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71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4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2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4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CEEA-BE23-477A-BB54-1EF07A2FD8A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900D-7E23-4619-B71D-B61F206A9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2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s\PsychPitchShift\loudnesscheck\ampdata\dBdiff_A_male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" r="7729"/>
          <a:stretch/>
        </p:blipFill>
        <p:spPr bwMode="auto">
          <a:xfrm>
            <a:off x="609201" y="1098873"/>
            <a:ext cx="7972762" cy="46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670852" y="90872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90872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CPV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90872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rubberband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-298404" y="1817528"/>
            <a:ext cx="13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off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-299465" y="384489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on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male voice </a:t>
            </a:r>
            <a:r>
              <a:rPr lang="en-US" altLang="ja-JP" sz="3600" dirty="0" smtClean="0"/>
              <a:t>(</a:t>
            </a:r>
            <a:r>
              <a:rPr lang="en-US" altLang="ja-JP" sz="3600" dirty="0"/>
              <a:t>flat)</a:t>
            </a:r>
            <a:endParaRPr kumimoji="1" lang="ja-JP" altLang="en-US" sz="3600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1011683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big dip (~10dB) at  +50 and -50 cent shifts for SMB and CPV algorithm</a:t>
            </a:r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37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s\PsychPitchShift\loudnesscheck\ampdata\dBdiff_A_female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r="6454"/>
          <a:stretch/>
        </p:blipFill>
        <p:spPr bwMode="auto">
          <a:xfrm>
            <a:off x="539552" y="1124744"/>
            <a:ext cx="8177348" cy="46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670852" y="90872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90872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CPV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90872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rubberband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-298404" y="1817528"/>
            <a:ext cx="13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off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-299465" y="384489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on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female voice (flat)</a:t>
            </a:r>
            <a:endParaRPr kumimoji="1" lang="ja-JP" altLang="en-US" sz="3600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1011683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big dip (~10dB) at  +50 and -50 cent shifts for SMB and CPV algorithm</a:t>
            </a:r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ocs\PsychPitchShift\loudnesscheck\ampdata\dBdiff_sw_A_male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r="7899"/>
          <a:stretch/>
        </p:blipFill>
        <p:spPr bwMode="auto">
          <a:xfrm>
            <a:off x="531845" y="1286215"/>
            <a:ext cx="7949682" cy="46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670852" y="90872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90872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CPV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90872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rubberband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-298404" y="2221708"/>
            <a:ext cx="13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off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-299465" y="4308883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on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male voice </a:t>
            </a:r>
            <a:r>
              <a:rPr lang="en-US" altLang="ja-JP" sz="3600" dirty="0" smtClean="0"/>
              <a:t>(sweep)</a:t>
            </a:r>
            <a:endParaRPr kumimoji="1" lang="ja-JP" altLang="en-US" sz="3600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1011683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 smtClean="0"/>
              <a:t>sweep from C3 to C4 (one octave for 2000 ms)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big dip for +50 and -50 cent shifts for SMB and CPV algorithm was observed at the beginning part.</a:t>
            </a:r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13" name="角丸四角形 12"/>
          <p:cNvSpPr/>
          <p:nvPr/>
        </p:nvSpPr>
        <p:spPr>
          <a:xfrm>
            <a:off x="3563888" y="2420888"/>
            <a:ext cx="28803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635896" y="4613859"/>
            <a:ext cx="288032" cy="327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899592" y="4774074"/>
            <a:ext cx="288032" cy="527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922742" y="2588380"/>
            <a:ext cx="288032" cy="479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4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E:\Docs\PsychPitchShift\loudnesscheck\ampdata\dBdiff_sw_A_female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r="7781"/>
          <a:stretch/>
        </p:blipFill>
        <p:spPr bwMode="auto">
          <a:xfrm>
            <a:off x="638992" y="1268760"/>
            <a:ext cx="7863162" cy="46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670852" y="90872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90872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CPV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90872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rubberband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-298404" y="2077692"/>
            <a:ext cx="13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off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-299465" y="4308883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on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female voice </a:t>
            </a:r>
            <a:r>
              <a:rPr lang="en-US" altLang="ja-JP" sz="3600" dirty="0" smtClean="0"/>
              <a:t>(sweep)</a:t>
            </a:r>
            <a:endParaRPr kumimoji="1" lang="ja-JP" altLang="en-US" sz="3600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1011683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 smtClean="0"/>
              <a:t>sweep from F3 to F4 (one octave for 2000 ms)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big dip for +50 and -50 cent shifts for SMB and CPV algorithm was observed at the beginning part.</a:t>
            </a:r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13" name="角丸四角形 12"/>
          <p:cNvSpPr/>
          <p:nvPr/>
        </p:nvSpPr>
        <p:spPr>
          <a:xfrm>
            <a:off x="3679101" y="2204864"/>
            <a:ext cx="316835" cy="579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707904" y="4476344"/>
            <a:ext cx="288032" cy="637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032788" y="4509120"/>
            <a:ext cx="238043" cy="637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043608" y="2276872"/>
            <a:ext cx="238043" cy="637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152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male voice (flat)</vt:lpstr>
      <vt:lpstr>female voice (flat)</vt:lpstr>
      <vt:lpstr>male voice (sweep)</vt:lpstr>
      <vt:lpstr>female voice (sweep)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voice</dc:title>
  <dc:creator>tachi</dc:creator>
  <cp:lastModifiedBy>tachi</cp:lastModifiedBy>
  <cp:revision>10</cp:revision>
  <dcterms:created xsi:type="dcterms:W3CDTF">2018-01-23T11:26:58Z</dcterms:created>
  <dcterms:modified xsi:type="dcterms:W3CDTF">2018-01-23T15:04:11Z</dcterms:modified>
</cp:coreProperties>
</file>