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52" r:id="rId5"/>
    <p:sldMasterId id="2147483654" r:id="rId6"/>
    <p:sldMasterId id="2147483656" r:id="rId7"/>
    <p:sldMasterId id="2147483658" r:id="rId8"/>
    <p:sldMasterId id="2147483660" r:id="rId9"/>
    <p:sldMasterId id="2147483662" r:id="rId10"/>
    <p:sldMasterId id="2147483664" r:id="rId11"/>
    <p:sldMasterId id="2147483666" r:id="rId12"/>
    <p:sldMasterId id="2147483668" r:id="rId13"/>
  </p:sldMasterIdLst>
  <p:notesMasterIdLst>
    <p:notesMasterId r:id="rId14"/>
  </p:notesMasterIdLst>
  <p:sldIdLst>
    <p:sldId id="256" r:id="rId15"/>
    <p:sldId id="257" r:id="rId16"/>
    <p:sldId id="258" r:id="rId17"/>
  </p:sldIdLst>
  <p:sldSz cy="6858000" cx="12192000"/>
  <p:notesSz cx="7559675" cy="106918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Cs8M49+glYETJIn2MhEnl/73l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Master" Target="slideMasters/slideMaster9.xml"/><Relationship Id="rId22" Type="http://customschemas.google.com/relationships/presentationmetadata" Target="metadata"/><Relationship Id="rId10" Type="http://schemas.openxmlformats.org/officeDocument/2006/relationships/slideMaster" Target="slideMasters/slideMaster8.xml"/><Relationship Id="rId21" Type="http://schemas.openxmlformats.org/officeDocument/2006/relationships/font" Target="fonts/CenturyGothic-boldItalic.fntdata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" Type="http://schemas.openxmlformats.org/officeDocument/2006/relationships/theme" Target="theme/theme10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5" Type="http://schemas.openxmlformats.org/officeDocument/2006/relationships/slideMaster" Target="slideMasters/slideMaster3.xml"/><Relationship Id="rId19" Type="http://schemas.openxmlformats.org/officeDocument/2006/relationships/font" Target="fonts/CenturyGothic-bold.fntdata"/><Relationship Id="rId6" Type="http://schemas.openxmlformats.org/officeDocument/2006/relationships/slideMaster" Target="slideMasters/slideMaster4.xml"/><Relationship Id="rId18" Type="http://schemas.openxmlformats.org/officeDocument/2006/relationships/font" Target="fonts/CenturyGothic-regular.fntdata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2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sz="1200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0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6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9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4"/>
          <p:cNvSpPr txBox="1"/>
          <p:nvPr>
            <p:ph idx="2"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2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 rot="5400000">
            <a:off x="3920220" y="-1256580"/>
            <a:ext cx="4350960" cy="1051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 rot="5400000">
            <a:off x="7133580" y="1956420"/>
            <a:ext cx="5811480" cy="262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 rot="5400000">
            <a:off x="1799280" y="-596160"/>
            <a:ext cx="5811480" cy="77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6"/>
          <p:cNvSpPr txBox="1"/>
          <p:nvPr>
            <p:ph idx="3"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6"/>
          <p:cNvSpPr txBox="1"/>
          <p:nvPr>
            <p:ph idx="4"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/>
          <p:nvPr/>
        </p:nvSpPr>
        <p:spPr>
          <a:xfrm>
            <a:off x="19440" y="19440"/>
            <a:ext cx="12171960" cy="6828480"/>
          </a:xfrm>
          <a:prstGeom prst="roundRect">
            <a:avLst>
              <a:gd fmla="val 4928" name="adj"/>
            </a:avLst>
          </a:prstGeom>
          <a:solidFill>
            <a:srgbClr val="156082"/>
          </a:solidFill>
          <a:ln cap="flat" cmpd="sng" w="19050">
            <a:solidFill>
              <a:srgbClr val="1223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976200" y="1436040"/>
            <a:ext cx="7795440" cy="25495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92A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976200" y="4113000"/>
            <a:ext cx="3291840" cy="25689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92A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7414920" y="4113000"/>
            <a:ext cx="4356720" cy="25689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92A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37325" y="1436050"/>
            <a:ext cx="3591900" cy="518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92A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9398160" y="332280"/>
            <a:ext cx="2373480" cy="9568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92A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6975360" y="332280"/>
            <a:ext cx="2295360" cy="9568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92A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3976200" y="332280"/>
            <a:ext cx="2862000" cy="9568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92A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7875" y="518225"/>
            <a:ext cx="516300" cy="5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3325" y="518225"/>
            <a:ext cx="516300" cy="5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67350" y="586900"/>
            <a:ext cx="447625" cy="4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69325" y="5132701"/>
            <a:ext cx="571850" cy="5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/>
          <p:nvPr/>
        </p:nvSpPr>
        <p:spPr>
          <a:xfrm>
            <a:off x="644525" y="105713"/>
            <a:ext cx="28620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Dashboard</a:t>
            </a:r>
            <a:endParaRPr i="1" sz="3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Vendas</a:t>
            </a:r>
            <a:endParaRPr i="1" sz="3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/>
          <p:nvPr/>
        </p:nvSpPr>
        <p:spPr>
          <a:xfrm>
            <a:off x="19440" y="19440"/>
            <a:ext cx="12171960" cy="6828480"/>
          </a:xfrm>
          <a:prstGeom prst="roundRect">
            <a:avLst>
              <a:gd fmla="val 16667" name="adj"/>
            </a:avLst>
          </a:prstGeom>
          <a:solidFill>
            <a:srgbClr val="156082"/>
          </a:solidFill>
          <a:ln cap="flat" cmpd="sng" w="19050">
            <a:solidFill>
              <a:srgbClr val="1223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117360" y="1436040"/>
            <a:ext cx="3711960" cy="518724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1223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3976200" y="1436040"/>
            <a:ext cx="7795440" cy="25495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92A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3976200" y="4113000"/>
            <a:ext cx="3291840" cy="25689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92A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7414920" y="4113000"/>
            <a:ext cx="4356720" cy="25689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92A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9398160" y="332280"/>
            <a:ext cx="2373480" cy="9568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92A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6975360" y="332280"/>
            <a:ext cx="2295360" cy="9568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92A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3976200" y="332280"/>
            <a:ext cx="2862000" cy="9568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92A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graph&#10;&#10;Description automatically generated" id="158" name="Google Shape;1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60" y="-1080"/>
            <a:ext cx="12196080" cy="68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2024-02-13T20:19:17Z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