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Matriz Inversa - LU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Gerson Zarpelão Jr</a:t>
            </a:r>
          </a:p>
          <a:p>
            <a:r>
              <a:rPr lang="pt-BR" dirty="0" smtClean="0"/>
              <a:t>Rafael </a:t>
            </a:r>
            <a:r>
              <a:rPr lang="pt-BR" dirty="0" err="1" smtClean="0"/>
              <a:t>Klaser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em C</a:t>
            </a:r>
            <a:endParaRPr lang="pt-BR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139952" y="3501008"/>
          <a:ext cx="647700" cy="685800"/>
        </p:xfrm>
        <a:graphic>
          <a:graphicData uri="http://schemas.openxmlformats.org/presentationml/2006/ole">
            <p:oleObj spid="_x0000_s1026" name="Objeto de Shell de Gerenciador" showAsIcon="1" r:id="rId3" imgW="648360" imgH="68544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066800"/>
          </a:xfrm>
        </p:spPr>
        <p:txBody>
          <a:bodyPr/>
          <a:lstStyle/>
          <a:p>
            <a:r>
              <a:rPr lang="pt-BR" dirty="0" smtClean="0"/>
              <a:t>Execução (Resultado)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3568" y="2780928"/>
            <a:ext cx="46085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Matriz A</a:t>
            </a:r>
          </a:p>
          <a:p>
            <a:r>
              <a:rPr lang="pt-BR" dirty="0" smtClean="0"/>
              <a:t>34.0;-30.0;15.0;</a:t>
            </a:r>
          </a:p>
          <a:p>
            <a:r>
              <a:rPr lang="pt-BR" dirty="0" smtClean="0"/>
              <a:t>31.0;31.0;-14.0;</a:t>
            </a:r>
          </a:p>
          <a:p>
            <a:r>
              <a:rPr lang="pt-BR" dirty="0" smtClean="0"/>
              <a:t>10.0;-23.0;12.0;</a:t>
            </a:r>
          </a:p>
          <a:p>
            <a:endParaRPr lang="pt-BR" dirty="0" smtClean="0"/>
          </a:p>
          <a:p>
            <a:r>
              <a:rPr lang="pt-BR" dirty="0" smtClean="0"/>
              <a:t>Matriz LU</a:t>
            </a:r>
          </a:p>
          <a:p>
            <a:r>
              <a:rPr lang="pt-BR" dirty="0" smtClean="0"/>
              <a:t>34.00;-0.88;0.44;</a:t>
            </a:r>
          </a:p>
          <a:p>
            <a:r>
              <a:rPr lang="pt-BR" dirty="0" smtClean="0"/>
              <a:t>31.00;58.35;-0.47;</a:t>
            </a:r>
          </a:p>
          <a:p>
            <a:r>
              <a:rPr lang="pt-BR" dirty="0" smtClean="0"/>
              <a:t>10.00;-14.18;0.86;</a:t>
            </a:r>
          </a:p>
          <a:p>
            <a:endParaRPr lang="pt-BR" dirty="0" smtClean="0"/>
          </a:p>
        </p:txBody>
      </p:sp>
      <p:sp>
        <p:nvSpPr>
          <p:cNvPr id="5" name="Retângulo 4"/>
          <p:cNvSpPr/>
          <p:nvPr/>
        </p:nvSpPr>
        <p:spPr>
          <a:xfrm>
            <a:off x="3995936" y="278092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Matriz Inversa (A)</a:t>
            </a:r>
          </a:p>
          <a:p>
            <a:r>
              <a:rPr lang="pt-BR" dirty="0" smtClean="0"/>
              <a:t>0.0292;0.0087;-0.0262;</a:t>
            </a:r>
          </a:p>
          <a:p>
            <a:r>
              <a:rPr lang="pt-BR" dirty="0" smtClean="0"/>
              <a:t>-0.2985;0.1504;0.5487;</a:t>
            </a:r>
          </a:p>
          <a:p>
            <a:r>
              <a:rPr lang="pt-BR" dirty="0" smtClean="0"/>
              <a:t>-0.5965;0.2810;1.1569;</a:t>
            </a:r>
          </a:p>
          <a:p>
            <a:endParaRPr lang="pt-BR" dirty="0" smtClean="0"/>
          </a:p>
          <a:p>
            <a:r>
              <a:rPr lang="pt-BR" dirty="0" smtClean="0"/>
              <a:t>Matriz A*Inversa(A)</a:t>
            </a:r>
          </a:p>
          <a:p>
            <a:r>
              <a:rPr lang="pt-BR" dirty="0" smtClean="0"/>
              <a:t>1.0;0.0;0.0;</a:t>
            </a:r>
          </a:p>
          <a:p>
            <a:r>
              <a:rPr lang="pt-BR" dirty="0" smtClean="0"/>
              <a:t>0.0;1.0;0.0;</a:t>
            </a:r>
          </a:p>
          <a:p>
            <a:r>
              <a:rPr lang="pt-BR" dirty="0" smtClean="0"/>
              <a:t>0.0;0.0;1.0;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/>
          <a:lstStyle/>
          <a:p>
            <a:r>
              <a:rPr lang="pt-BR" dirty="0" smtClean="0"/>
              <a:t>GNU </a:t>
            </a:r>
            <a:r>
              <a:rPr lang="pt-BR" dirty="0" err="1" smtClean="0"/>
              <a:t>Profiling</a:t>
            </a:r>
            <a:r>
              <a:rPr lang="pt-BR" dirty="0" smtClean="0"/>
              <a:t> (Debug)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51520" y="2132856"/>
            <a:ext cx="98650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Each sample counts as 0.01 seconds.</a:t>
            </a:r>
          </a:p>
          <a:p>
            <a:r>
              <a:rPr lang="en-US" dirty="0" smtClean="0"/>
              <a:t>  %   cumulative   self              </a:t>
            </a:r>
            <a:r>
              <a:rPr lang="en-US" dirty="0" err="1" smtClean="0"/>
              <a:t>self</a:t>
            </a:r>
            <a:r>
              <a:rPr lang="en-US" dirty="0" smtClean="0"/>
              <a:t>     total           </a:t>
            </a:r>
          </a:p>
          <a:p>
            <a:r>
              <a:rPr lang="en-US" dirty="0" smtClean="0"/>
              <a:t> time   seconds   </a:t>
            </a:r>
            <a:r>
              <a:rPr lang="en-US" dirty="0" err="1" smtClean="0"/>
              <a:t>seconds</a:t>
            </a:r>
            <a:r>
              <a:rPr lang="en-US" dirty="0" smtClean="0"/>
              <a:t>    calls  us/call  us/call  name    </a:t>
            </a:r>
          </a:p>
          <a:p>
            <a:r>
              <a:rPr lang="en-US" dirty="0" smtClean="0"/>
              <a:t> 37.40      0.49     0.49   200000     2.45     2.45  </a:t>
            </a:r>
            <a:r>
              <a:rPr lang="en-US" dirty="0" err="1" smtClean="0"/>
              <a:t>Unit_Upper_Triangular_Solve</a:t>
            </a:r>
            <a:endParaRPr lang="en-US" dirty="0" smtClean="0"/>
          </a:p>
          <a:p>
            <a:r>
              <a:rPr lang="en-US" dirty="0" smtClean="0"/>
              <a:t> 35.88      0.96     0.47   200000     2.35     2.35  </a:t>
            </a:r>
            <a:r>
              <a:rPr lang="en-US" dirty="0" err="1" smtClean="0"/>
              <a:t>Lower_Triangular_Solve</a:t>
            </a:r>
            <a:endParaRPr lang="en-US" dirty="0" smtClean="0"/>
          </a:p>
          <a:p>
            <a:r>
              <a:rPr lang="en-US" dirty="0" smtClean="0"/>
              <a:t> 25.95      1.30     0.34    10000    34.00    34.00  </a:t>
            </a:r>
            <a:r>
              <a:rPr lang="en-US" dirty="0" err="1" smtClean="0"/>
              <a:t>Crout_LU_Decomposition</a:t>
            </a:r>
            <a:endParaRPr lang="en-US" dirty="0" smtClean="0"/>
          </a:p>
          <a:p>
            <a:r>
              <a:rPr lang="en-US" dirty="0" smtClean="0"/>
              <a:t>  0.76      1.31     0.01                             _</a:t>
            </a:r>
            <a:r>
              <a:rPr lang="en-US" dirty="0" err="1" smtClean="0"/>
              <a:t>alloca</a:t>
            </a:r>
            <a:endParaRPr lang="en-US" dirty="0" smtClean="0"/>
          </a:p>
          <a:p>
            <a:r>
              <a:rPr lang="en-US" dirty="0" smtClean="0"/>
              <a:t>  0.00      1.31     0.00   200000     0.00     4.80  </a:t>
            </a:r>
            <a:r>
              <a:rPr lang="en-US" dirty="0" err="1" smtClean="0"/>
              <a:t>Crout_LU_Solve</a:t>
            </a:r>
            <a:endParaRPr lang="en-US" dirty="0" smtClean="0"/>
          </a:p>
          <a:p>
            <a:r>
              <a:rPr lang="en-US" dirty="0" smtClean="0"/>
              <a:t>  0.00      1.31     0.00    10000     0.00   130.00  </a:t>
            </a:r>
            <a:r>
              <a:rPr lang="en-US" dirty="0" err="1" smtClean="0"/>
              <a:t>Solve_Inverse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GNU </a:t>
            </a:r>
            <a:r>
              <a:rPr lang="pt-BR" dirty="0" err="1" smtClean="0"/>
              <a:t>Profiling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39552" y="2780928"/>
            <a:ext cx="93245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%   cumulative   self          </a:t>
            </a:r>
            <a:r>
              <a:rPr lang="en-US" dirty="0" err="1" smtClean="0"/>
              <a:t>self</a:t>
            </a:r>
            <a:r>
              <a:rPr lang="en-US" dirty="0" smtClean="0"/>
              <a:t>     total     time   seconds   </a:t>
            </a:r>
            <a:r>
              <a:rPr lang="en-US" dirty="0" err="1" smtClean="0"/>
              <a:t>seconds</a:t>
            </a:r>
            <a:r>
              <a:rPr lang="en-US" dirty="0" smtClean="0"/>
              <a:t>    </a:t>
            </a:r>
          </a:p>
          <a:p>
            <a:r>
              <a:rPr lang="en-US" dirty="0" smtClean="0"/>
              <a:t>calls  us/call  us/call  name    </a:t>
            </a:r>
          </a:p>
          <a:p>
            <a:r>
              <a:rPr lang="en-US" dirty="0" smtClean="0"/>
              <a:t> 40.82      0.20     0.20   200000     1.00     1.00  </a:t>
            </a:r>
            <a:r>
              <a:rPr lang="en-US" dirty="0" err="1" smtClean="0"/>
              <a:t>Lower_Triangular_Solve</a:t>
            </a:r>
            <a:endParaRPr lang="en-US" dirty="0" smtClean="0"/>
          </a:p>
          <a:p>
            <a:r>
              <a:rPr lang="en-US" dirty="0" smtClean="0"/>
              <a:t> 36.73      0.38     0.18    10000    18.00    49.00  </a:t>
            </a:r>
            <a:r>
              <a:rPr lang="en-US" dirty="0" err="1" smtClean="0"/>
              <a:t>Crout_LU_Decomposition</a:t>
            </a:r>
            <a:endParaRPr lang="en-US" dirty="0" smtClean="0"/>
          </a:p>
          <a:p>
            <a:r>
              <a:rPr lang="en-US" dirty="0" smtClean="0"/>
              <a:t> 22.45      0.49     0.11   200000     0.55     0.55  </a:t>
            </a:r>
            <a:r>
              <a:rPr lang="en-US" dirty="0" err="1" smtClean="0"/>
              <a:t>Unit_Upper_Triangular_Solve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206</TotalTime>
  <Words>178</Words>
  <Application>Microsoft Office PowerPoint</Application>
  <PresentationFormat>Apresentação na tela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7" baseType="lpstr">
      <vt:lpstr>Urbano</vt:lpstr>
      <vt:lpstr>Pacote</vt:lpstr>
      <vt:lpstr>Matriz Inversa - LU</vt:lpstr>
      <vt:lpstr>Implementação em C</vt:lpstr>
      <vt:lpstr>Execução (Resultado)</vt:lpstr>
      <vt:lpstr>GNU Profiling (Debug)</vt:lpstr>
      <vt:lpstr>GNU Profiling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Matriz Inversa - LU</dc:title>
  <dc:creator>Gerson</dc:creator>
  <cp:lastModifiedBy>Gerson</cp:lastModifiedBy>
  <cp:revision>5</cp:revision>
  <dcterms:created xsi:type="dcterms:W3CDTF">2012-03-30T15:43:13Z</dcterms:created>
  <dcterms:modified xsi:type="dcterms:W3CDTF">2012-03-30T19:48:11Z</dcterms:modified>
</cp:coreProperties>
</file>