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16"/>
      <p:bold r:id="rId17"/>
      <p:italic r:id="rId18"/>
      <p:boldItalic r:id="rId19"/>
    </p:embeddedFont>
    <p:embeddedFont>
      <p:font typeface="Titillium Web Light" panose="000004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7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174688" y="1482651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지하철 최단 경로</a:t>
            </a:r>
            <a:br>
              <a:rPr lang="en-US" altLang="ko-KR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DE4333BD-8C00-E129-23AB-2661706EE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56" y="2934283"/>
            <a:ext cx="5796900" cy="465300"/>
          </a:xfrm>
        </p:spPr>
        <p:txBody>
          <a:bodyPr/>
          <a:lstStyle/>
          <a:p>
            <a:pPr algn="ctr"/>
            <a:r>
              <a:rPr lang="en-US" altLang="ko-KR" dirty="0"/>
              <a:t>AI</a:t>
            </a:r>
            <a:r>
              <a:rPr lang="ko-KR" altLang="en-US" dirty="0"/>
              <a:t>컴퓨터공학과 </a:t>
            </a:r>
            <a:r>
              <a:rPr lang="en-US" altLang="ko-KR" dirty="0"/>
              <a:t>10191541 </a:t>
            </a:r>
            <a:r>
              <a:rPr lang="ko-KR" altLang="en-US" dirty="0"/>
              <a:t>조지훈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D6D27-657A-4967-B162-7C9999A2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92623"/>
            <a:ext cx="6025500" cy="610050"/>
          </a:xfrm>
        </p:spPr>
        <p:txBody>
          <a:bodyPr/>
          <a:lstStyle/>
          <a:p>
            <a:r>
              <a:rPr lang="en-US" altLang="ko-KR" dirty="0" err="1"/>
              <a:t>TKinter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B3E89-68A5-92F2-523A-D7289C5A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1376"/>
            <a:ext cx="7276454" cy="345097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418FF1-A7A5-777B-CEB0-FAACC0BC8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67CA9C-F3C8-43CD-D5B3-89120CE8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1375"/>
            <a:ext cx="8023384" cy="3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7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D6D27-657A-4967-B162-7C9999A2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92623"/>
            <a:ext cx="6025500" cy="610050"/>
          </a:xfrm>
        </p:spPr>
        <p:txBody>
          <a:bodyPr/>
          <a:lstStyle/>
          <a:p>
            <a:r>
              <a:rPr lang="en-US" altLang="ko-KR" dirty="0" err="1"/>
              <a:t>TKinter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B3E89-68A5-92F2-523A-D7289C5A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1376"/>
            <a:ext cx="7276454" cy="345097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418FF1-A7A5-777B-CEB0-FAACC0BC8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6CA3D7-E924-01AE-DB85-1CE37073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1376"/>
            <a:ext cx="8023384" cy="3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8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D6D27-657A-4967-B162-7C9999A2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92623"/>
            <a:ext cx="6025500" cy="610050"/>
          </a:xfrm>
        </p:spPr>
        <p:txBody>
          <a:bodyPr/>
          <a:lstStyle/>
          <a:p>
            <a:r>
              <a:rPr lang="en-US" altLang="ko-KR" dirty="0" err="1"/>
              <a:t>TKinter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B3E89-68A5-92F2-523A-D7289C5A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1376"/>
            <a:ext cx="7276454" cy="345097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418FF1-A7A5-777B-CEB0-FAACC0BC8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ECB336-728F-4493-9267-2C12AB2D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1375"/>
            <a:ext cx="7276454" cy="34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FD7E8-3978-3EE1-770C-971420D9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288" y="2067063"/>
            <a:ext cx="6025500" cy="857400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CF3717-05A7-CEC5-930A-D16F5E9CBC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42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D339-82AB-2DA7-E89A-62556464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6CBCD-1C90-FBF1-B88B-1167BCFD3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28750"/>
            <a:ext cx="6537489" cy="315360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해당 프로젝트의 목적</a:t>
            </a:r>
            <a:endParaRPr lang="en-US" altLang="ko-KR" dirty="0"/>
          </a:p>
          <a:p>
            <a:pPr marL="101600" indent="0">
              <a:buNone/>
            </a:pP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을 사용한 이유</a:t>
            </a:r>
            <a:endParaRPr lang="en-US" altLang="ko-KR" dirty="0"/>
          </a:p>
          <a:p>
            <a:pPr marL="101600" indent="0">
              <a:buNone/>
            </a:pPr>
            <a:endParaRPr lang="en-US" altLang="ko-KR" dirty="0"/>
          </a:p>
          <a:p>
            <a:r>
              <a:rPr lang="ko-KR" altLang="en-US" dirty="0"/>
              <a:t>코드설명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FFE965-A76B-41E2-4DF0-3387221EF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519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F22B6-B876-E7AF-6EDA-79935D0C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0E65-C3BB-4E6E-F54D-82FD2F23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28750"/>
            <a:ext cx="7824061" cy="315360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우리가 실생활에서 유용하게 쓰는 것을 주제로</a:t>
            </a:r>
            <a:endParaRPr lang="en-US" altLang="ko-KR" dirty="0"/>
          </a:p>
          <a:p>
            <a:pPr marL="10160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 하고 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자료구조</a:t>
            </a:r>
            <a:r>
              <a:rPr lang="en-US" altLang="ko-KR" dirty="0"/>
              <a:t>, </a:t>
            </a:r>
            <a:r>
              <a:rPr lang="ko-KR" altLang="en-US" dirty="0"/>
              <a:t>알고리즘이 실생활에 어떻게 적용되고</a:t>
            </a:r>
            <a:endParaRPr lang="en-US" altLang="ko-KR" dirty="0"/>
          </a:p>
          <a:p>
            <a:pPr marL="10160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있는지 알아보고자 하였습니다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E6AC4A-0BBD-509D-9449-91792DBCB6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792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21502-EFA9-D1E2-952D-1A1C123A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사용한 이유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1BA31-F3E2-809B-E786-5A2B7D947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28750"/>
            <a:ext cx="6310393" cy="3153600"/>
          </a:xfrm>
        </p:spPr>
        <p:txBody>
          <a:bodyPr/>
          <a:lstStyle/>
          <a:p>
            <a:r>
              <a:rPr lang="ko-KR" altLang="en-US" dirty="0"/>
              <a:t>실무에서 많이 쓰는 언어로써</a:t>
            </a:r>
            <a:r>
              <a:rPr lang="en-US" altLang="ko-KR" dirty="0"/>
              <a:t>, </a:t>
            </a:r>
            <a:r>
              <a:rPr lang="ko-KR" altLang="en-US" dirty="0"/>
              <a:t>미리 기량을</a:t>
            </a:r>
            <a:endParaRPr lang="en-US" altLang="ko-KR" dirty="0"/>
          </a:p>
          <a:p>
            <a:pPr marL="10160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쌓고 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Tkinter</a:t>
            </a:r>
            <a:r>
              <a:rPr lang="ko-KR" altLang="en-US" dirty="0"/>
              <a:t>을 이용하여 보기 쉽게 정리하고자 </a:t>
            </a:r>
            <a:endParaRPr lang="en-US" altLang="ko-KR" dirty="0"/>
          </a:p>
          <a:p>
            <a:pPr marL="10160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하였습니다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4BDC9-DE02-C0B5-C5EA-6CEDB4A38D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3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D6D27-657A-4967-B162-7C9999A2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92623"/>
            <a:ext cx="6025500" cy="610050"/>
          </a:xfrm>
        </p:spPr>
        <p:txBody>
          <a:bodyPr/>
          <a:lstStyle/>
          <a:p>
            <a:r>
              <a:rPr lang="en-US" altLang="ko-KR" dirty="0"/>
              <a:t>BFS(</a:t>
            </a:r>
            <a:r>
              <a:rPr lang="ko-KR" altLang="en-US" dirty="0"/>
              <a:t>너비우선탐색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B3E89-68A5-92F2-523A-D7289C5A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1376"/>
            <a:ext cx="7276454" cy="345097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418FF1-A7A5-777B-CEB0-FAACC0BC8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7AC6AA-CC5F-4E5C-9B45-D91DBD86B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5" y="1093203"/>
            <a:ext cx="8025540" cy="348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D6D27-657A-4967-B162-7C9999A2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92623"/>
            <a:ext cx="6025500" cy="610050"/>
          </a:xfrm>
        </p:spPr>
        <p:txBody>
          <a:bodyPr/>
          <a:lstStyle/>
          <a:p>
            <a:r>
              <a:rPr lang="en-US" altLang="ko-KR" dirty="0"/>
              <a:t>BFS(</a:t>
            </a:r>
            <a:r>
              <a:rPr lang="ko-KR" altLang="en-US" dirty="0"/>
              <a:t>너비우선탐색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B3E89-68A5-92F2-523A-D7289C5A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1376"/>
            <a:ext cx="7276454" cy="345097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418FF1-A7A5-777B-CEB0-FAACC0BC8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8E0A9B-7ACC-7F3E-DCEF-3E834EF2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1375"/>
            <a:ext cx="8023384" cy="34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D6D27-657A-4967-B162-7C9999A2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92623"/>
            <a:ext cx="6025500" cy="610050"/>
          </a:xfrm>
        </p:spPr>
        <p:txBody>
          <a:bodyPr/>
          <a:lstStyle/>
          <a:p>
            <a:r>
              <a:rPr lang="ko-KR" altLang="en-US" dirty="0"/>
              <a:t>지하철 노선도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B3E89-68A5-92F2-523A-D7289C5A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1376"/>
            <a:ext cx="7276454" cy="345097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418FF1-A7A5-777B-CEB0-FAACC0BC8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54BB02-443B-513D-3494-2F252CAA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31376"/>
            <a:ext cx="7276453" cy="3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6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D6D27-657A-4967-B162-7C9999A2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92623"/>
            <a:ext cx="6025500" cy="610050"/>
          </a:xfrm>
        </p:spPr>
        <p:txBody>
          <a:bodyPr/>
          <a:lstStyle/>
          <a:p>
            <a:r>
              <a:rPr lang="ko-KR" altLang="en-US" dirty="0" err="1"/>
              <a:t>다익스트라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B3E89-68A5-92F2-523A-D7289C5A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1376"/>
            <a:ext cx="7276454" cy="345097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418FF1-A7A5-777B-CEB0-FAACC0BC8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A49F8A-A372-9394-6A4B-00BF05A0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1375"/>
            <a:ext cx="8023384" cy="34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D6D27-657A-4967-B162-7C9999A2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92623"/>
            <a:ext cx="6025500" cy="610050"/>
          </a:xfrm>
        </p:spPr>
        <p:txBody>
          <a:bodyPr/>
          <a:lstStyle/>
          <a:p>
            <a:r>
              <a:rPr lang="ko-KR" altLang="en-US" dirty="0" err="1"/>
              <a:t>다익스트라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B3E89-68A5-92F2-523A-D7289C5A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1376"/>
            <a:ext cx="7276454" cy="345097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418FF1-A7A5-777B-CEB0-FAACC0BC8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3BAD2B-8156-C398-3E02-16CA6852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31376"/>
            <a:ext cx="8023385" cy="3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480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92</Words>
  <Application>Microsoft Office PowerPoint</Application>
  <PresentationFormat>화면 슬라이드 쇼(16:9)</PresentationFormat>
  <Paragraphs>43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Titillium Web</vt:lpstr>
      <vt:lpstr>Arial</vt:lpstr>
      <vt:lpstr>Titillium Web Light</vt:lpstr>
      <vt:lpstr>Ninacor template</vt:lpstr>
      <vt:lpstr>지하철 최단 경로 </vt:lpstr>
      <vt:lpstr>목차</vt:lpstr>
      <vt:lpstr>프로젝트의 목적</vt:lpstr>
      <vt:lpstr>Python을 사용한 이유</vt:lpstr>
      <vt:lpstr>BFS(너비우선탐색)</vt:lpstr>
      <vt:lpstr>BFS(너비우선탐색)</vt:lpstr>
      <vt:lpstr>지하철 노선도</vt:lpstr>
      <vt:lpstr>다익스트라</vt:lpstr>
      <vt:lpstr>다익스트라</vt:lpstr>
      <vt:lpstr>TKinter</vt:lpstr>
      <vt:lpstr>TKinter</vt:lpstr>
      <vt:lpstr>TKinter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최단 경로</dc:title>
  <dc:creator>jh</dc:creator>
  <cp:lastModifiedBy>조 지훈</cp:lastModifiedBy>
  <cp:revision>2</cp:revision>
  <dcterms:modified xsi:type="dcterms:W3CDTF">2022-06-05T10:02:30Z</dcterms:modified>
</cp:coreProperties>
</file>