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1B331-FA9A-4253-A2EC-016C402C5C2D}" v="39" dt="2021-10-22T05:59:3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지훈" userId="29c1587c32d4a0bd" providerId="LiveId" clId="{5E91B331-FA9A-4253-A2EC-016C402C5C2D}"/>
    <pc:docChg chg="custSel addSld modSld">
      <pc:chgData name="조 지훈" userId="29c1587c32d4a0bd" providerId="LiveId" clId="{5E91B331-FA9A-4253-A2EC-016C402C5C2D}" dt="2021-10-22T05:59:34.783" v="585" actId="5793"/>
      <pc:docMkLst>
        <pc:docMk/>
      </pc:docMkLst>
      <pc:sldChg chg="modSp mod">
        <pc:chgData name="조 지훈" userId="29c1587c32d4a0bd" providerId="LiveId" clId="{5E91B331-FA9A-4253-A2EC-016C402C5C2D}" dt="2021-10-22T05:59:34.783" v="585" actId="5793"/>
        <pc:sldMkLst>
          <pc:docMk/>
          <pc:sldMk cId="1152067519" sldId="257"/>
        </pc:sldMkLst>
        <pc:spChg chg="mod">
          <ac:chgData name="조 지훈" userId="29c1587c32d4a0bd" providerId="LiveId" clId="{5E91B331-FA9A-4253-A2EC-016C402C5C2D}" dt="2021-10-22T05:59:34.783" v="585" actId="5793"/>
          <ac:spMkLst>
            <pc:docMk/>
            <pc:sldMk cId="1152067519" sldId="257"/>
            <ac:spMk id="3" creationId="{D8E19A18-A281-4FD5-9575-FA54EB32C30C}"/>
          </ac:spMkLst>
        </pc:spChg>
      </pc:sldChg>
      <pc:sldChg chg="modSp mod">
        <pc:chgData name="조 지훈" userId="29c1587c32d4a0bd" providerId="LiveId" clId="{5E91B331-FA9A-4253-A2EC-016C402C5C2D}" dt="2021-10-22T05:21:29.752" v="15" actId="14100"/>
        <pc:sldMkLst>
          <pc:docMk/>
          <pc:sldMk cId="2150317481" sldId="259"/>
        </pc:sldMkLst>
        <pc:picChg chg="mod">
          <ac:chgData name="조 지훈" userId="29c1587c32d4a0bd" providerId="LiveId" clId="{5E91B331-FA9A-4253-A2EC-016C402C5C2D}" dt="2021-10-22T05:21:29.752" v="15" actId="14100"/>
          <ac:picMkLst>
            <pc:docMk/>
            <pc:sldMk cId="2150317481" sldId="259"/>
            <ac:picMk id="5" creationId="{1864F0A3-918D-46B7-9612-198C3B09EC8A}"/>
          </ac:picMkLst>
        </pc:picChg>
      </pc:sldChg>
      <pc:sldChg chg="addSp delSp modSp mod">
        <pc:chgData name="조 지훈" userId="29c1587c32d4a0bd" providerId="LiveId" clId="{5E91B331-FA9A-4253-A2EC-016C402C5C2D}" dt="2021-10-22T05:21:26.450" v="14" actId="14100"/>
        <pc:sldMkLst>
          <pc:docMk/>
          <pc:sldMk cId="586129497" sldId="260"/>
        </pc:sldMkLst>
        <pc:spChg chg="del">
          <ac:chgData name="조 지훈" userId="29c1587c32d4a0bd" providerId="LiveId" clId="{5E91B331-FA9A-4253-A2EC-016C402C5C2D}" dt="2021-10-22T05:20:11.537" v="0" actId="21"/>
          <ac:spMkLst>
            <pc:docMk/>
            <pc:sldMk cId="586129497" sldId="260"/>
            <ac:spMk id="2" creationId="{5B40927B-68CC-414F-BADC-2998082A7786}"/>
          </ac:spMkLst>
        </pc:spChg>
        <pc:spChg chg="del">
          <ac:chgData name="조 지훈" userId="29c1587c32d4a0bd" providerId="LiveId" clId="{5E91B331-FA9A-4253-A2EC-016C402C5C2D}" dt="2021-10-22T05:20:12.349" v="1" actId="21"/>
          <ac:spMkLst>
            <pc:docMk/>
            <pc:sldMk cId="586129497" sldId="260"/>
            <ac:spMk id="3" creationId="{A3D5F594-BF79-4F23-893D-B9ABFB81003F}"/>
          </ac:spMkLst>
        </pc:spChg>
        <pc:picChg chg="add mod">
          <ac:chgData name="조 지훈" userId="29c1587c32d4a0bd" providerId="LiveId" clId="{5E91B331-FA9A-4253-A2EC-016C402C5C2D}" dt="2021-10-22T05:21:26.450" v="14" actId="14100"/>
          <ac:picMkLst>
            <pc:docMk/>
            <pc:sldMk cId="586129497" sldId="260"/>
            <ac:picMk id="5" creationId="{15D9CAB4-6113-403F-9E97-BBB551F8B92E}"/>
          </ac:picMkLst>
        </pc:picChg>
      </pc:sldChg>
      <pc:sldChg chg="addSp delSp modSp mod">
        <pc:chgData name="조 지훈" userId="29c1587c32d4a0bd" providerId="LiveId" clId="{5E91B331-FA9A-4253-A2EC-016C402C5C2D}" dt="2021-10-22T05:21:22.394" v="13" actId="14100"/>
        <pc:sldMkLst>
          <pc:docMk/>
          <pc:sldMk cId="1797987549" sldId="261"/>
        </pc:sldMkLst>
        <pc:spChg chg="del">
          <ac:chgData name="조 지훈" userId="29c1587c32d4a0bd" providerId="LiveId" clId="{5E91B331-FA9A-4253-A2EC-016C402C5C2D}" dt="2021-10-22T05:21:07.465" v="7" actId="21"/>
          <ac:spMkLst>
            <pc:docMk/>
            <pc:sldMk cId="1797987549" sldId="261"/>
            <ac:spMk id="2" creationId="{A6890B6E-AF93-45AB-8366-6406163E1076}"/>
          </ac:spMkLst>
        </pc:spChg>
        <pc:spChg chg="del">
          <ac:chgData name="조 지훈" userId="29c1587c32d4a0bd" providerId="LiveId" clId="{5E91B331-FA9A-4253-A2EC-016C402C5C2D}" dt="2021-10-22T05:21:09.266" v="8" actId="21"/>
          <ac:spMkLst>
            <pc:docMk/>
            <pc:sldMk cId="1797987549" sldId="261"/>
            <ac:spMk id="3" creationId="{A5B639B8-EDC7-4832-8842-8649618E93E1}"/>
          </ac:spMkLst>
        </pc:spChg>
        <pc:picChg chg="add mod">
          <ac:chgData name="조 지훈" userId="29c1587c32d4a0bd" providerId="LiveId" clId="{5E91B331-FA9A-4253-A2EC-016C402C5C2D}" dt="2021-10-22T05:21:22.394" v="13" actId="14100"/>
          <ac:picMkLst>
            <pc:docMk/>
            <pc:sldMk cId="1797987549" sldId="261"/>
            <ac:picMk id="5" creationId="{84E04E94-4811-4A06-825F-37372D8C03C5}"/>
          </ac:picMkLst>
        </pc:picChg>
      </pc:sldChg>
      <pc:sldChg chg="addSp delSp modSp new mod">
        <pc:chgData name="조 지훈" userId="29c1587c32d4a0bd" providerId="LiveId" clId="{5E91B331-FA9A-4253-A2EC-016C402C5C2D}" dt="2021-10-22T05:22:13.222" v="23" actId="14100"/>
        <pc:sldMkLst>
          <pc:docMk/>
          <pc:sldMk cId="870161632" sldId="262"/>
        </pc:sldMkLst>
        <pc:spChg chg="del">
          <ac:chgData name="조 지훈" userId="29c1587c32d4a0bd" providerId="LiveId" clId="{5E91B331-FA9A-4253-A2EC-016C402C5C2D}" dt="2021-10-22T05:22:01.715" v="17" actId="21"/>
          <ac:spMkLst>
            <pc:docMk/>
            <pc:sldMk cId="870161632" sldId="262"/>
            <ac:spMk id="2" creationId="{CA729AF0-4328-41BF-A428-4E9169C36EBD}"/>
          </ac:spMkLst>
        </pc:spChg>
        <pc:spChg chg="del">
          <ac:chgData name="조 지훈" userId="29c1587c32d4a0bd" providerId="LiveId" clId="{5E91B331-FA9A-4253-A2EC-016C402C5C2D}" dt="2021-10-22T05:22:03.684" v="18" actId="21"/>
          <ac:spMkLst>
            <pc:docMk/>
            <pc:sldMk cId="870161632" sldId="262"/>
            <ac:spMk id="3" creationId="{7E68042A-EA5C-466A-8FC6-414E2E009676}"/>
          </ac:spMkLst>
        </pc:spChg>
        <pc:picChg chg="add mod">
          <ac:chgData name="조 지훈" userId="29c1587c32d4a0bd" providerId="LiveId" clId="{5E91B331-FA9A-4253-A2EC-016C402C5C2D}" dt="2021-10-22T05:22:13.222" v="23" actId="14100"/>
          <ac:picMkLst>
            <pc:docMk/>
            <pc:sldMk cId="870161632" sldId="262"/>
            <ac:picMk id="5" creationId="{07F7DEE6-E969-4194-8A3B-50AAF434AC66}"/>
          </ac:picMkLst>
        </pc:picChg>
      </pc:sldChg>
      <pc:sldChg chg="addSp delSp modSp new mod">
        <pc:chgData name="조 지훈" userId="29c1587c32d4a0bd" providerId="LiveId" clId="{5E91B331-FA9A-4253-A2EC-016C402C5C2D}" dt="2021-10-22T05:24:03.023" v="31" actId="14100"/>
        <pc:sldMkLst>
          <pc:docMk/>
          <pc:sldMk cId="2949360768" sldId="263"/>
        </pc:sldMkLst>
        <pc:spChg chg="del">
          <ac:chgData name="조 지훈" userId="29c1587c32d4a0bd" providerId="LiveId" clId="{5E91B331-FA9A-4253-A2EC-016C402C5C2D}" dt="2021-10-22T05:23:33.672" v="25" actId="21"/>
          <ac:spMkLst>
            <pc:docMk/>
            <pc:sldMk cId="2949360768" sldId="263"/>
            <ac:spMk id="2" creationId="{45CAAC21-E1B5-4F4C-962F-0F7E7A398284}"/>
          </ac:spMkLst>
        </pc:spChg>
        <pc:spChg chg="del">
          <ac:chgData name="조 지훈" userId="29c1587c32d4a0bd" providerId="LiveId" clId="{5E91B331-FA9A-4253-A2EC-016C402C5C2D}" dt="2021-10-22T05:23:35.139" v="26" actId="21"/>
          <ac:spMkLst>
            <pc:docMk/>
            <pc:sldMk cId="2949360768" sldId="263"/>
            <ac:spMk id="3" creationId="{0D0D8E7F-B0CF-4D83-A9AB-C7E6675464BB}"/>
          </ac:spMkLst>
        </pc:spChg>
        <pc:picChg chg="add mod">
          <ac:chgData name="조 지훈" userId="29c1587c32d4a0bd" providerId="LiveId" clId="{5E91B331-FA9A-4253-A2EC-016C402C5C2D}" dt="2021-10-22T05:24:03.023" v="31" actId="14100"/>
          <ac:picMkLst>
            <pc:docMk/>
            <pc:sldMk cId="2949360768" sldId="263"/>
            <ac:picMk id="5" creationId="{246BA06B-C186-42AA-9359-F911DF0222A5}"/>
          </ac:picMkLst>
        </pc:picChg>
      </pc:sldChg>
      <pc:sldChg chg="addSp delSp new mod">
        <pc:chgData name="조 지훈" userId="29c1587c32d4a0bd" providerId="LiveId" clId="{5E91B331-FA9A-4253-A2EC-016C402C5C2D}" dt="2021-10-22T05:24:34.224" v="35" actId="22"/>
        <pc:sldMkLst>
          <pc:docMk/>
          <pc:sldMk cId="2684688115" sldId="264"/>
        </pc:sldMkLst>
        <pc:spChg chg="del">
          <ac:chgData name="조 지훈" userId="29c1587c32d4a0bd" providerId="LiveId" clId="{5E91B331-FA9A-4253-A2EC-016C402C5C2D}" dt="2021-10-22T05:24:11.862" v="33" actId="21"/>
          <ac:spMkLst>
            <pc:docMk/>
            <pc:sldMk cId="2684688115" sldId="264"/>
            <ac:spMk id="2" creationId="{F3383916-7B7E-45F0-9E54-B03212BAB9A1}"/>
          </ac:spMkLst>
        </pc:spChg>
        <pc:spChg chg="del">
          <ac:chgData name="조 지훈" userId="29c1587c32d4a0bd" providerId="LiveId" clId="{5E91B331-FA9A-4253-A2EC-016C402C5C2D}" dt="2021-10-22T05:24:12.715" v="34" actId="21"/>
          <ac:spMkLst>
            <pc:docMk/>
            <pc:sldMk cId="2684688115" sldId="264"/>
            <ac:spMk id="3" creationId="{0F33742E-893C-4FA5-99A5-1EFE235EB62F}"/>
          </ac:spMkLst>
        </pc:spChg>
        <pc:picChg chg="add">
          <ac:chgData name="조 지훈" userId="29c1587c32d4a0bd" providerId="LiveId" clId="{5E91B331-FA9A-4253-A2EC-016C402C5C2D}" dt="2021-10-22T05:24:34.224" v="35" actId="22"/>
          <ac:picMkLst>
            <pc:docMk/>
            <pc:sldMk cId="2684688115" sldId="264"/>
            <ac:picMk id="5" creationId="{88E7CCCE-6DF7-4DB1-BAC9-1390BC99755A}"/>
          </ac:picMkLst>
        </pc:picChg>
      </pc:sldChg>
      <pc:sldChg chg="addSp delSp modSp new mod">
        <pc:chgData name="조 지훈" userId="29c1587c32d4a0bd" providerId="LiveId" clId="{5E91B331-FA9A-4253-A2EC-016C402C5C2D}" dt="2021-10-22T05:25:17.013" v="43" actId="14100"/>
        <pc:sldMkLst>
          <pc:docMk/>
          <pc:sldMk cId="3995472522" sldId="265"/>
        </pc:sldMkLst>
        <pc:spChg chg="del">
          <ac:chgData name="조 지훈" userId="29c1587c32d4a0bd" providerId="LiveId" clId="{5E91B331-FA9A-4253-A2EC-016C402C5C2D}" dt="2021-10-22T05:24:53.924" v="37" actId="21"/>
          <ac:spMkLst>
            <pc:docMk/>
            <pc:sldMk cId="3995472522" sldId="265"/>
            <ac:spMk id="2" creationId="{8AEAFE58-BB2A-4864-9082-B4930979D293}"/>
          </ac:spMkLst>
        </pc:spChg>
        <pc:spChg chg="del">
          <ac:chgData name="조 지훈" userId="29c1587c32d4a0bd" providerId="LiveId" clId="{5E91B331-FA9A-4253-A2EC-016C402C5C2D}" dt="2021-10-22T05:24:54.881" v="38" actId="21"/>
          <ac:spMkLst>
            <pc:docMk/>
            <pc:sldMk cId="3995472522" sldId="265"/>
            <ac:spMk id="3" creationId="{1CD4CC85-8491-49CB-B6DB-3CD1E846D155}"/>
          </ac:spMkLst>
        </pc:spChg>
        <pc:picChg chg="add del">
          <ac:chgData name="조 지훈" userId="29c1587c32d4a0bd" providerId="LiveId" clId="{5E91B331-FA9A-4253-A2EC-016C402C5C2D}" dt="2021-10-22T05:25:07.822" v="40" actId="21"/>
          <ac:picMkLst>
            <pc:docMk/>
            <pc:sldMk cId="3995472522" sldId="265"/>
            <ac:picMk id="5" creationId="{0E11FF77-8799-41E7-BE35-F0C205522F6A}"/>
          </ac:picMkLst>
        </pc:picChg>
        <pc:picChg chg="add mod">
          <ac:chgData name="조 지훈" userId="29c1587c32d4a0bd" providerId="LiveId" clId="{5E91B331-FA9A-4253-A2EC-016C402C5C2D}" dt="2021-10-22T05:25:17.013" v="43" actId="14100"/>
          <ac:picMkLst>
            <pc:docMk/>
            <pc:sldMk cId="3995472522" sldId="265"/>
            <ac:picMk id="7" creationId="{3E5A852B-B563-47DA-8311-F9D9D9BCBD9B}"/>
          </ac:picMkLst>
        </pc:picChg>
      </pc:sldChg>
      <pc:sldChg chg="modSp new mod">
        <pc:chgData name="조 지훈" userId="29c1587c32d4a0bd" providerId="LiveId" clId="{5E91B331-FA9A-4253-A2EC-016C402C5C2D}" dt="2021-10-22T05:26:41.824" v="485" actId="20577"/>
        <pc:sldMkLst>
          <pc:docMk/>
          <pc:sldMk cId="2925452743" sldId="266"/>
        </pc:sldMkLst>
        <pc:spChg chg="mod">
          <ac:chgData name="조 지훈" userId="29c1587c32d4a0bd" providerId="LiveId" clId="{5E91B331-FA9A-4253-A2EC-016C402C5C2D}" dt="2021-10-22T05:25:28.278" v="73"/>
          <ac:spMkLst>
            <pc:docMk/>
            <pc:sldMk cId="2925452743" sldId="266"/>
            <ac:spMk id="2" creationId="{C51FD427-3207-4536-BC16-4CC9BB52560B}"/>
          </ac:spMkLst>
        </pc:spChg>
        <pc:spChg chg="mod">
          <ac:chgData name="조 지훈" userId="29c1587c32d4a0bd" providerId="LiveId" clId="{5E91B331-FA9A-4253-A2EC-016C402C5C2D}" dt="2021-10-22T05:26:41.824" v="485" actId="20577"/>
          <ac:spMkLst>
            <pc:docMk/>
            <pc:sldMk cId="2925452743" sldId="266"/>
            <ac:spMk id="3" creationId="{67B3698E-15FE-4E31-BBF7-1DA87C7A4513}"/>
          </ac:spMkLst>
        </pc:spChg>
      </pc:sldChg>
      <pc:sldChg chg="addSp delSp modSp new mod setBg">
        <pc:chgData name="조 지훈" userId="29c1587c32d4a0bd" providerId="LiveId" clId="{5E91B331-FA9A-4253-A2EC-016C402C5C2D}" dt="2021-10-22T05:27:24.587" v="504" actId="26606"/>
        <pc:sldMkLst>
          <pc:docMk/>
          <pc:sldMk cId="1698066782" sldId="267"/>
        </pc:sldMkLst>
        <pc:spChg chg="mod">
          <ac:chgData name="조 지훈" userId="29c1587c32d4a0bd" providerId="LiveId" clId="{5E91B331-FA9A-4253-A2EC-016C402C5C2D}" dt="2021-10-22T05:27:24.587" v="504" actId="26606"/>
          <ac:spMkLst>
            <pc:docMk/>
            <pc:sldMk cId="1698066782" sldId="267"/>
            <ac:spMk id="2" creationId="{E7F581AC-3FC3-421A-A52D-71A28DFD0DE8}"/>
          </ac:spMkLst>
        </pc:spChg>
        <pc:spChg chg="del">
          <ac:chgData name="조 지훈" userId="29c1587c32d4a0bd" providerId="LiveId" clId="{5E91B331-FA9A-4253-A2EC-016C402C5C2D}" dt="2021-10-22T05:27:24.587" v="504" actId="26606"/>
          <ac:spMkLst>
            <pc:docMk/>
            <pc:sldMk cId="1698066782" sldId="267"/>
            <ac:spMk id="3" creationId="{477CBF59-8BE6-48C0-B1D6-96C13C01DE25}"/>
          </ac:spMkLst>
        </pc:spChg>
        <pc:spChg chg="add">
          <ac:chgData name="조 지훈" userId="29c1587c32d4a0bd" providerId="LiveId" clId="{5E91B331-FA9A-4253-A2EC-016C402C5C2D}" dt="2021-10-22T05:27:24.587" v="504" actId="26606"/>
          <ac:spMkLst>
            <pc:docMk/>
            <pc:sldMk cId="1698066782" sldId="267"/>
            <ac:spMk id="22" creationId="{BE9D3906-2326-41A8-81ED-03D3A38FB517}"/>
          </ac:spMkLst>
        </pc:spChg>
        <pc:spChg chg="add">
          <ac:chgData name="조 지훈" userId="29c1587c32d4a0bd" providerId="LiveId" clId="{5E91B331-FA9A-4253-A2EC-016C402C5C2D}" dt="2021-10-22T05:27:24.587" v="504" actId="26606"/>
          <ac:spMkLst>
            <pc:docMk/>
            <pc:sldMk cId="1698066782" sldId="267"/>
            <ac:spMk id="24" creationId="{A98FDB75-8534-4735-AF49-9D2EAF7DCA5E}"/>
          </ac:spMkLst>
        </pc:spChg>
        <pc:spChg chg="add">
          <ac:chgData name="조 지훈" userId="29c1587c32d4a0bd" providerId="LiveId" clId="{5E91B331-FA9A-4253-A2EC-016C402C5C2D}" dt="2021-10-22T05:27:24.587" v="504" actId="26606"/>
          <ac:spMkLst>
            <pc:docMk/>
            <pc:sldMk cId="1698066782" sldId="267"/>
            <ac:spMk id="26" creationId="{4C4EF532-641A-4CC5-A071-83BEEC207A53}"/>
          </ac:spMkLst>
        </pc:sp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8" creationId="{4436E0F2-A64B-471E-93C0-8DFE08CC57C8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10" creationId="{DC1E3AB1-2A8C-4607-9FAE-D8BDB280FE1A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12" creationId="{26D66059-832F-40B6-A35F-F56C8F38A1E7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14" creationId="{A515E2ED-7EA9-448D-83FA-54C3DF9723BD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16" creationId="{20595356-EABD-4767-AC9D-EA21FF115EC0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18" creationId="{28CD9F06-9628-469C-B788-A894E3E08281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20" creationId="{8550A431-0B61-421B-B4B7-24C0CFF0F938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28" creationId="{13280B82-CD55-43FD-92C4-F05E2A8D1367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30" creationId="{B0A4F542-D561-4AFB-8321-EB900BAF0A0E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32" creationId="{A4D9248B-0006-4BFE-8110-40C16E45C0AC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34" creationId="{14C10EA2-1BD8-4267-AA7D-AB8CCA53C3D7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36" creationId="{3B04B14B-9533-46E5-A48D-58ECB1B40B49}"/>
          </ac:cxnSpMkLst>
        </pc:cxnChg>
        <pc:cxnChg chg="add">
          <ac:chgData name="조 지훈" userId="29c1587c32d4a0bd" providerId="LiveId" clId="{5E91B331-FA9A-4253-A2EC-016C402C5C2D}" dt="2021-10-22T05:27:24.587" v="504" actId="26606"/>
          <ac:cxnSpMkLst>
            <pc:docMk/>
            <pc:sldMk cId="1698066782" sldId="267"/>
            <ac:cxnSpMk id="38" creationId="{F521483B-CE28-412B-9C71-9BE081E9DC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4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6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905788-0E87-47C3-B123-76097B34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/>
              <a:t>1-2</a:t>
            </a:r>
            <a:r>
              <a:rPr lang="ko-KR" altLang="en-US"/>
              <a:t>학기 중간고사 은행프로젝트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D9F1F3-7270-4AD4-87A8-E979D379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100"/>
              <a:t>Ai</a:t>
            </a:r>
            <a:r>
              <a:rPr lang="ko-KR" altLang="en-US" sz="1100"/>
              <a:t>컴퓨터공학과</a:t>
            </a:r>
            <a:endParaRPr lang="en-US" altLang="ko-KR" sz="1100"/>
          </a:p>
          <a:p>
            <a:pPr algn="l">
              <a:lnSpc>
                <a:spcPct val="110000"/>
              </a:lnSpc>
            </a:pPr>
            <a:r>
              <a:rPr lang="en-US" altLang="ko-KR" sz="1100"/>
              <a:t>10191541</a:t>
            </a:r>
          </a:p>
          <a:p>
            <a:pPr algn="l">
              <a:lnSpc>
                <a:spcPct val="110000"/>
              </a:lnSpc>
            </a:pPr>
            <a:r>
              <a:rPr lang="ko-KR" altLang="en-US" sz="1100"/>
              <a:t>조지훈</a:t>
            </a:r>
          </a:p>
        </p:txBody>
      </p:sp>
      <p:pic>
        <p:nvPicPr>
          <p:cNvPr id="4" name="Picture 3" descr="파스텔 색상 구배">
            <a:extLst>
              <a:ext uri="{FF2B5EF4-FFF2-40B4-BE49-F238E27FC236}">
                <a16:creationId xmlns:a16="http://schemas.microsoft.com/office/drawing/2014/main" id="{F0AC23DC-6322-4EED-843C-AB8893AB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4" r="19356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6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5A852B-B563-47DA-8311-F9D9D9BC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7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FD427-3207-4536-BC16-4CC9BB5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기말프로젝트선정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3698E-15FE-4E31-BBF7-1DA87C7A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기말프로젝트는 현재 은행프로젝트에서 순간메모리에 데이터를 저장하는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방식이 아닌 파일 입출력을 이용해서 데이터를 바이너리 파일에 저장하고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extern</a:t>
            </a:r>
            <a:r>
              <a:rPr lang="ko-KR" altLang="en-US" dirty="0"/>
              <a:t>함수를 이용해 파일분할을 해서 눈으로 보기 더 편하게 프로젝트를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준비해오겠습니다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45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F581AC-3FC3-421A-A52D-71A28DFD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05" y="1004776"/>
            <a:ext cx="7899991" cy="3372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6600" i="1" cap="all" dirty="0"/>
              <a:t>감사합니다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8725"/>
            <a:ext cx="7548282" cy="17962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1050158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71715" y="2788404"/>
            <a:ext cx="2788334" cy="203944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3429000"/>
            <a:ext cx="4854899" cy="1421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213112" y="0"/>
            <a:ext cx="2978888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6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58FF-C78C-43D8-BBB2-371C854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306AC-5EAC-4897-827F-8820F515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프로젝트를 선정한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살펴보기 및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기말프로젝트 주제 선정</a:t>
            </a:r>
          </a:p>
        </p:txBody>
      </p:sp>
    </p:spTree>
    <p:extLst>
      <p:ext uri="{BB962C8B-B14F-4D97-AF65-F5344CB8AC3E}">
        <p14:creationId xmlns:p14="http://schemas.microsoft.com/office/powerpoint/2010/main" val="349735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9A7C1-F74F-49C4-8771-B003F02C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 프로젝트를 선정한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19A18-A281-4FD5-9575-FA54EB32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구조체의 장점을 이해할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다양한 헤더파일 속에서 유용한 함수를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포인터에 대해 조금 더 이해해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1864F0A3-918D-46B7-9612-198C3B09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15D9CAB4-6113-403F-9E97-BBB551F8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E04E94-4811-4A06-825F-37372D8C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07F7DEE6-E969-4194-8A3B-50AAF434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246BA06B-C186-42AA-9359-F911DF02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6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E7CCCE-6DF7-4DB1-BAC9-1390BC99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811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77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Microsoft GothicNeo</vt:lpstr>
      <vt:lpstr>Microsoft GothicNeo Light</vt:lpstr>
      <vt:lpstr>Arial</vt:lpstr>
      <vt:lpstr>AngleLinesVTI</vt:lpstr>
      <vt:lpstr>1-2학기 중간고사 은행프로젝트</vt:lpstr>
      <vt:lpstr>목차</vt:lpstr>
      <vt:lpstr>이 프로젝트를 선정한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기말프로젝트선정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1-2학기 중간고사 은행프로젝트</dc:title>
  <dc:creator>조 지훈</dc:creator>
  <cp:lastModifiedBy>조 지훈</cp:lastModifiedBy>
  <cp:revision>1</cp:revision>
  <dcterms:created xsi:type="dcterms:W3CDTF">2021-10-22T04:44:30Z</dcterms:created>
  <dcterms:modified xsi:type="dcterms:W3CDTF">2021-10-22T05:59:51Z</dcterms:modified>
</cp:coreProperties>
</file>