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5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디지털 네트워크 연결">
            <a:extLst>
              <a:ext uri="{FF2B5EF4-FFF2-40B4-BE49-F238E27FC236}">
                <a16:creationId xmlns:a16="http://schemas.microsoft.com/office/drawing/2014/main" id="{7D7D4D5E-F6CD-42CC-AD9B-BB7151C57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" r="22113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546866-B5EB-430C-AD94-1F866D4FF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920" y="2286000"/>
            <a:ext cx="4572000" cy="22860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컴퓨터프로그래밍</a:t>
            </a:r>
            <a:br>
              <a:rPr lang="en-US" altLang="ko-KR" sz="4400" dirty="0"/>
            </a:br>
            <a:r>
              <a:rPr lang="en-US" altLang="ko-KR" sz="4400" dirty="0"/>
              <a:t>10191541</a:t>
            </a:r>
            <a:br>
              <a:rPr lang="en-US" altLang="ko-KR" sz="4400" dirty="0"/>
            </a:br>
            <a:r>
              <a:rPr lang="ko-KR" altLang="en-US" sz="4400" dirty="0"/>
              <a:t>조지훈</a:t>
            </a:r>
          </a:p>
        </p:txBody>
      </p:sp>
    </p:spTree>
    <p:extLst>
      <p:ext uri="{BB962C8B-B14F-4D97-AF65-F5344CB8AC3E}">
        <p14:creationId xmlns:p14="http://schemas.microsoft.com/office/powerpoint/2010/main" val="142262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8FD3B-1B95-4858-83F6-828554A9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9C237-8E4B-439C-84E9-2E62C7AF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9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02DE8-B060-4606-933B-12DACF36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피시방</a:t>
            </a:r>
            <a:r>
              <a:rPr lang="ko-KR" altLang="en-US" dirty="0"/>
              <a:t> 시스템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9CFEE-2EA7-4EB9-8829-7A08D27C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얼마 전 뉴스를 보니 코로나</a:t>
            </a:r>
            <a:r>
              <a:rPr lang="en-US" altLang="ko-KR" dirty="0"/>
              <a:t>19</a:t>
            </a:r>
            <a:r>
              <a:rPr lang="ko-KR" altLang="en-US" dirty="0"/>
              <a:t>로 인해 </a:t>
            </a:r>
            <a:r>
              <a:rPr lang="ko-KR" altLang="en-US" dirty="0" err="1"/>
              <a:t>피시방</a:t>
            </a:r>
            <a:r>
              <a:rPr lang="ko-KR" altLang="en-US" dirty="0"/>
              <a:t> 이용시간 </a:t>
            </a:r>
            <a:r>
              <a:rPr lang="en-US" altLang="ko-KR" dirty="0"/>
              <a:t>2</a:t>
            </a:r>
            <a:r>
              <a:rPr lang="ko-KR" altLang="en-US" dirty="0"/>
              <a:t>시간 제한 권고를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보고 이 프로젝트를 생각하게 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메모리와 포인터에 대해 조금 더 공부하는 마음으로 진행하게 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개발 환경</a:t>
            </a:r>
            <a:r>
              <a:rPr lang="en-US" altLang="ko-KR" dirty="0"/>
              <a:t>: visual studio code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431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내용 개체 틀 4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8E205D9F-7BCD-467E-AE5D-668988111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34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5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B9196D-D2E1-4981-9A9F-5DDB7469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34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5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E1786A-2A9D-4EDD-86A2-147677647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34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7E54DA5-0B9C-4FAE-8A05-66EDAB67E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34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86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3BA83F2-D6E9-43BB-A313-462516147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9" b="7555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5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2E8E5-A885-4F09-9339-3FF6C3076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34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51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0E7761-C283-41F6-B3B1-DC62342B3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34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8299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48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Microsoft GothicNeo</vt:lpstr>
      <vt:lpstr>Arial</vt:lpstr>
      <vt:lpstr>Avenir Next LT Pro</vt:lpstr>
      <vt:lpstr>Avenir Next LT Pro Light</vt:lpstr>
      <vt:lpstr>PebbleVTI</vt:lpstr>
      <vt:lpstr>컴퓨터프로그래밍 10191541 조지훈</vt:lpstr>
      <vt:lpstr>피시방 시스템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컴퓨터프로그래밍 10191541 조지훈</dc:title>
  <dc:creator>조 지훈</dc:creator>
  <cp:lastModifiedBy>조 지훈</cp:lastModifiedBy>
  <cp:revision>5</cp:revision>
  <dcterms:created xsi:type="dcterms:W3CDTF">2021-05-29T06:51:45Z</dcterms:created>
  <dcterms:modified xsi:type="dcterms:W3CDTF">2021-05-29T08:27:41Z</dcterms:modified>
</cp:coreProperties>
</file>