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03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592" r:id="rId1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6835" autoAdjust="0"/>
  </p:normalViewPr>
  <p:slideViewPr>
    <p:cSldViewPr>
      <p:cViewPr varScale="1">
        <p:scale>
          <a:sx n="101" d="100"/>
          <a:sy n="101" d="100"/>
        </p:scale>
        <p:origin x="13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72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57D6-C417-401F-82E2-9F0AA07BC58D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1C10-3653-4BFE-9D63-F414D8860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CACB8-095D-4873-8A19-45E4E5069F3E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9A76-1220-4E4C-A198-670F9E82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7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981199"/>
          </a:xfr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90" y="3657600"/>
            <a:ext cx="7795610" cy="22098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8" name="그룹 18"/>
          <p:cNvGrpSpPr>
            <a:grpSpLocks/>
          </p:cNvGrpSpPr>
          <p:nvPr userDrawn="1"/>
        </p:nvGrpSpPr>
        <p:grpSpPr bwMode="auto">
          <a:xfrm>
            <a:off x="76200" y="6169026"/>
            <a:ext cx="4783832" cy="644347"/>
            <a:chOff x="76200" y="6169800"/>
            <a:chExt cx="4783832" cy="6435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85800" y="6229297"/>
              <a:ext cx="4174232" cy="5840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cap="small" dirty="0">
                  <a:solidFill>
                    <a:srgbClr val="002060"/>
                  </a:solidFill>
                  <a:latin typeface="Arial Narrow" pitchFamily="34" charset="0"/>
                  <a:cs typeface="Arial" pitchFamily="34" charset="0"/>
                </a:rPr>
                <a:t>Department of Electrical and Computer Engineering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800" b="1" cap="small" baseline="0" dirty="0">
                  <a:solidFill>
                    <a:srgbClr val="002060"/>
                  </a:solidFill>
                  <a:latin typeface="Arial Narrow" pitchFamily="34" charset="0"/>
                  <a:cs typeface="Arial" pitchFamily="34" charset="0"/>
                </a:rPr>
                <a:t>Seoul National University</a:t>
              </a:r>
            </a:p>
          </p:txBody>
        </p:sp>
        <p:pic>
          <p:nvPicPr>
            <p:cNvPr id="10" name="Picture 4" descr="http://147.46.10.58/upload/with_notice/symbol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6169800"/>
              <a:ext cx="62449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K:\Common\SNU\RLLAB\RLLAB_logo\RLLAB_logo_ur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7" y="5780087"/>
            <a:ext cx="1954213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686800" cy="5592763"/>
          </a:xfrm>
        </p:spPr>
        <p:txBody>
          <a:bodyPr/>
          <a:lstStyle>
            <a:lvl1pPr marL="271463" indent="-271463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285750" indent="-285750">
              <a:spcBef>
                <a:spcPts val="0"/>
              </a:spcBef>
              <a:buFont typeface="Arial" pitchFamily="34" charset="0"/>
              <a:buChar char="•"/>
              <a:defRPr sz="2400"/>
            </a:lvl2pPr>
            <a:lvl3pPr marL="541338" indent="-228600">
              <a:spcBef>
                <a:spcPts val="0"/>
              </a:spcBef>
              <a:buFont typeface="Calibri" pitchFamily="34" charset="0"/>
              <a:buChar char="‒"/>
              <a:defRPr sz="2000"/>
            </a:lvl3pPr>
            <a:lvl4pPr marL="808038" indent="-228600">
              <a:spcBef>
                <a:spcPts val="0"/>
              </a:spcBef>
              <a:defRPr sz="2000"/>
            </a:lvl4pPr>
            <a:lvl5pPr marL="1166813" indent="-322263">
              <a:spcBef>
                <a:spcPts val="0"/>
              </a:spcBef>
              <a:buFont typeface="Calibri" pitchFamily="34" charset="0"/>
              <a:buChar char="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" name="직사각형 13"/>
          <p:cNvSpPr/>
          <p:nvPr userDrawn="1"/>
        </p:nvSpPr>
        <p:spPr>
          <a:xfrm>
            <a:off x="-3856" y="-1"/>
            <a:ext cx="9147856" cy="92239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76200"/>
            <a:ext cx="7594751" cy="762000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직사각형 5"/>
          <p:cNvSpPr/>
          <p:nvPr userDrawn="1"/>
        </p:nvSpPr>
        <p:spPr>
          <a:xfrm>
            <a:off x="0" y="6602136"/>
            <a:ext cx="9144000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7"/>
          <p:cNvSpPr/>
          <p:nvPr userDrawn="1"/>
        </p:nvSpPr>
        <p:spPr>
          <a:xfrm>
            <a:off x="1905001" y="6602136"/>
            <a:ext cx="6207065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602136"/>
            <a:ext cx="855676" cy="255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29400"/>
            <a:ext cx="5181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Nuri Kim (ECE, SNU)</a:t>
            </a:r>
            <a:endParaRPr lang="en-US" dirty="0"/>
          </a:p>
        </p:txBody>
      </p:sp>
      <p:pic>
        <p:nvPicPr>
          <p:cNvPr id="11" name="Picture 2" descr="C:\Users\songhwai\Desktop\RLLAB_LOGO_url_final_mayb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50" y="100421"/>
            <a:ext cx="1473049" cy="7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직사각형 5"/>
          <p:cNvSpPr/>
          <p:nvPr userDrawn="1"/>
        </p:nvSpPr>
        <p:spPr>
          <a:xfrm>
            <a:off x="0" y="6602136"/>
            <a:ext cx="9144000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7"/>
          <p:cNvSpPr/>
          <p:nvPr userDrawn="1"/>
        </p:nvSpPr>
        <p:spPr>
          <a:xfrm>
            <a:off x="1905001" y="6602136"/>
            <a:ext cx="6207065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602136"/>
            <a:ext cx="855676" cy="255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29400"/>
            <a:ext cx="5181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Nuri Kim (ECE, SNU)</a:t>
            </a:r>
            <a:endParaRPr lang="en-US" dirty="0"/>
          </a:p>
        </p:txBody>
      </p:sp>
      <p:sp>
        <p:nvSpPr>
          <p:cNvPr id="16" name="직사각형 13"/>
          <p:cNvSpPr/>
          <p:nvPr userDrawn="1"/>
        </p:nvSpPr>
        <p:spPr>
          <a:xfrm>
            <a:off x="-3856" y="-1"/>
            <a:ext cx="9147856" cy="92239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8" name="Picture 2" descr="C:\Users\songhwai\Desktop\RLLAB_LOGO_url_final_mayb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50" y="100421"/>
            <a:ext cx="1473049" cy="7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release/python-3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tx1">
                  <a:lumMod val="70000"/>
                  <a:lumOff val="30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ko-KR" sz="3600" dirty="0"/>
              <a:t>Practice Day 1</a:t>
            </a:r>
            <a:endParaRPr lang="ko-KR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90" y="3276600"/>
            <a:ext cx="7795610" cy="2743200"/>
          </a:xfrm>
        </p:spPr>
        <p:txBody>
          <a:bodyPr>
            <a:normAutofit/>
          </a:bodyPr>
          <a:lstStyle/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9511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Closed Form solution</a:t>
                </a:r>
              </a:p>
              <a:p>
                <a:pPr lvl="2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312738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dirty="0"/>
              </a:p>
              <a:p>
                <a:pPr marL="312738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Get derivative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9C4985B2-1F0A-4FD3-9AFF-C16E323E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94701-DC89-4ACE-8A60-2CCFA39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0F425-49E2-4FDF-B218-23C3780C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7F2380-A791-4F3D-AB56-C993C390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3181307"/>
            <a:ext cx="6091553" cy="13144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1FF6B0-9EBA-4BC8-837A-8E8016072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37" y="1447800"/>
            <a:ext cx="2476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2AA3F-4803-4AB2-A044-6E066C78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Learn Python and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File I/O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numpy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tensorflow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Linear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Closed form solution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59FCEA-417A-4C7A-84A9-7F1584BE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D4392-5102-440B-B5DA-EABDA2A0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C386F-917C-41A3-A081-036CD5C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2946F24E-F650-4123-881C-261F8FE6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2AA3F-4803-4AB2-A044-6E066C78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Build a graph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Tensor</a:t>
            </a:r>
          </a:p>
          <a:p>
            <a:pPr marL="993775" lvl="3" indent="-457200">
              <a:lnSpc>
                <a:spcPct val="110000"/>
              </a:lnSpc>
            </a:pPr>
            <a:r>
              <a:rPr lang="en-US" altLang="ko-KR" dirty="0"/>
              <a:t>Initial variables</a:t>
            </a:r>
          </a:p>
          <a:p>
            <a:pPr marL="993775" lvl="3" indent="-457200">
              <a:lnSpc>
                <a:spcPct val="110000"/>
              </a:lnSpc>
            </a:pPr>
            <a:r>
              <a:rPr lang="en-US" altLang="ko-KR" dirty="0"/>
              <a:t>Placeholder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Loss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Optimizer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/>
              <a:t>Variable initializer</a:t>
            </a:r>
          </a:p>
          <a:p>
            <a:pPr marL="727075" lvl="2" indent="-457200">
              <a:lnSpc>
                <a:spcPct val="110000"/>
              </a:lnSpc>
            </a:pP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Open </a:t>
            </a:r>
            <a:r>
              <a:rPr lang="en-US" altLang="ko-KR" dirty="0" err="1"/>
              <a:t>tf.Session</a:t>
            </a:r>
            <a:endParaRPr lang="en-US" altLang="ko-KR" dirty="0"/>
          </a:p>
          <a:p>
            <a:pPr marL="727075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err="1"/>
              <a:t>sess.run</a:t>
            </a:r>
            <a:r>
              <a:rPr lang="en-US" altLang="ko-KR" dirty="0"/>
              <a:t>()</a:t>
            </a:r>
          </a:p>
          <a:p>
            <a:pPr marL="727075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Anything defined in the graph</a:t>
            </a:r>
          </a:p>
          <a:p>
            <a:pPr marL="727075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err="1"/>
              <a:t>sess.run</a:t>
            </a:r>
            <a:r>
              <a:rPr lang="en-US" altLang="ko-KR" dirty="0"/>
              <a:t>(something, </a:t>
            </a:r>
            <a:r>
              <a:rPr lang="en-US" altLang="ko-KR" dirty="0" err="1"/>
              <a:t>feed_dict</a:t>
            </a:r>
            <a:r>
              <a:rPr lang="en-US" altLang="ko-KR" dirty="0"/>
              <a:t>={placeholder : </a:t>
            </a:r>
            <a:r>
              <a:rPr lang="en-US" altLang="ko-KR" dirty="0" err="1"/>
              <a:t>my_data</a:t>
            </a:r>
            <a:r>
              <a:rPr lang="en-US" altLang="ko-KR" dirty="0"/>
              <a:t>})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59FCEA-417A-4C7A-84A9-7F1584BE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D4392-5102-440B-B5DA-EABDA2A0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C386F-917C-41A3-A081-036CD5C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2946F24E-F650-4123-881C-261F8FE6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</a:t>
            </a:r>
            <a:r>
              <a:rPr lang="en-US" altLang="ko-KR" dirty="0"/>
              <a:t>, SNU)</a:t>
            </a:r>
            <a:endParaRPr lang="en-US" dirty="0"/>
          </a:p>
        </p:txBody>
      </p:sp>
      <p:pic>
        <p:nvPicPr>
          <p:cNvPr id="1026" name="Picture 2" descr="C:\Users\songhwai\Desktop\RLLAB_LOGO_url_final_mayb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1792287"/>
            <a:ext cx="7199313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29BEA-1812-45A2-AD23-04B22977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3.6.6</a:t>
            </a:r>
          </a:p>
          <a:p>
            <a:pPr lvl="2"/>
            <a:r>
              <a:rPr lang="en-US" altLang="ko-KR" dirty="0">
                <a:hlinkClick r:id="rId2"/>
              </a:rPr>
              <a:t>https://www.python.org/downloads/release/python-366/</a:t>
            </a:r>
            <a:endParaRPr lang="en-US" altLang="ko-KR" dirty="0"/>
          </a:p>
          <a:p>
            <a:pPr lvl="2"/>
            <a:r>
              <a:rPr lang="en-US" altLang="ko-KR" dirty="0"/>
              <a:t>Download </a:t>
            </a:r>
            <a:r>
              <a:rPr lang="en-US" altLang="ko-KR" u="sng" dirty="0"/>
              <a:t>Windows x86-64 executable installer</a:t>
            </a:r>
            <a:r>
              <a:rPr lang="en-US" altLang="ko-KR" dirty="0"/>
              <a:t> and install it.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FF2088-4B99-42DE-BC9A-5D47D72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8A333-5D4B-42B5-823C-1E4BF4A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50400-523D-4D79-9BB2-EE66BF93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9713F3F-6281-450E-A0CB-FBD50D6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2804B6-8314-49D6-AE80-DD4A51C9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1" y="2590800"/>
            <a:ext cx="8405197" cy="34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29BEA-1812-45A2-AD23-04B22977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3.6.6</a:t>
            </a:r>
          </a:p>
          <a:p>
            <a:pPr lvl="2"/>
            <a:r>
              <a:rPr lang="en-US" altLang="ko-KR" dirty="0"/>
              <a:t>Add Python 3.6 to Environment Variable Path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FF2088-4B99-42DE-BC9A-5D47D72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8A333-5D4B-42B5-823C-1E4BF4A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50400-523D-4D79-9BB2-EE66BF93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9713F3F-6281-450E-A0CB-FBD50D6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CB53B3-D7F3-429A-B2A1-1905F647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15" y="2209800"/>
            <a:ext cx="6332769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BA91C10-1E95-4C21-AC83-347E4599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36" y="2209800"/>
            <a:ext cx="6317527" cy="3894157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029BEA-1812-45A2-AD23-04B22977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3.6.6</a:t>
            </a:r>
          </a:p>
          <a:p>
            <a:pPr lvl="2"/>
            <a:r>
              <a:rPr lang="ko-KR" altLang="en-US" dirty="0"/>
              <a:t>설치 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FF2088-4B99-42DE-BC9A-5D47D72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8A333-5D4B-42B5-823C-1E4BF4A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50400-523D-4D79-9BB2-EE66BF93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9713F3F-6281-450E-A0CB-FBD50D6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7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CFB477-67D1-4FAE-9A1D-8D51479F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 열기</a:t>
            </a:r>
            <a:endParaRPr lang="en-US" altLang="ko-KR" dirty="0"/>
          </a:p>
          <a:p>
            <a:pPr lvl="2"/>
            <a:r>
              <a:rPr lang="en-US" altLang="ko-KR" dirty="0"/>
              <a:t>Windows </a:t>
            </a:r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en-US" altLang="ko-KR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명령 프롬프트</a:t>
            </a:r>
            <a:r>
              <a:rPr lang="en-US" altLang="ko-KR" dirty="0"/>
              <a:t>) -&gt; </a:t>
            </a:r>
            <a:r>
              <a:rPr lang="ko-KR" altLang="en-US" dirty="0"/>
              <a:t>관리자 권한으로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명령어 입력</a:t>
            </a:r>
            <a:endParaRPr lang="en-US" altLang="ko-KR" dirty="0"/>
          </a:p>
          <a:p>
            <a:pPr lvl="2"/>
            <a:r>
              <a:rPr lang="en-US" altLang="ko-KR" dirty="0"/>
              <a:t>pip3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2"/>
            <a:r>
              <a:rPr lang="en-US" altLang="ko-KR" dirty="0"/>
              <a:t>pip3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lvl="2"/>
            <a:r>
              <a:rPr lang="en-US" altLang="ko-KR" dirty="0"/>
              <a:t>pip3 install matplotlib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설치 확인</a:t>
            </a:r>
            <a:endParaRPr lang="en-US" altLang="ko-KR" dirty="0"/>
          </a:p>
          <a:p>
            <a:pPr lvl="2"/>
            <a:r>
              <a:rPr lang="en-US" altLang="ko-KR" dirty="0" err="1"/>
              <a:t>cmd</a:t>
            </a:r>
            <a:r>
              <a:rPr lang="ko-KR" altLang="en-US" dirty="0"/>
              <a:t> 창</a:t>
            </a:r>
            <a:endParaRPr lang="en-US" altLang="ko-KR" dirty="0"/>
          </a:p>
          <a:p>
            <a:pPr lvl="3"/>
            <a:r>
              <a:rPr lang="en-US" altLang="ko-KR" dirty="0" err="1"/>
              <a:t>py</a:t>
            </a:r>
            <a:endParaRPr lang="en-US" altLang="ko-KR" dirty="0"/>
          </a:p>
          <a:p>
            <a:pPr lvl="3"/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3"/>
            <a:r>
              <a:rPr lang="en-US" altLang="ko-KR" dirty="0"/>
              <a:t>Import matplotlib</a:t>
            </a:r>
          </a:p>
          <a:p>
            <a:pPr lvl="3"/>
            <a:r>
              <a:rPr lang="en-US" altLang="ko-KR" dirty="0"/>
              <a:t>exit()</a:t>
            </a:r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CF6AA1-FD6D-4456-AE53-F1CA6715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Installations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B03FE-2A2E-4E9F-BB1E-DE75F029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0DC93-84F3-43E5-AE9B-280DE20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956D709-9C38-402D-AE0C-CC81D9D4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CFB477-67D1-4FAE-9A1D-8D51479F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>
              <a:hlinkClick r:id="rId2"/>
            </a:endParaRPr>
          </a:p>
          <a:p>
            <a:pPr lvl="2"/>
            <a:r>
              <a:rPr lang="en-US" altLang="ko-KR" dirty="0">
                <a:hlinkClick r:id="rId2"/>
              </a:rPr>
              <a:t>https://git-scm.com/download/win</a:t>
            </a:r>
            <a:endParaRPr lang="en-US" altLang="ko-KR" dirty="0"/>
          </a:p>
          <a:p>
            <a:pPr lvl="2"/>
            <a:r>
              <a:rPr lang="en-US" altLang="ko-KR" dirty="0"/>
              <a:t>Download 64-bit version Git</a:t>
            </a:r>
          </a:p>
          <a:p>
            <a:pPr lvl="2"/>
            <a:r>
              <a:rPr lang="en-US" altLang="ko-KR" dirty="0"/>
              <a:t>Install Git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실습파일 </a:t>
            </a:r>
            <a:r>
              <a:rPr lang="en-US" altLang="ko-KR" dirty="0"/>
              <a:t>download</a:t>
            </a:r>
          </a:p>
          <a:p>
            <a:pPr lvl="2"/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  <a:endParaRPr lang="en-US" altLang="ko-KR" dirty="0"/>
          </a:p>
          <a:p>
            <a:pPr lvl="3"/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c:\Users\&lt;User name&gt;\Documents</a:t>
            </a:r>
          </a:p>
          <a:p>
            <a:pPr lvl="3"/>
            <a:r>
              <a:rPr lang="en-US" altLang="ko-KR" dirty="0"/>
              <a:t>git clone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  <a:endParaRPr lang="en-US" altLang="ko-KR" dirty="0"/>
          </a:p>
          <a:p>
            <a:pPr lvl="3"/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c:\Users\&lt;User name&gt;\Documents</a:t>
            </a:r>
          </a:p>
          <a:p>
            <a:pPr lvl="3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CF6AA1-FD6D-4456-AE53-F1CA6715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Installations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B03FE-2A2E-4E9F-BB1E-DE75F029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0DC93-84F3-43E5-AE9B-280DE20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956D709-9C38-402D-AE0C-CC81D9D4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DD6866-5E88-4100-8D65-234355DA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데이터가 있을 때 변수들 간의 인과 관계를 찾는 것</a:t>
            </a:r>
            <a:endParaRPr lang="en-US" altLang="ko-KR" dirty="0"/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“Year of schooling” vs “Income”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93E2A-B431-4E6D-B809-80DA132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3EA55-B35C-4A3E-B041-7CAF85F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90BE4-718A-417C-87EC-06924A21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2C7EF82-A2CE-4F3F-B5F2-7B2FE409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8AC0B-CAA1-4904-A264-22A58DD0C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5153025" cy="41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DD6866-5E88-4100-8D65-234355DA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Linear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Gaussian Mixture Model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Kernel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Gaussian Process Regression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D93E2A-B431-4E6D-B809-80DA132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3EA55-B35C-4A3E-B041-7CAF85F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90BE4-718A-417C-87EC-06924A21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2C7EF82-A2CE-4F3F-B5F2-7B2FE409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48F766-4471-4C47-BD06-7BB862F5E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61" y="1332424"/>
            <a:ext cx="2477646" cy="16393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FECD6A-47D9-4227-8E3D-9590A5A87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51" y="3268401"/>
            <a:ext cx="2971466" cy="2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Linear Regression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Goal</a:t>
                </a:r>
              </a:p>
              <a:p>
                <a:pPr lvl="2"/>
                <a:r>
                  <a:rPr lang="en-US" altLang="ko-KR" dirty="0"/>
                  <a:t>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that best fits the data</a:t>
                </a:r>
              </a:p>
              <a:p>
                <a:pPr lvl="2"/>
                <a:r>
                  <a:rPr lang="en-US" altLang="ko-KR" dirty="0"/>
                  <a:t>Minimize loss</a:t>
                </a:r>
              </a:p>
              <a:p>
                <a:pPr lvl="3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579438" lvl="3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oss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6E13C3C-0F4B-4577-88D1-216A53990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9C4985B2-1F0A-4FD3-9AFF-C16E323E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94701-DC89-4ACE-8A60-2CCFA39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0F425-49E2-4FDF-B218-23C3780C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Nuri Kim (ECE, SNU)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3670E-F73C-43BD-ACB0-5626BDBCC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91" y="1676400"/>
            <a:ext cx="3744447" cy="2477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BD9F62-6314-426E-8169-C4B893DF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10" y="3505200"/>
            <a:ext cx="2476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518</Words>
  <Application>Microsoft Office PowerPoint</Application>
  <PresentationFormat>화면 슬라이드 쇼(4:3)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Calibri</vt:lpstr>
      <vt:lpstr>맑은 고딕</vt:lpstr>
      <vt:lpstr>Arial Narrow</vt:lpstr>
      <vt:lpstr>Office Theme</vt:lpstr>
      <vt:lpstr>Practice Day 1</vt:lpstr>
      <vt:lpstr>Install Python</vt:lpstr>
      <vt:lpstr>Install Python</vt:lpstr>
      <vt:lpstr>Install Python</vt:lpstr>
      <vt:lpstr>Other Installations</vt:lpstr>
      <vt:lpstr>Other Installations</vt:lpstr>
      <vt:lpstr>Regression</vt:lpstr>
      <vt:lpstr>Regression</vt:lpstr>
      <vt:lpstr>Linear Regression</vt:lpstr>
      <vt:lpstr>Linear Regression</vt:lpstr>
      <vt:lpstr>Practice</vt:lpstr>
      <vt:lpstr>Tensorflow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songhwai</dc:creator>
  <cp:lastModifiedBy>ha timothy</cp:lastModifiedBy>
  <cp:revision>526</cp:revision>
  <dcterms:created xsi:type="dcterms:W3CDTF">2006-08-16T00:00:00Z</dcterms:created>
  <dcterms:modified xsi:type="dcterms:W3CDTF">2018-08-26T03:37:48Z</dcterms:modified>
</cp:coreProperties>
</file>