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0F19-7676-4278-9E4B-126A2B5584C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Reinforcement Learning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D5A0-70DB-4782-8D32-0982DFC5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5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0F19-7676-4278-9E4B-126A2B5584C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D5A0-70DB-4782-8D32-0982DFC5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0F19-7676-4278-9E4B-126A2B5584C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D5A0-70DB-4782-8D32-0982DFC5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0F19-7676-4278-9E4B-126A2B5584C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D5A0-70DB-4782-8D32-0982DFC5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0F19-7676-4278-9E4B-126A2B5584C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D5A0-70DB-4782-8D32-0982DFC5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8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0F19-7676-4278-9E4B-126A2B5584C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D5A0-70DB-4782-8D32-0982DFC5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2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0F19-7676-4278-9E4B-126A2B5584C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D5A0-70DB-4782-8D32-0982DFC5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9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0F19-7676-4278-9E4B-126A2B5584C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D5A0-70DB-4782-8D32-0982DFC5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4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0F19-7676-4278-9E4B-126A2B5584C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D5A0-70DB-4782-8D32-0982DFC5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1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0F19-7676-4278-9E4B-126A2B5584C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D5A0-70DB-4782-8D32-0982DFC5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5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0F19-7676-4278-9E4B-126A2B5584C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D5A0-70DB-4782-8D32-0982DFC5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0F19-7676-4278-9E4B-126A2B5584C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Deep Reinforcement Learning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7D5A0-70DB-4782-8D32-0982DFC5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4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Installation Guide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48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pip3 install </a:t>
            </a:r>
            <a:r>
              <a:rPr lang="en-US" altLang="ko-KR" dirty="0" err="1"/>
              <a:t>jupyter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pip3 install </a:t>
            </a:r>
            <a:r>
              <a:rPr lang="en-US" altLang="ko-KR" dirty="0" err="1"/>
              <a:t>jupyter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7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</a:p>
          <a:p>
            <a:endParaRPr lang="en-US" altLang="ko-KR" dirty="0"/>
          </a:p>
          <a:p>
            <a:r>
              <a:rPr lang="en-US" altLang="ko-KR" dirty="0" err="1"/>
              <a:t>OpenAI</a:t>
            </a:r>
            <a:r>
              <a:rPr lang="en-US" altLang="ko-KR" dirty="0"/>
              <a:t> </a:t>
            </a:r>
            <a:r>
              <a:rPr lang="en-US" altLang="ko-KR" dirty="0" smtClean="0"/>
              <a:t>Gym </a:t>
            </a:r>
            <a:r>
              <a:rPr lang="en-US" altLang="ko-KR" dirty="0"/>
              <a:t>(Gym, </a:t>
            </a:r>
            <a:r>
              <a:rPr lang="en-US" altLang="ko-KR" dirty="0" err="1" smtClean="0"/>
              <a:t>Matplotlib</a:t>
            </a:r>
            <a:r>
              <a:rPr lang="en-US" altLang="ko-KR" dirty="0"/>
              <a:t>, </a:t>
            </a:r>
            <a:r>
              <a:rPr lang="en-US" altLang="ko-KR" dirty="0" err="1"/>
              <a:t>JSAnimation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Jupyter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23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 smtClean="0"/>
              <a:t>git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https://gitforwindows.org/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525" y="2653902"/>
            <a:ext cx="5646950" cy="31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https://www.python.org/downloads/windows/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46" y="2790738"/>
            <a:ext cx="5121309" cy="325772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41074" y="4813300"/>
            <a:ext cx="4304262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9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https://www.python.org/downloads/windows/</a:t>
            </a:r>
            <a:endParaRPr lang="ko-KR" altLang="en-US" dirty="0"/>
          </a:p>
        </p:txBody>
      </p:sp>
      <p:pic>
        <p:nvPicPr>
          <p:cNvPr id="1026" name="Picture 2" descr="InstallPythonForWindow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32" y="2947147"/>
            <a:ext cx="5242686" cy="32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6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pip3 install --upgrade </a:t>
            </a:r>
            <a:r>
              <a:rPr lang="en-US" altLang="ko-KR" dirty="0" smtClean="0"/>
              <a:t>pip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[Error: pip3 not found]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apt-get </a:t>
            </a:r>
            <a:r>
              <a:rPr lang="en-US" altLang="ko-KR" dirty="0" smtClean="0"/>
              <a:t>update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-y install python3-pip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 smtClean="0"/>
              <a:t>cmd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pip3 install --upgrade pip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91349" r="89367"/>
          <a:stretch/>
        </p:blipFill>
        <p:spPr>
          <a:xfrm>
            <a:off x="6512400" y="2286000"/>
            <a:ext cx="4475800" cy="204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en-US" altLang="ko-KR" dirty="0"/>
              <a:t> Gym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apt-get install -y python-</a:t>
            </a:r>
            <a:r>
              <a:rPr lang="en-US" altLang="ko-KR" dirty="0" err="1"/>
              <a:t>numpy</a:t>
            </a:r>
            <a:r>
              <a:rPr lang="en-US" altLang="ko-KR" dirty="0"/>
              <a:t> python-dev </a:t>
            </a:r>
            <a:r>
              <a:rPr lang="en-US" altLang="ko-KR" dirty="0" err="1"/>
              <a:t>cmake</a:t>
            </a:r>
            <a:r>
              <a:rPr lang="en-US" altLang="ko-KR" dirty="0"/>
              <a:t> zlib1g-dev </a:t>
            </a:r>
            <a:r>
              <a:rPr lang="en-US" altLang="ko-KR" dirty="0" err="1"/>
              <a:t>libjpeg</a:t>
            </a:r>
            <a:r>
              <a:rPr lang="en-US" altLang="ko-KR" dirty="0"/>
              <a:t>-dev </a:t>
            </a:r>
            <a:r>
              <a:rPr lang="en-US" altLang="ko-KR" dirty="0" err="1"/>
              <a:t>xvfb</a:t>
            </a:r>
            <a:r>
              <a:rPr lang="en-US" altLang="ko-KR" dirty="0"/>
              <a:t> </a:t>
            </a:r>
            <a:r>
              <a:rPr lang="en-US" altLang="ko-KR" dirty="0" err="1"/>
              <a:t>libav</a:t>
            </a:r>
            <a:r>
              <a:rPr lang="en-US" altLang="ko-KR" dirty="0"/>
              <a:t>-tools </a:t>
            </a:r>
            <a:r>
              <a:rPr lang="en-US" altLang="ko-KR" dirty="0" err="1"/>
              <a:t>xorg</a:t>
            </a:r>
            <a:r>
              <a:rPr lang="en-US" altLang="ko-KR" dirty="0"/>
              <a:t>-dev python-</a:t>
            </a:r>
            <a:r>
              <a:rPr lang="en-US" altLang="ko-KR" dirty="0" err="1"/>
              <a:t>opengl</a:t>
            </a:r>
            <a:r>
              <a:rPr lang="en-US" altLang="ko-KR" dirty="0"/>
              <a:t> </a:t>
            </a:r>
            <a:r>
              <a:rPr lang="en-US" altLang="ko-KR" dirty="0" err="1"/>
              <a:t>libboost</a:t>
            </a:r>
            <a:r>
              <a:rPr lang="en-US" altLang="ko-KR" dirty="0"/>
              <a:t>-all-dev libsdl2-dev swig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/>
              <a:t> clone https://</a:t>
            </a:r>
            <a:r>
              <a:rPr lang="en-US" altLang="ko-KR" dirty="0" smtClean="0"/>
              <a:t>github.com/openai/gym</a:t>
            </a:r>
          </a:p>
          <a:p>
            <a:r>
              <a:rPr lang="en-US" altLang="ko-KR" dirty="0"/>
              <a:t>cd </a:t>
            </a:r>
            <a:r>
              <a:rPr lang="en-US" altLang="ko-KR" dirty="0" smtClean="0"/>
              <a:t>gym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smtClean="0"/>
              <a:t>pip3 </a:t>
            </a:r>
            <a:r>
              <a:rPr lang="en-US" altLang="ko-KR" dirty="0"/>
              <a:t>install -e .[all]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 clone https://</a:t>
            </a:r>
            <a:r>
              <a:rPr lang="en-US" altLang="ko-KR" dirty="0" smtClean="0"/>
              <a:t>github.com/openai/gym</a:t>
            </a:r>
          </a:p>
          <a:p>
            <a:r>
              <a:rPr lang="en-US" altLang="ko-KR" dirty="0"/>
              <a:t>cd </a:t>
            </a:r>
            <a:r>
              <a:rPr lang="en-US" altLang="ko-KR" dirty="0" smtClean="0"/>
              <a:t>gym</a:t>
            </a:r>
          </a:p>
          <a:p>
            <a:r>
              <a:rPr lang="en-US" altLang="ko-KR" dirty="0" smtClean="0"/>
              <a:t>pip3 </a:t>
            </a:r>
            <a:r>
              <a:rPr lang="en-US" altLang="ko-KR" dirty="0"/>
              <a:t>install -e 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84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pip3 </a:t>
            </a:r>
            <a:r>
              <a:rPr lang="en-US" altLang="ko-KR" dirty="0"/>
              <a:t>install </a:t>
            </a:r>
            <a:r>
              <a:rPr lang="en-US" altLang="ko-KR" dirty="0" err="1" smtClean="0"/>
              <a:t>matplotlib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pip3 </a:t>
            </a:r>
            <a:r>
              <a:rPr lang="en-US" altLang="ko-KR" dirty="0"/>
              <a:t>install </a:t>
            </a:r>
            <a:r>
              <a:rPr lang="en-US" altLang="ko-KR" dirty="0" err="1"/>
              <a:t>matplotlib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36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JSAnimation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</a:t>
            </a:r>
            <a:r>
              <a:rPr lang="en-US" altLang="ko-KR" dirty="0"/>
              <a:t> https://</a:t>
            </a:r>
            <a:r>
              <a:rPr lang="en-US" altLang="ko-KR" dirty="0" smtClean="0"/>
              <a:t>github.com/jakevdp/JSAnimation</a:t>
            </a:r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JSAnimation</a:t>
            </a:r>
            <a:endParaRPr lang="en-US" altLang="ko-KR" dirty="0"/>
          </a:p>
          <a:p>
            <a:r>
              <a:rPr lang="en-US" altLang="ko-KR" dirty="0"/>
              <a:t>python setup.py install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clone https://github.com/jakevdp/JSAnimation</a:t>
            </a:r>
          </a:p>
          <a:p>
            <a:r>
              <a:rPr lang="en-US" altLang="ko-KR" dirty="0"/>
              <a:t>cd </a:t>
            </a:r>
            <a:r>
              <a:rPr lang="en-US" altLang="ko-KR" dirty="0" err="1"/>
              <a:t>JSAnimation</a:t>
            </a:r>
            <a:endParaRPr lang="en-US" altLang="ko-KR" dirty="0"/>
          </a:p>
          <a:p>
            <a:r>
              <a:rPr lang="en-US" altLang="ko-KR" dirty="0"/>
              <a:t>python setup.py install</a:t>
            </a:r>
          </a:p>
        </p:txBody>
      </p:sp>
    </p:spTree>
    <p:extLst>
      <p:ext uri="{BB962C8B-B14F-4D97-AF65-F5344CB8AC3E}">
        <p14:creationId xmlns:p14="http://schemas.microsoft.com/office/powerpoint/2010/main" val="213396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101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Installation Guide</vt:lpstr>
      <vt:lpstr>Packages</vt:lpstr>
      <vt:lpstr>Git</vt:lpstr>
      <vt:lpstr>Python</vt:lpstr>
      <vt:lpstr>Python</vt:lpstr>
      <vt:lpstr>Pip</vt:lpstr>
      <vt:lpstr>OpenAI Gym</vt:lpstr>
      <vt:lpstr>matplotlib</vt:lpstr>
      <vt:lpstr>JSAnimation</vt:lpstr>
      <vt:lpstr>Jupyter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</dc:creator>
  <cp:lastModifiedBy>kj</cp:lastModifiedBy>
  <cp:revision>9</cp:revision>
  <dcterms:created xsi:type="dcterms:W3CDTF">2018-04-14T00:25:45Z</dcterms:created>
  <dcterms:modified xsi:type="dcterms:W3CDTF">2018-04-21T01:02:17Z</dcterms:modified>
</cp:coreProperties>
</file>