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75"/>
  </p:normalViewPr>
  <p:slideViewPr>
    <p:cSldViewPr>
      <p:cViewPr varScale="1">
        <p:scale>
          <a:sx n="76" d="100"/>
          <a:sy n="76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16B671-3082-4AE2-91F2-2F94014C03A5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60EC49-63C7-45AF-B964-7DE0659D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Reinforcement Learning as Classification: Leveraging Modern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Michail</a:t>
            </a:r>
            <a:r>
              <a:rPr lang="en-US" dirty="0" smtClean="0"/>
              <a:t> G. </a:t>
            </a:r>
            <a:r>
              <a:rPr lang="en-US" dirty="0" err="1" smtClean="0"/>
              <a:t>Lagoudakis</a:t>
            </a:r>
            <a:r>
              <a:rPr lang="en-US" dirty="0" smtClean="0"/>
              <a:t> and Ronald Parr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7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297" y="278963"/>
            <a:ext cx="5937755" cy="1188720"/>
          </a:xfrm>
        </p:spPr>
        <p:txBody>
          <a:bodyPr/>
          <a:lstStyle/>
          <a:p>
            <a:r>
              <a:rPr lang="en-US" dirty="0" smtClean="0"/>
              <a:t>Using Rollout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1200"/>
            <a:ext cx="429095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81200"/>
            <a:ext cx="358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estimate which state action pairs leads to good reward given a specific policy, we can use a rollout policy to estimate the value of the pair.</a:t>
            </a:r>
          </a:p>
          <a:p>
            <a:endParaRPr lang="en-US" dirty="0" smtClean="0"/>
          </a:p>
          <a:p>
            <a:r>
              <a:rPr lang="en-US" dirty="0" smtClean="0"/>
              <a:t>Rollout works by starting the game in the state we are evaluating a performing the action we are testing. Then, the policy is followed until the game terminates.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performed K times and the estimate is the average of the cumulative reward over the K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5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723" y="304800"/>
            <a:ext cx="5937755" cy="1188720"/>
          </a:xfrm>
        </p:spPr>
        <p:txBody>
          <a:bodyPr/>
          <a:lstStyle/>
          <a:p>
            <a:r>
              <a:rPr lang="en-US" dirty="0" smtClean="0"/>
              <a:t>Updating the current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209800"/>
            <a:ext cx="79248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For every state we performed the rollout algorithm on, we find the action for which the best reward estimate was obtained. </a:t>
            </a:r>
          </a:p>
          <a:p>
            <a:endParaRPr lang="en-US" dirty="0"/>
          </a:p>
          <a:p>
            <a:r>
              <a:rPr lang="en-US" dirty="0" smtClean="0"/>
              <a:t>Label this pair as a positive example.</a:t>
            </a:r>
          </a:p>
          <a:p>
            <a:endParaRPr lang="en-US" dirty="0"/>
          </a:p>
          <a:p>
            <a:r>
              <a:rPr lang="en-US" dirty="0" smtClean="0"/>
              <a:t>Label the rest as negative examples as long as their reward estimate is significantly worse than the positive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23558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Using Classification to Build a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4267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Once we have obtained our labelled data, we can use any well known classifier on the data to learn a new policy. </a:t>
            </a:r>
          </a:p>
          <a:p>
            <a:r>
              <a:rPr lang="en-US" dirty="0" smtClean="0"/>
              <a:t>For example, we can train a neural network only on the positive examples to predict, given a state which action should be </a:t>
            </a:r>
            <a:r>
              <a:rPr lang="en-US" dirty="0" smtClean="0"/>
              <a:t>taken.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810000" cy="460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4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4" y="533400"/>
            <a:ext cx="5937755" cy="118872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799" cy="3606428"/>
          </a:xfrm>
        </p:spPr>
        <p:txBody>
          <a:bodyPr>
            <a:normAutofit/>
          </a:bodyPr>
          <a:lstStyle/>
          <a:p>
            <a:r>
              <a:rPr lang="en-US" dirty="0" smtClean="0"/>
              <a:t>Evaluated the API method on a chain of 20 states, starting at state 0</a:t>
            </a:r>
          </a:p>
          <a:p>
            <a:r>
              <a:rPr lang="en-US" dirty="0" smtClean="0"/>
              <a:t>Reward of -1 for any transition except to the terminal state 20. In which case reward is 50.</a:t>
            </a:r>
          </a:p>
          <a:p>
            <a:r>
              <a:rPr lang="en-US" dirty="0" smtClean="0"/>
              <a:t>Can transition to 1,2 or 3 steps forward.</a:t>
            </a:r>
          </a:p>
          <a:p>
            <a:r>
              <a:rPr lang="en-US" dirty="0" smtClean="0"/>
              <a:t>Used an SVM to predict which actions maximize the expected return.</a:t>
            </a:r>
          </a:p>
          <a:p>
            <a:r>
              <a:rPr lang="en-US" dirty="0" smtClean="0"/>
              <a:t>Averaged out the cumulative reward over </a:t>
            </a:r>
            <a:r>
              <a:rPr lang="en-US" dirty="0" smtClean="0"/>
              <a:t>10 </a:t>
            </a:r>
            <a:r>
              <a:rPr lang="en-US" dirty="0" smtClean="0"/>
              <a:t>runs.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297" y="171133"/>
            <a:ext cx="5937755" cy="118872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4" y="2068869"/>
            <a:ext cx="4135966" cy="3101975"/>
          </a:xfrm>
        </p:spPr>
      </p:pic>
      <p:sp>
        <p:nvSpPr>
          <p:cNvPr id="5" name="TextBox 4"/>
          <p:cNvSpPr txBox="1"/>
          <p:nvPr/>
        </p:nvSpPr>
        <p:spPr>
          <a:xfrm>
            <a:off x="457200" y="1905000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observation is that the algorithm converges with a very small number of iterations</a:t>
            </a:r>
          </a:p>
          <a:p>
            <a:endParaRPr lang="en-US" dirty="0"/>
          </a:p>
          <a:p>
            <a:r>
              <a:rPr lang="en-US" dirty="0" smtClean="0"/>
              <a:t>However, the best cumulative reward we obtain is 38, which is smaller than the optimal of 42.</a:t>
            </a:r>
          </a:p>
          <a:p>
            <a:endParaRPr lang="en-US" dirty="0"/>
          </a:p>
          <a:p>
            <a:r>
              <a:rPr lang="en-US" dirty="0" smtClean="0"/>
              <a:t>This shows that this algorithm might benefit from some form of epsilon greedy policy when performing the  rollouts.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4" y="457200"/>
            <a:ext cx="5937755" cy="118872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20000" cy="3581399"/>
          </a:xfrm>
        </p:spPr>
        <p:txBody>
          <a:bodyPr/>
          <a:lstStyle/>
          <a:p>
            <a:r>
              <a:rPr lang="en-US" dirty="0" smtClean="0"/>
              <a:t>[1]Reinforcement learning as classification: Leveraging modern </a:t>
            </a:r>
            <a:r>
              <a:rPr lang="en-US" dirty="0"/>
              <a:t>classifiers, </a:t>
            </a:r>
            <a:r>
              <a:rPr lang="en-US" dirty="0" err="1"/>
              <a:t>Michail</a:t>
            </a:r>
            <a:r>
              <a:rPr lang="en-US" dirty="0"/>
              <a:t> G. </a:t>
            </a:r>
            <a:r>
              <a:rPr lang="en-US" dirty="0" err="1"/>
              <a:t>Lagoudakis</a:t>
            </a:r>
            <a:r>
              <a:rPr lang="en-US" dirty="0"/>
              <a:t> and Ronald </a:t>
            </a:r>
            <a:r>
              <a:rPr lang="en-US" dirty="0" smtClean="0"/>
              <a:t>Parr.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191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662</TotalTime>
  <Words>352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Parcel</vt:lpstr>
      <vt:lpstr>Reinforcement Learning as Classification: Leveraging Modern Classifiers</vt:lpstr>
      <vt:lpstr>Using Rollout</vt:lpstr>
      <vt:lpstr>Updating the current policy</vt:lpstr>
      <vt:lpstr>Using Classification to Build a Policy</vt:lpstr>
      <vt:lpstr>Methodology</vt:lpstr>
      <vt:lpstr>Results</vt:lpstr>
      <vt:lpstr>Reference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as Classification: Leveraging Modern Classifiers</dc:title>
  <dc:creator>Paul Pereira</dc:creator>
  <cp:lastModifiedBy>Paul Pereira</cp:lastModifiedBy>
  <cp:revision>9</cp:revision>
  <dcterms:created xsi:type="dcterms:W3CDTF">2017-04-07T02:56:54Z</dcterms:created>
  <dcterms:modified xsi:type="dcterms:W3CDTF">2017-04-07T14:40:48Z</dcterms:modified>
</cp:coreProperties>
</file>