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9F2F-A761-4C0B-A03D-722C25861376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022D-B2DB-4A03-B92A-C6CF6F4DBFC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43608" y="1043444"/>
            <a:ext cx="6480720" cy="2394848"/>
            <a:chOff x="1043608" y="1043444"/>
            <a:chExt cx="6480720" cy="2394848"/>
          </a:xfrm>
        </p:grpSpPr>
        <p:grpSp>
          <p:nvGrpSpPr>
            <p:cNvPr id="83" name="Group 82"/>
            <p:cNvGrpSpPr/>
            <p:nvPr/>
          </p:nvGrpSpPr>
          <p:grpSpPr>
            <a:xfrm>
              <a:off x="1043608" y="1124744"/>
              <a:ext cx="2664296" cy="2097524"/>
              <a:chOff x="1043608" y="1124744"/>
              <a:chExt cx="2664296" cy="209752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043608" y="1124744"/>
                <a:ext cx="2664296" cy="1800200"/>
                <a:chOff x="1043608" y="1124744"/>
                <a:chExt cx="2664296" cy="18002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267744" y="1124744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A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043608" y="2348880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B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131840" y="2348880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C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Arrow Connector 19"/>
                <p:cNvCxnSpPr>
                  <a:endCxn id="6" idx="0"/>
                </p:cNvCxnSpPr>
                <p:nvPr/>
              </p:nvCxnSpPr>
              <p:spPr>
                <a:xfrm>
                  <a:off x="2843808" y="1556792"/>
                  <a:ext cx="576064" cy="792088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flipH="1" flipV="1">
                  <a:off x="2657764" y="1692424"/>
                  <a:ext cx="512440" cy="728464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1570174" y="1700808"/>
                  <a:ext cx="841586" cy="738223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403648" y="1556792"/>
                  <a:ext cx="802382" cy="720080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6" idx="3"/>
                </p:cNvCxnSpPr>
                <p:nvPr/>
              </p:nvCxnSpPr>
              <p:spPr>
                <a:xfrm flipH="1">
                  <a:off x="1619672" y="2840581"/>
                  <a:ext cx="1596531" cy="12355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1619672" y="2636912"/>
                  <a:ext cx="1512168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2555776" y="191683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0.5</a:t>
                </a:r>
                <a:endParaRPr lang="en-CA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987824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0.8</a:t>
                </a:r>
                <a:endParaRPr lang="en-CA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195736" y="285293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0.5</a:t>
                </a:r>
                <a:endParaRPr lang="en-CA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23728" y="234888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0.8</a:t>
                </a:r>
                <a:endParaRPr lang="en-CA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79712" y="190754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0.2</a:t>
                </a:r>
                <a:endParaRPr lang="en-CA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47664" y="14847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0.2</a:t>
                </a:r>
                <a:endParaRPr lang="en-CA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860032" y="1043444"/>
              <a:ext cx="2664296" cy="2097524"/>
              <a:chOff x="1043608" y="1124744"/>
              <a:chExt cx="2664296" cy="209752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043608" y="1124744"/>
                <a:ext cx="2664296" cy="1800200"/>
                <a:chOff x="1043608" y="1124744"/>
                <a:chExt cx="2664296" cy="18002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2267744" y="1124744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A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043608" y="2348880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B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3131840" y="2348880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C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5" name="Straight Arrow Connector 94"/>
                <p:cNvCxnSpPr>
                  <a:endCxn id="94" idx="0"/>
                </p:cNvCxnSpPr>
                <p:nvPr/>
              </p:nvCxnSpPr>
              <p:spPr>
                <a:xfrm>
                  <a:off x="2843808" y="1556792"/>
                  <a:ext cx="576064" cy="792088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H="1" flipV="1">
                  <a:off x="2657764" y="1692424"/>
                  <a:ext cx="512440" cy="728464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1570174" y="1700808"/>
                  <a:ext cx="841586" cy="738223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03648" y="1556792"/>
                  <a:ext cx="802382" cy="720080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94" idx="3"/>
                </p:cNvCxnSpPr>
                <p:nvPr/>
              </p:nvCxnSpPr>
              <p:spPr>
                <a:xfrm flipH="1">
                  <a:off x="1619672" y="2840581"/>
                  <a:ext cx="1596531" cy="12355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93" idx="6"/>
                  <a:endCxn id="94" idx="2"/>
                </p:cNvCxnSpPr>
                <p:nvPr/>
              </p:nvCxnSpPr>
              <p:spPr>
                <a:xfrm>
                  <a:off x="1619672" y="2636912"/>
                  <a:ext cx="1512168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2555776" y="191683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0.5</a:t>
                </a:r>
                <a:endParaRPr lang="en-CA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987824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0.2</a:t>
                </a:r>
                <a:endParaRPr lang="en-CA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95736" y="285293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0.5</a:t>
                </a:r>
                <a:endParaRPr lang="en-CA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123728" y="234888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0.2</a:t>
                </a:r>
                <a:endParaRPr lang="en-CA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79712" y="190754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0.8</a:t>
                </a:r>
                <a:endParaRPr lang="en-CA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7664" y="14847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0.8</a:t>
                </a:r>
                <a:endParaRPr lang="en-CA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403648" y="3068960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smtClean="0"/>
                <a:t>positive</a:t>
              </a:r>
              <a:endParaRPr lang="en-CA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20072" y="305966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smtClean="0"/>
                <a:t>negative</a:t>
              </a:r>
              <a:endParaRPr lang="en-CA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99592" y="260648"/>
            <a:ext cx="6336704" cy="5184576"/>
            <a:chOff x="899592" y="260648"/>
            <a:chExt cx="6336704" cy="518457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71600" y="3789040"/>
              <a:ext cx="59046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 3"/>
            <p:cNvSpPr/>
            <p:nvPr/>
          </p:nvSpPr>
          <p:spPr>
            <a:xfrm>
              <a:off x="1409075" y="1791325"/>
              <a:ext cx="5219076" cy="2358452"/>
            </a:xfrm>
            <a:custGeom>
              <a:avLst/>
              <a:gdLst>
                <a:gd name="connsiteX0" fmla="*/ 0 w 5219076"/>
                <a:gd name="connsiteY0" fmla="*/ 1911245 h 2358452"/>
                <a:gd name="connsiteX1" fmla="*/ 1394086 w 5219076"/>
                <a:gd name="connsiteY1" fmla="*/ 37475 h 2358452"/>
                <a:gd name="connsiteX2" fmla="*/ 2503358 w 5219076"/>
                <a:gd name="connsiteY2" fmla="*/ 1986196 h 2358452"/>
                <a:gd name="connsiteX3" fmla="*/ 4002374 w 5219076"/>
                <a:gd name="connsiteY3" fmla="*/ 7495 h 2358452"/>
                <a:gd name="connsiteX4" fmla="*/ 5051686 w 5219076"/>
                <a:gd name="connsiteY4" fmla="*/ 2031167 h 2358452"/>
                <a:gd name="connsiteX5" fmla="*/ 5006715 w 5219076"/>
                <a:gd name="connsiteY5" fmla="*/ 1971206 h 235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9076" h="2358452">
                  <a:moveTo>
                    <a:pt x="0" y="1911245"/>
                  </a:moveTo>
                  <a:cubicBezTo>
                    <a:pt x="488430" y="968114"/>
                    <a:pt x="976860" y="24983"/>
                    <a:pt x="1394086" y="37475"/>
                  </a:cubicBezTo>
                  <a:cubicBezTo>
                    <a:pt x="1811312" y="49967"/>
                    <a:pt x="2068643" y="1991193"/>
                    <a:pt x="2503358" y="1986196"/>
                  </a:cubicBezTo>
                  <a:cubicBezTo>
                    <a:pt x="2938073" y="1981199"/>
                    <a:pt x="3577653" y="0"/>
                    <a:pt x="4002374" y="7495"/>
                  </a:cubicBezTo>
                  <a:cubicBezTo>
                    <a:pt x="4427095" y="14990"/>
                    <a:pt x="4884296" y="1703882"/>
                    <a:pt x="5051686" y="2031167"/>
                  </a:cubicBezTo>
                  <a:cubicBezTo>
                    <a:pt x="5219076" y="2358452"/>
                    <a:pt x="5112895" y="2164829"/>
                    <a:pt x="5006715" y="197120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923928" y="260648"/>
              <a:ext cx="72008" cy="511256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322060" y="260648"/>
              <a:ext cx="72008" cy="51125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99792" y="332656"/>
              <a:ext cx="72008" cy="51125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23728" y="3068960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Negative returns</a:t>
              </a:r>
              <a:endParaRPr lang="en-CA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0032" y="3070701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Positive returns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9592" y="378904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60232" y="378904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100</a:t>
              </a:r>
              <a:endParaRPr lang="en-CA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99992" y="332656"/>
              <a:ext cx="72008" cy="511256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99792" y="1556792"/>
              <a:ext cx="1800200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99992" y="1556792"/>
              <a:ext cx="864096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292080" y="105273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 smtClean="0"/>
                <a:t>Ĝ</a:t>
              </a:r>
              <a:r>
                <a:rPr lang="en-CA" sz="2000" b="1" baseline="-25000" dirty="0" smtClean="0"/>
                <a:t>+</a:t>
              </a:r>
              <a:endParaRPr lang="en-CA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39752" y="105273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 smtClean="0"/>
                <a:t>Ĝ</a:t>
              </a:r>
              <a:r>
                <a:rPr lang="en-CA" sz="2000" b="1" baseline="-25000" dirty="0" smtClean="0"/>
                <a:t>--</a:t>
              </a:r>
              <a:endParaRPr lang="en-CA" sz="2000" b="1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105273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 err="1" smtClean="0"/>
                <a:t>Ĝ</a:t>
              </a:r>
              <a:r>
                <a:rPr lang="en-CA" sz="2000" b="1" baseline="-25000" dirty="0" err="1"/>
                <a:t>x</a:t>
              </a:r>
              <a:endParaRPr lang="en-CA" sz="2000" b="1" baseline="-250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115616" y="1124744"/>
            <a:ext cx="6400800" cy="3537684"/>
            <a:chOff x="1115616" y="1124744"/>
            <a:chExt cx="6400800" cy="3537684"/>
          </a:xfrm>
        </p:grpSpPr>
        <p:pic>
          <p:nvPicPr>
            <p:cNvPr id="1026" name="Picture 2" descr="D:\Users\Charley\Desktop\illustration_of_discriminator.png"/>
            <p:cNvPicPr>
              <a:picLocks noChangeAspect="1" noChangeArrowheads="1"/>
            </p:cNvPicPr>
            <p:nvPr/>
          </p:nvPicPr>
          <p:blipFill>
            <a:blip r:embed="rId2" cstate="print"/>
            <a:srcRect t="12465" b="25209"/>
            <a:stretch>
              <a:fillRect/>
            </a:stretch>
          </p:blipFill>
          <p:spPr bwMode="auto">
            <a:xfrm>
              <a:off x="1115616" y="1124744"/>
              <a:ext cx="6400800" cy="324036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3419872" y="429309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Returns</a:t>
              </a:r>
              <a:endParaRPr lang="en-CA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59632" y="1124744"/>
            <a:ext cx="4968552" cy="576064"/>
            <a:chOff x="1259632" y="1124744"/>
            <a:chExt cx="4968552" cy="576064"/>
          </a:xfrm>
        </p:grpSpPr>
        <p:sp>
          <p:nvSpPr>
            <p:cNvPr id="2" name="Oval 1"/>
            <p:cNvSpPr/>
            <p:nvPr/>
          </p:nvSpPr>
          <p:spPr>
            <a:xfrm>
              <a:off x="1259632" y="1124744"/>
              <a:ext cx="57606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solidFill>
                    <a:schemeClr val="tx1"/>
                  </a:solidFill>
                </a:rPr>
                <a:t>x</a:t>
              </a:r>
              <a:r>
                <a:rPr lang="en-CA" b="1" baseline="-25000" dirty="0" smtClean="0">
                  <a:solidFill>
                    <a:schemeClr val="tx1"/>
                  </a:solidFill>
                </a:rPr>
                <a:t>1</a:t>
              </a:r>
              <a:endParaRPr lang="en-CA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339752" y="1124744"/>
              <a:ext cx="57606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CA" sz="2400" b="1" dirty="0" smtClean="0">
                  <a:solidFill>
                    <a:prstClr val="black"/>
                  </a:solidFill>
                </a:rPr>
                <a:t>x</a:t>
              </a:r>
              <a:r>
                <a:rPr lang="en-CA" b="1" baseline="-25000" dirty="0">
                  <a:solidFill>
                    <a:prstClr val="black"/>
                  </a:solidFill>
                </a:rPr>
                <a:t>2</a:t>
              </a:r>
              <a:endParaRPr lang="en-CA" sz="24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835696" y="1412776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15816" y="1412776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95936" y="1412776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76056" y="1412776"/>
              <a:ext cx="504056" cy="0"/>
            </a:xfrm>
            <a:prstGeom prst="straightConnector1">
              <a:avLst/>
            </a:prstGeom>
            <a:ln w="28575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19872" y="1124744"/>
              <a:ext cx="57606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CA" sz="2400" b="1" dirty="0" smtClean="0">
                  <a:solidFill>
                    <a:prstClr val="black"/>
                  </a:solidFill>
                </a:rPr>
                <a:t>x</a:t>
              </a:r>
              <a:r>
                <a:rPr lang="en-CA" b="1" baseline="-25000" dirty="0">
                  <a:solidFill>
                    <a:prstClr val="black"/>
                  </a:solidFill>
                </a:rPr>
                <a:t>3</a:t>
              </a:r>
              <a:endParaRPr lang="en-CA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499992" y="1124744"/>
              <a:ext cx="57606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CA" sz="2400" b="1" dirty="0" smtClean="0">
                  <a:solidFill>
                    <a:prstClr val="black"/>
                  </a:solidFill>
                </a:rPr>
                <a:t>x</a:t>
              </a:r>
              <a:r>
                <a:rPr lang="en-CA" b="1" baseline="-25000" dirty="0" smtClean="0">
                  <a:solidFill>
                    <a:prstClr val="black"/>
                  </a:solidFill>
                </a:rPr>
                <a:t>4</a:t>
              </a:r>
              <a:endParaRPr lang="en-CA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80112" y="1124744"/>
              <a:ext cx="648072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CA" sz="2400" b="1" dirty="0" err="1" smtClean="0">
                  <a:solidFill>
                    <a:prstClr val="black"/>
                  </a:solidFill>
                </a:rPr>
                <a:t>x</a:t>
              </a:r>
              <a:r>
                <a:rPr lang="en-CA" b="1" baseline="-25000" dirty="0" err="1">
                  <a:solidFill>
                    <a:prstClr val="black"/>
                  </a:solidFill>
                </a:rPr>
                <a:t>m</a:t>
              </a:r>
              <a:endParaRPr lang="en-CA" sz="2400" b="1" baseline="-250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37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Onu</dc:creator>
  <cp:lastModifiedBy>Charles Onu</cp:lastModifiedBy>
  <cp:revision>19</cp:revision>
  <dcterms:created xsi:type="dcterms:W3CDTF">2017-04-07T00:29:07Z</dcterms:created>
  <dcterms:modified xsi:type="dcterms:W3CDTF">2017-04-07T03:57:46Z</dcterms:modified>
</cp:coreProperties>
</file>