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89F2F-A761-4C0B-A03D-722C25861376}" type="datetimeFigureOut">
              <a:rPr lang="en-CA" smtClean="0"/>
              <a:pPr/>
              <a:t>2017-04-07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022D-B2DB-4A03-B92A-C6CF6F4DBFC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89F2F-A761-4C0B-A03D-722C25861376}" type="datetimeFigureOut">
              <a:rPr lang="en-CA" smtClean="0"/>
              <a:pPr/>
              <a:t>2017-04-07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022D-B2DB-4A03-B92A-C6CF6F4DBFC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89F2F-A761-4C0B-A03D-722C25861376}" type="datetimeFigureOut">
              <a:rPr lang="en-CA" smtClean="0"/>
              <a:pPr/>
              <a:t>2017-04-07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022D-B2DB-4A03-B92A-C6CF6F4DBFC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89F2F-A761-4C0B-A03D-722C25861376}" type="datetimeFigureOut">
              <a:rPr lang="en-CA" smtClean="0"/>
              <a:pPr/>
              <a:t>2017-04-07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022D-B2DB-4A03-B92A-C6CF6F4DBFC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89F2F-A761-4C0B-A03D-722C25861376}" type="datetimeFigureOut">
              <a:rPr lang="en-CA" smtClean="0"/>
              <a:pPr/>
              <a:t>2017-04-07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022D-B2DB-4A03-B92A-C6CF6F4DBFC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89F2F-A761-4C0B-A03D-722C25861376}" type="datetimeFigureOut">
              <a:rPr lang="en-CA" smtClean="0"/>
              <a:pPr/>
              <a:t>2017-04-07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022D-B2DB-4A03-B92A-C6CF6F4DBFC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89F2F-A761-4C0B-A03D-722C25861376}" type="datetimeFigureOut">
              <a:rPr lang="en-CA" smtClean="0"/>
              <a:pPr/>
              <a:t>2017-04-07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022D-B2DB-4A03-B92A-C6CF6F4DBFC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89F2F-A761-4C0B-A03D-722C25861376}" type="datetimeFigureOut">
              <a:rPr lang="en-CA" smtClean="0"/>
              <a:pPr/>
              <a:t>2017-04-07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022D-B2DB-4A03-B92A-C6CF6F4DBFC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89F2F-A761-4C0B-A03D-722C25861376}" type="datetimeFigureOut">
              <a:rPr lang="en-CA" smtClean="0"/>
              <a:pPr/>
              <a:t>2017-04-07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022D-B2DB-4A03-B92A-C6CF6F4DBFC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89F2F-A761-4C0B-A03D-722C25861376}" type="datetimeFigureOut">
              <a:rPr lang="en-CA" smtClean="0"/>
              <a:pPr/>
              <a:t>2017-04-07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022D-B2DB-4A03-B92A-C6CF6F4DBFC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89F2F-A761-4C0B-A03D-722C25861376}" type="datetimeFigureOut">
              <a:rPr lang="en-CA" smtClean="0"/>
              <a:pPr/>
              <a:t>2017-04-07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022D-B2DB-4A03-B92A-C6CF6F4DBFC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89F2F-A761-4C0B-A03D-722C25861376}" type="datetimeFigureOut">
              <a:rPr lang="en-CA" smtClean="0"/>
              <a:pPr/>
              <a:t>2017-04-07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0022D-B2DB-4A03-B92A-C6CF6F4DBFC4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/>
        </p:nvGrpSpPr>
        <p:grpSpPr>
          <a:xfrm>
            <a:off x="1043608" y="1043444"/>
            <a:ext cx="6480720" cy="2394848"/>
            <a:chOff x="1043608" y="1043444"/>
            <a:chExt cx="6480720" cy="2394848"/>
          </a:xfrm>
        </p:grpSpPr>
        <p:grpSp>
          <p:nvGrpSpPr>
            <p:cNvPr id="83" name="Group 82"/>
            <p:cNvGrpSpPr/>
            <p:nvPr/>
          </p:nvGrpSpPr>
          <p:grpSpPr>
            <a:xfrm>
              <a:off x="1043608" y="1124744"/>
              <a:ext cx="2664296" cy="2097524"/>
              <a:chOff x="1043608" y="1124744"/>
              <a:chExt cx="2664296" cy="2097524"/>
            </a:xfrm>
          </p:grpSpPr>
          <p:grpSp>
            <p:nvGrpSpPr>
              <p:cNvPr id="66" name="Group 65"/>
              <p:cNvGrpSpPr/>
              <p:nvPr/>
            </p:nvGrpSpPr>
            <p:grpSpPr>
              <a:xfrm>
                <a:off x="1043608" y="1124744"/>
                <a:ext cx="2664296" cy="1800200"/>
                <a:chOff x="1043608" y="1124744"/>
                <a:chExt cx="2664296" cy="1800200"/>
              </a:xfrm>
            </p:grpSpPr>
            <p:sp>
              <p:nvSpPr>
                <p:cNvPr id="4" name="Oval 3"/>
                <p:cNvSpPr/>
                <p:nvPr/>
              </p:nvSpPr>
              <p:spPr>
                <a:xfrm>
                  <a:off x="2267744" y="1124744"/>
                  <a:ext cx="576064" cy="57606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b="1" dirty="0" smtClean="0">
                      <a:solidFill>
                        <a:schemeClr val="tx1"/>
                      </a:solidFill>
                    </a:rPr>
                    <a:t>A</a:t>
                  </a:r>
                  <a:endParaRPr lang="en-CA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Oval 4"/>
                <p:cNvSpPr/>
                <p:nvPr/>
              </p:nvSpPr>
              <p:spPr>
                <a:xfrm>
                  <a:off x="1043608" y="2348880"/>
                  <a:ext cx="576064" cy="57606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b="1" dirty="0" smtClean="0">
                      <a:solidFill>
                        <a:schemeClr val="tx1"/>
                      </a:solidFill>
                    </a:rPr>
                    <a:t>B</a:t>
                  </a:r>
                  <a:endParaRPr lang="en-CA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3131840" y="2348880"/>
                  <a:ext cx="576064" cy="57606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b="1" dirty="0" smtClean="0">
                      <a:solidFill>
                        <a:schemeClr val="tx1"/>
                      </a:solidFill>
                    </a:rPr>
                    <a:t>C</a:t>
                  </a:r>
                  <a:endParaRPr lang="en-CA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0" name="Straight Arrow Connector 19"/>
                <p:cNvCxnSpPr>
                  <a:endCxn id="6" idx="0"/>
                </p:cNvCxnSpPr>
                <p:nvPr/>
              </p:nvCxnSpPr>
              <p:spPr>
                <a:xfrm>
                  <a:off x="2843808" y="1556792"/>
                  <a:ext cx="576064" cy="792088"/>
                </a:xfrm>
                <a:prstGeom prst="straightConnector1">
                  <a:avLst/>
                </a:prstGeom>
                <a:ln w="28575"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/>
                <p:nvPr/>
              </p:nvCxnSpPr>
              <p:spPr>
                <a:xfrm flipH="1" flipV="1">
                  <a:off x="2657764" y="1692424"/>
                  <a:ext cx="512440" cy="728464"/>
                </a:xfrm>
                <a:prstGeom prst="straightConnector1">
                  <a:avLst/>
                </a:prstGeom>
                <a:ln w="28575"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/>
                <p:cNvCxnSpPr/>
                <p:nvPr/>
              </p:nvCxnSpPr>
              <p:spPr>
                <a:xfrm flipH="1">
                  <a:off x="1570174" y="1700808"/>
                  <a:ext cx="841586" cy="738223"/>
                </a:xfrm>
                <a:prstGeom prst="straightConnector1">
                  <a:avLst/>
                </a:prstGeom>
                <a:ln w="28575"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/>
                <p:cNvCxnSpPr/>
                <p:nvPr/>
              </p:nvCxnSpPr>
              <p:spPr>
                <a:xfrm flipV="1">
                  <a:off x="1403648" y="1556792"/>
                  <a:ext cx="802382" cy="720080"/>
                </a:xfrm>
                <a:prstGeom prst="straightConnector1">
                  <a:avLst/>
                </a:prstGeom>
                <a:ln w="28575"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/>
                <p:cNvCxnSpPr>
                  <a:stCxn id="6" idx="3"/>
                </p:cNvCxnSpPr>
                <p:nvPr/>
              </p:nvCxnSpPr>
              <p:spPr>
                <a:xfrm flipH="1">
                  <a:off x="1619672" y="2840581"/>
                  <a:ext cx="1596531" cy="12355"/>
                </a:xfrm>
                <a:prstGeom prst="straightConnector1">
                  <a:avLst/>
                </a:prstGeom>
                <a:ln w="28575"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/>
                <p:cNvCxnSpPr>
                  <a:stCxn id="5" idx="6"/>
                  <a:endCxn id="6" idx="2"/>
                </p:cNvCxnSpPr>
                <p:nvPr/>
              </p:nvCxnSpPr>
              <p:spPr>
                <a:xfrm>
                  <a:off x="1619672" y="2636912"/>
                  <a:ext cx="1512168" cy="0"/>
                </a:xfrm>
                <a:prstGeom prst="straightConnector1">
                  <a:avLst/>
                </a:prstGeom>
                <a:ln w="28575"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7" name="TextBox 76"/>
              <p:cNvSpPr txBox="1"/>
              <p:nvPr/>
            </p:nvSpPr>
            <p:spPr>
              <a:xfrm>
                <a:off x="2555776" y="1916832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 smtClean="0"/>
                  <a:t>0.5</a:t>
                </a:r>
                <a:endParaRPr lang="en-CA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2987824" y="1556792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 smtClean="0"/>
                  <a:t>0.8</a:t>
                </a:r>
                <a:endParaRPr lang="en-CA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2195736" y="2852936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 smtClean="0"/>
                  <a:t>0.5</a:t>
                </a:r>
                <a:endParaRPr lang="en-CA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2123728" y="2348880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 smtClean="0"/>
                  <a:t>0.8</a:t>
                </a:r>
                <a:endParaRPr lang="en-CA" dirty="0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979712" y="1907540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 smtClean="0"/>
                  <a:t>0.2</a:t>
                </a:r>
                <a:endParaRPr lang="en-CA" dirty="0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1547664" y="1484784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 smtClean="0"/>
                  <a:t>0.2</a:t>
                </a:r>
                <a:endParaRPr lang="en-CA" dirty="0"/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4860032" y="1043444"/>
              <a:ext cx="2664296" cy="2097524"/>
              <a:chOff x="1043608" y="1124744"/>
              <a:chExt cx="2664296" cy="2097524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1043608" y="1124744"/>
                <a:ext cx="2664296" cy="1800200"/>
                <a:chOff x="1043608" y="1124744"/>
                <a:chExt cx="2664296" cy="1800200"/>
              </a:xfrm>
            </p:grpSpPr>
            <p:sp>
              <p:nvSpPr>
                <p:cNvPr id="92" name="Oval 91"/>
                <p:cNvSpPr/>
                <p:nvPr/>
              </p:nvSpPr>
              <p:spPr>
                <a:xfrm>
                  <a:off x="2267744" y="1124744"/>
                  <a:ext cx="576064" cy="57606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b="1" dirty="0" smtClean="0">
                      <a:solidFill>
                        <a:schemeClr val="tx1"/>
                      </a:solidFill>
                    </a:rPr>
                    <a:t>A</a:t>
                  </a:r>
                  <a:endParaRPr lang="en-CA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1043608" y="2348880"/>
                  <a:ext cx="576064" cy="57606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b="1" dirty="0" smtClean="0">
                      <a:solidFill>
                        <a:schemeClr val="tx1"/>
                      </a:solidFill>
                    </a:rPr>
                    <a:t>B</a:t>
                  </a:r>
                  <a:endParaRPr lang="en-CA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3131840" y="2348880"/>
                  <a:ext cx="576064" cy="57606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b="1" dirty="0" smtClean="0">
                      <a:solidFill>
                        <a:schemeClr val="tx1"/>
                      </a:solidFill>
                    </a:rPr>
                    <a:t>C</a:t>
                  </a:r>
                  <a:endParaRPr lang="en-CA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5" name="Straight Arrow Connector 94"/>
                <p:cNvCxnSpPr>
                  <a:endCxn id="94" idx="0"/>
                </p:cNvCxnSpPr>
                <p:nvPr/>
              </p:nvCxnSpPr>
              <p:spPr>
                <a:xfrm>
                  <a:off x="2843808" y="1556792"/>
                  <a:ext cx="576064" cy="792088"/>
                </a:xfrm>
                <a:prstGeom prst="straightConnector1">
                  <a:avLst/>
                </a:prstGeom>
                <a:ln w="28575"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Arrow Connector 95"/>
                <p:cNvCxnSpPr/>
                <p:nvPr/>
              </p:nvCxnSpPr>
              <p:spPr>
                <a:xfrm flipH="1" flipV="1">
                  <a:off x="2657764" y="1692424"/>
                  <a:ext cx="512440" cy="728464"/>
                </a:xfrm>
                <a:prstGeom prst="straightConnector1">
                  <a:avLst/>
                </a:prstGeom>
                <a:ln w="28575"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Arrow Connector 96"/>
                <p:cNvCxnSpPr/>
                <p:nvPr/>
              </p:nvCxnSpPr>
              <p:spPr>
                <a:xfrm flipH="1">
                  <a:off x="1570174" y="1700808"/>
                  <a:ext cx="841586" cy="738223"/>
                </a:xfrm>
                <a:prstGeom prst="straightConnector1">
                  <a:avLst/>
                </a:prstGeom>
                <a:ln w="28575"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Arrow Connector 97"/>
                <p:cNvCxnSpPr/>
                <p:nvPr/>
              </p:nvCxnSpPr>
              <p:spPr>
                <a:xfrm flipV="1">
                  <a:off x="1403648" y="1556792"/>
                  <a:ext cx="802382" cy="720080"/>
                </a:xfrm>
                <a:prstGeom prst="straightConnector1">
                  <a:avLst/>
                </a:prstGeom>
                <a:ln w="28575"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Arrow Connector 98"/>
                <p:cNvCxnSpPr>
                  <a:stCxn id="94" idx="3"/>
                </p:cNvCxnSpPr>
                <p:nvPr/>
              </p:nvCxnSpPr>
              <p:spPr>
                <a:xfrm flipH="1">
                  <a:off x="1619672" y="2840581"/>
                  <a:ext cx="1596531" cy="12355"/>
                </a:xfrm>
                <a:prstGeom prst="straightConnector1">
                  <a:avLst/>
                </a:prstGeom>
                <a:ln w="28575"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Arrow Connector 99"/>
                <p:cNvCxnSpPr>
                  <a:stCxn id="93" idx="6"/>
                  <a:endCxn id="94" idx="2"/>
                </p:cNvCxnSpPr>
                <p:nvPr/>
              </p:nvCxnSpPr>
              <p:spPr>
                <a:xfrm>
                  <a:off x="1619672" y="2636912"/>
                  <a:ext cx="1512168" cy="0"/>
                </a:xfrm>
                <a:prstGeom prst="straightConnector1">
                  <a:avLst/>
                </a:prstGeom>
                <a:ln w="28575"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6" name="TextBox 85"/>
              <p:cNvSpPr txBox="1"/>
              <p:nvPr/>
            </p:nvSpPr>
            <p:spPr>
              <a:xfrm>
                <a:off x="2555776" y="1916832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 smtClean="0"/>
                  <a:t>0.5</a:t>
                </a:r>
                <a:endParaRPr lang="en-CA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2987824" y="1556792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 smtClean="0"/>
                  <a:t>0.2</a:t>
                </a:r>
                <a:endParaRPr lang="en-CA" dirty="0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2195736" y="2852936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 smtClean="0"/>
                  <a:t>0.5</a:t>
                </a:r>
                <a:endParaRPr lang="en-CA" dirty="0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2123728" y="2348880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 smtClean="0"/>
                  <a:t>0.2</a:t>
                </a:r>
                <a:endParaRPr lang="en-CA" dirty="0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1979712" y="1907540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 smtClean="0"/>
                  <a:t>0.8</a:t>
                </a:r>
                <a:endParaRPr lang="en-CA" dirty="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1547664" y="1484784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 smtClean="0"/>
                  <a:t>0.8</a:t>
                </a:r>
                <a:endParaRPr lang="en-CA" dirty="0"/>
              </a:p>
            </p:txBody>
          </p:sp>
        </p:grpSp>
        <p:sp>
          <p:nvSpPr>
            <p:cNvPr id="101" name="TextBox 100"/>
            <p:cNvSpPr txBox="1"/>
            <p:nvPr/>
          </p:nvSpPr>
          <p:spPr>
            <a:xfrm>
              <a:off x="1403648" y="3068960"/>
              <a:ext cx="2088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b="1" dirty="0" smtClean="0"/>
                <a:t>positive</a:t>
              </a:r>
              <a:endParaRPr lang="en-CA" b="1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220072" y="3059668"/>
              <a:ext cx="2088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b="1" dirty="0" smtClean="0"/>
                <a:t>negative</a:t>
              </a:r>
              <a:endParaRPr lang="en-CA" b="1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6"/>
          <p:cNvGrpSpPr/>
          <p:nvPr/>
        </p:nvGrpSpPr>
        <p:grpSpPr>
          <a:xfrm>
            <a:off x="899592" y="260648"/>
            <a:ext cx="6336704" cy="5184576"/>
            <a:chOff x="899592" y="260648"/>
            <a:chExt cx="6336704" cy="5184576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971600" y="3789040"/>
              <a:ext cx="590465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Freeform 3"/>
            <p:cNvSpPr/>
            <p:nvPr/>
          </p:nvSpPr>
          <p:spPr>
            <a:xfrm>
              <a:off x="1409075" y="1791325"/>
              <a:ext cx="5219076" cy="2358452"/>
            </a:xfrm>
            <a:custGeom>
              <a:avLst/>
              <a:gdLst>
                <a:gd name="connsiteX0" fmla="*/ 0 w 5219076"/>
                <a:gd name="connsiteY0" fmla="*/ 1911245 h 2358452"/>
                <a:gd name="connsiteX1" fmla="*/ 1394086 w 5219076"/>
                <a:gd name="connsiteY1" fmla="*/ 37475 h 2358452"/>
                <a:gd name="connsiteX2" fmla="*/ 2503358 w 5219076"/>
                <a:gd name="connsiteY2" fmla="*/ 1986196 h 2358452"/>
                <a:gd name="connsiteX3" fmla="*/ 4002374 w 5219076"/>
                <a:gd name="connsiteY3" fmla="*/ 7495 h 2358452"/>
                <a:gd name="connsiteX4" fmla="*/ 5051686 w 5219076"/>
                <a:gd name="connsiteY4" fmla="*/ 2031167 h 2358452"/>
                <a:gd name="connsiteX5" fmla="*/ 5006715 w 5219076"/>
                <a:gd name="connsiteY5" fmla="*/ 1971206 h 2358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19076" h="2358452">
                  <a:moveTo>
                    <a:pt x="0" y="1911245"/>
                  </a:moveTo>
                  <a:cubicBezTo>
                    <a:pt x="488430" y="968114"/>
                    <a:pt x="976860" y="24983"/>
                    <a:pt x="1394086" y="37475"/>
                  </a:cubicBezTo>
                  <a:cubicBezTo>
                    <a:pt x="1811312" y="49967"/>
                    <a:pt x="2068643" y="1991193"/>
                    <a:pt x="2503358" y="1986196"/>
                  </a:cubicBezTo>
                  <a:cubicBezTo>
                    <a:pt x="2938073" y="1981199"/>
                    <a:pt x="3577653" y="0"/>
                    <a:pt x="4002374" y="7495"/>
                  </a:cubicBezTo>
                  <a:cubicBezTo>
                    <a:pt x="4427095" y="14990"/>
                    <a:pt x="4884296" y="1703882"/>
                    <a:pt x="5051686" y="2031167"/>
                  </a:cubicBezTo>
                  <a:cubicBezTo>
                    <a:pt x="5219076" y="2358452"/>
                    <a:pt x="5112895" y="2164829"/>
                    <a:pt x="5006715" y="1971206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3923928" y="260648"/>
              <a:ext cx="72008" cy="5112568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322060" y="260648"/>
              <a:ext cx="72008" cy="511256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699792" y="332656"/>
              <a:ext cx="72008" cy="511256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123728" y="3068960"/>
              <a:ext cx="1296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smtClean="0"/>
                <a:t>Negatives</a:t>
              </a:r>
              <a:endParaRPr lang="en-CA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60032" y="3070701"/>
              <a:ext cx="1296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smtClean="0"/>
                <a:t>Positives</a:t>
              </a:r>
              <a:endParaRPr lang="en-CA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99592" y="3789040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smtClean="0"/>
                <a:t>0</a:t>
              </a:r>
              <a:endParaRPr lang="en-CA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60232" y="3789040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smtClean="0"/>
                <a:t>100</a:t>
              </a:r>
              <a:endParaRPr lang="en-CA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4499992" y="332656"/>
              <a:ext cx="72008" cy="5112568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699792" y="1556792"/>
              <a:ext cx="1800200" cy="0"/>
            </a:xfrm>
            <a:prstGeom prst="line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499992" y="1556792"/>
              <a:ext cx="864096" cy="0"/>
            </a:xfrm>
            <a:prstGeom prst="line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292080" y="1052736"/>
              <a:ext cx="576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b="1" dirty="0" smtClean="0"/>
                <a:t>Û</a:t>
              </a:r>
              <a:r>
                <a:rPr lang="en-CA" sz="2000" b="1" baseline="-25000" dirty="0" smtClean="0"/>
                <a:t>+</a:t>
              </a:r>
              <a:endParaRPr lang="en-CA" sz="2000" b="1" baseline="-25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339752" y="1052736"/>
              <a:ext cx="576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b="1" dirty="0" smtClean="0"/>
                <a:t>Û</a:t>
              </a:r>
              <a:r>
                <a:rPr lang="en-CA" sz="2000" b="1" baseline="-25000" dirty="0" smtClean="0"/>
                <a:t>--</a:t>
              </a:r>
              <a:endParaRPr lang="en-CA" sz="2000" b="1" baseline="-250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1052736"/>
              <a:ext cx="576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b="1" dirty="0" err="1" smtClean="0"/>
                <a:t>Û</a:t>
              </a:r>
              <a:r>
                <a:rPr lang="en-CA" sz="2000" b="1" baseline="-25000" dirty="0" err="1" smtClean="0"/>
                <a:t>x</a:t>
              </a:r>
              <a:endParaRPr lang="en-CA" sz="2000" b="1" baseline="-25000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83568" y="6093296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Sum of state values along trajectory</a:t>
            </a:r>
            <a:endParaRPr lang="en-C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331640" y="1196752"/>
            <a:ext cx="6400800" cy="3465676"/>
            <a:chOff x="1331640" y="1196752"/>
            <a:chExt cx="6400800" cy="3465676"/>
          </a:xfrm>
        </p:grpSpPr>
        <p:sp>
          <p:nvSpPr>
            <p:cNvPr id="18" name="TextBox 17"/>
            <p:cNvSpPr txBox="1"/>
            <p:nvPr/>
          </p:nvSpPr>
          <p:spPr>
            <a:xfrm>
              <a:off x="2627784" y="4293096"/>
              <a:ext cx="3744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 smtClean="0"/>
                <a:t>Sum of state values along trajectory</a:t>
              </a:r>
              <a:endParaRPr lang="en-CA" dirty="0"/>
            </a:p>
          </p:txBody>
        </p:sp>
        <p:pic>
          <p:nvPicPr>
            <p:cNvPr id="2050" name="Picture 2" descr="D:\Users\Charley\Desktop\illustration_of_discriminator.png"/>
            <p:cNvPicPr>
              <a:picLocks noChangeAspect="1" noChangeArrowheads="1"/>
            </p:cNvPicPr>
            <p:nvPr/>
          </p:nvPicPr>
          <p:blipFill>
            <a:blip r:embed="rId2" cstate="print"/>
            <a:srcRect t="13850" b="26594"/>
            <a:stretch>
              <a:fillRect/>
            </a:stretch>
          </p:blipFill>
          <p:spPr bwMode="auto">
            <a:xfrm>
              <a:off x="1331640" y="1196752"/>
              <a:ext cx="6400800" cy="309634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Users\Charley\Desktop\illustration_of_discriminator.png"/>
          <p:cNvPicPr>
            <a:picLocks noChangeAspect="1" noChangeArrowheads="1"/>
          </p:cNvPicPr>
          <p:nvPr/>
        </p:nvPicPr>
        <p:blipFill>
          <a:blip r:embed="rId2" cstate="print"/>
          <a:srcRect t="12465" b="25209"/>
          <a:stretch>
            <a:fillRect/>
          </a:stretch>
        </p:blipFill>
        <p:spPr bwMode="auto">
          <a:xfrm>
            <a:off x="1115616" y="1124744"/>
            <a:ext cx="6400800" cy="3240360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3419872" y="429309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Returns</a:t>
            </a:r>
            <a:endParaRPr lang="en-C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259632" y="1124744"/>
            <a:ext cx="4968552" cy="576064"/>
            <a:chOff x="1259632" y="1124744"/>
            <a:chExt cx="4968552" cy="576064"/>
          </a:xfrm>
        </p:grpSpPr>
        <p:sp>
          <p:nvSpPr>
            <p:cNvPr id="2" name="Oval 1"/>
            <p:cNvSpPr/>
            <p:nvPr/>
          </p:nvSpPr>
          <p:spPr>
            <a:xfrm>
              <a:off x="1259632" y="1124744"/>
              <a:ext cx="576064" cy="57606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400" b="1" dirty="0" smtClean="0">
                  <a:solidFill>
                    <a:schemeClr val="tx1"/>
                  </a:solidFill>
                </a:rPr>
                <a:t>x</a:t>
              </a:r>
              <a:r>
                <a:rPr lang="en-CA" b="1" baseline="-25000" dirty="0" smtClean="0">
                  <a:solidFill>
                    <a:schemeClr val="tx1"/>
                  </a:solidFill>
                </a:rPr>
                <a:t>1</a:t>
              </a:r>
              <a:endParaRPr lang="en-CA" sz="240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" name="Oval 2"/>
            <p:cNvSpPr/>
            <p:nvPr/>
          </p:nvSpPr>
          <p:spPr>
            <a:xfrm>
              <a:off x="2339752" y="1124744"/>
              <a:ext cx="576064" cy="57606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CA" sz="2400" b="1" dirty="0" smtClean="0">
                  <a:solidFill>
                    <a:prstClr val="black"/>
                  </a:solidFill>
                </a:rPr>
                <a:t>x</a:t>
              </a:r>
              <a:r>
                <a:rPr lang="en-CA" b="1" baseline="-25000" dirty="0">
                  <a:solidFill>
                    <a:prstClr val="black"/>
                  </a:solidFill>
                </a:rPr>
                <a:t>2</a:t>
              </a:r>
              <a:endParaRPr lang="en-CA" sz="2400" b="1" baseline="-25000" dirty="0">
                <a:solidFill>
                  <a:prstClr val="black"/>
                </a:solidFill>
              </a:endParaRPr>
            </a:p>
          </p:txBody>
        </p:sp>
        <p:cxnSp>
          <p:nvCxnSpPr>
            <p:cNvPr id="8" name="Straight Arrow Connector 7"/>
            <p:cNvCxnSpPr>
              <a:endCxn id="3" idx="2"/>
            </p:cNvCxnSpPr>
            <p:nvPr/>
          </p:nvCxnSpPr>
          <p:spPr>
            <a:xfrm>
              <a:off x="1835696" y="1412776"/>
              <a:ext cx="504056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2915816" y="1412776"/>
              <a:ext cx="504056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3995936" y="1412776"/>
              <a:ext cx="504056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5076056" y="1412776"/>
              <a:ext cx="504056" cy="0"/>
            </a:xfrm>
            <a:prstGeom prst="straightConnector1">
              <a:avLst/>
            </a:prstGeom>
            <a:ln w="28575"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3419872" y="1124744"/>
              <a:ext cx="576064" cy="57606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CA" sz="2400" b="1" dirty="0" smtClean="0">
                  <a:solidFill>
                    <a:prstClr val="black"/>
                  </a:solidFill>
                </a:rPr>
                <a:t>x</a:t>
              </a:r>
              <a:r>
                <a:rPr lang="en-CA" b="1" baseline="-25000" dirty="0">
                  <a:solidFill>
                    <a:prstClr val="black"/>
                  </a:solidFill>
                </a:rPr>
                <a:t>3</a:t>
              </a:r>
              <a:endParaRPr lang="en-CA" sz="2400" b="1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4499992" y="1124744"/>
              <a:ext cx="576064" cy="57606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CA" sz="2400" b="1" dirty="0" smtClean="0">
                  <a:solidFill>
                    <a:prstClr val="black"/>
                  </a:solidFill>
                </a:rPr>
                <a:t>x</a:t>
              </a:r>
              <a:r>
                <a:rPr lang="en-CA" b="1" baseline="-25000" dirty="0" smtClean="0">
                  <a:solidFill>
                    <a:prstClr val="black"/>
                  </a:solidFill>
                </a:rPr>
                <a:t>4</a:t>
              </a:r>
              <a:endParaRPr lang="en-CA" sz="2400" b="1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5580112" y="1124744"/>
              <a:ext cx="648072" cy="57606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CA" sz="2400" b="1" dirty="0" err="1" smtClean="0">
                  <a:solidFill>
                    <a:prstClr val="black"/>
                  </a:solidFill>
                </a:rPr>
                <a:t>x</a:t>
              </a:r>
              <a:r>
                <a:rPr lang="en-CA" b="1" baseline="-25000" dirty="0" err="1">
                  <a:solidFill>
                    <a:prstClr val="black"/>
                  </a:solidFill>
                </a:rPr>
                <a:t>m</a:t>
              </a:r>
              <a:endParaRPr lang="en-CA" sz="2400" b="1" baseline="-25000" dirty="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47</Words>
  <Application>Microsoft Office PowerPoint</Application>
  <PresentationFormat>On-screen Show (4:3)</PresentationFormat>
  <Paragraphs>35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Charles Onu</dc:creator>
  <cp:lastModifiedBy>Charles Onu</cp:lastModifiedBy>
  <cp:revision>21</cp:revision>
  <dcterms:created xsi:type="dcterms:W3CDTF">2017-04-07T00:29:07Z</dcterms:created>
  <dcterms:modified xsi:type="dcterms:W3CDTF">2017-04-07T13:54:55Z</dcterms:modified>
</cp:coreProperties>
</file>