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1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2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7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2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0A61-9B89-4236-AD03-13601F9CBEB1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F9E3-35F3-4E60-80E1-0C73EBB2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2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Contextual Bandits – 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By </a:t>
            </a:r>
            <a:r>
              <a:rPr lang="en-US" altLang="zh-CN" dirty="0" err="1" smtClean="0"/>
              <a:t>Ambuj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Tewari</a:t>
            </a:r>
            <a:r>
              <a:rPr lang="en-US" altLang="zh-CN" dirty="0" smtClean="0"/>
              <a:t> and Susan A. Murphy</a:t>
            </a:r>
          </a:p>
          <a:p>
            <a:r>
              <a:rPr lang="en-US" altLang="zh-CN" dirty="0" smtClean="0"/>
              <a:t>Presented by Zhuoyu Wang</a:t>
            </a:r>
          </a:p>
        </p:txBody>
      </p:sp>
    </p:spTree>
    <p:extLst>
      <p:ext uri="{BB962C8B-B14F-4D97-AF65-F5344CB8AC3E}">
        <p14:creationId xmlns:p14="http://schemas.microsoft.com/office/powerpoint/2010/main" val="18962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against a Policy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x</a:t>
            </a:r>
            <a:r>
              <a:rPr lang="en-US" dirty="0" smtClean="0"/>
              <a:t> a class Π of policies and aim to minimize the expected regret relative to the class Π:</a:t>
            </a:r>
          </a:p>
          <a:p>
            <a:endParaRPr lang="en-US" dirty="0" smtClean="0"/>
          </a:p>
          <a:p>
            <a:r>
              <a:rPr lang="en-US" dirty="0" smtClean="0"/>
              <a:t>After an exploration round, an unbiased estimator of the value of any policy π: </a:t>
            </a:r>
          </a:p>
          <a:p>
            <a:endParaRPr lang="en-US" dirty="0"/>
          </a:p>
          <a:p>
            <a:r>
              <a:rPr lang="en-US" dirty="0" smtClean="0"/>
              <a:t>The policy selected for the next exploitation phase is: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72" y="2323021"/>
            <a:ext cx="2820255" cy="861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01" y="3681468"/>
            <a:ext cx="5034598" cy="1006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597" y="5185783"/>
            <a:ext cx="7358757" cy="99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2" y="351696"/>
            <a:ext cx="10711636" cy="61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</a:t>
            </a:r>
            <a:r>
              <a:rPr lang="en-US" dirty="0" smtClean="0"/>
              <a:t>Stochastic Contextual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convergence rate</a:t>
            </a:r>
          </a:p>
          <a:p>
            <a:r>
              <a:rPr lang="en-US" dirty="0" err="1" smtClean="0"/>
              <a:t>iid</a:t>
            </a:r>
            <a:r>
              <a:rPr lang="en-US" dirty="0" smtClean="0"/>
              <a:t> assumption is unrealistic. Example: stress level at different time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Contexts with Stochastic 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contexts are not </a:t>
            </a:r>
            <a:r>
              <a:rPr lang="en-US" dirty="0" err="1" smtClean="0"/>
              <a:t>iid</a:t>
            </a:r>
            <a:r>
              <a:rPr lang="en-US" dirty="0" smtClean="0"/>
              <a:t> random variables but from an arbitrary deterministic sequence. </a:t>
            </a:r>
          </a:p>
          <a:p>
            <a:r>
              <a:rPr lang="en-US" dirty="0" smtClean="0"/>
              <a:t>However, the reward given context and action is still stochastic (the two families of distributions over rewards):</a:t>
            </a:r>
          </a:p>
          <a:p>
            <a:endParaRPr lang="en-US" dirty="0" smtClean="0"/>
          </a:p>
          <a:p>
            <a:r>
              <a:rPr lang="en-US" dirty="0" smtClean="0"/>
              <a:t>The expected regret of an online learning algorithm: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93" y="3543300"/>
            <a:ext cx="3256979" cy="59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87" y="4608194"/>
            <a:ext cx="3007425" cy="8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linear assumption: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65" y="3054805"/>
            <a:ext cx="9486427" cy="2717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46" y="1793827"/>
            <a:ext cx="2057264" cy="5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</a:t>
            </a:r>
            <a:r>
              <a:rPr lang="en-US" dirty="0" smtClean="0"/>
              <a:t>Adversarial Contexts with Stochastic 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ontexts can have arbitrary relationships one with another.</a:t>
            </a:r>
          </a:p>
          <a:p>
            <a:endParaRPr lang="en-US" dirty="0"/>
          </a:p>
          <a:p>
            <a:r>
              <a:rPr lang="en-US" dirty="0" smtClean="0"/>
              <a:t>In reality, how users respond to interventions (e.g., reward distribution given context) can change with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Adversarial Contextual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Competing against Greedy Policies with Changing Reward Distributions</a:t>
            </a:r>
          </a:p>
          <a:p>
            <a:endParaRPr lang="en-US" dirty="0"/>
          </a:p>
          <a:p>
            <a:r>
              <a:rPr lang="en-US" dirty="0" smtClean="0"/>
              <a:t>Competing against a Fixed Class of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70" y="1186769"/>
            <a:ext cx="10984260" cy="44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Mobile Health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Good Initial Policy</a:t>
            </a:r>
          </a:p>
          <a:p>
            <a:r>
              <a:rPr lang="en-US" dirty="0" smtClean="0"/>
              <a:t>Interpretability of the Learned Policy</a:t>
            </a:r>
          </a:p>
          <a:p>
            <a:r>
              <a:rPr lang="en-US" dirty="0" smtClean="0"/>
              <a:t>Assessing Usefulness of Contextual Variables</a:t>
            </a:r>
          </a:p>
          <a:p>
            <a:r>
              <a:rPr lang="en-US" dirty="0" smtClean="0"/>
              <a:t>Computational Considerations</a:t>
            </a:r>
          </a:p>
          <a:p>
            <a:r>
              <a:rPr lang="en-US" dirty="0" smtClean="0"/>
              <a:t>Robustness to Failure of Assumptions</a:t>
            </a:r>
          </a:p>
          <a:p>
            <a:r>
              <a:rPr lang="en-US" smtClean="0"/>
              <a:t>Costly to Acquire or Missing Contexts and Rewards</a:t>
            </a:r>
          </a:p>
        </p:txBody>
      </p:sp>
    </p:spTree>
    <p:extLst>
      <p:ext uri="{BB962C8B-B14F-4D97-AF65-F5344CB8AC3E}">
        <p14:creationId xmlns:p14="http://schemas.microsoft.com/office/powerpoint/2010/main" val="17070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r>
              <a:rPr lang="en-US" dirty="0" smtClean="0"/>
              <a:t>Contextual Bandits</a:t>
            </a:r>
            <a:endParaRPr lang="en-US" dirty="0"/>
          </a:p>
        </p:txBody>
      </p:sp>
      <p:pic>
        <p:nvPicPr>
          <p:cNvPr id="1026" name="Picture 2" descr="https://cdn-images-1.medium.com/max/1750/1*3NziBtrANN6UVltplxwaG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4" y="1368425"/>
            <a:ext cx="9309361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4281" y="6400800"/>
            <a:ext cx="1402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From: https://medium.com/emergent-future/simple-reinforcement-learning-with-tensorflow-part-1-5-contextual-bandits-bff01d1aad9c#.cbuaj1j9e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</a:t>
            </a:r>
            <a:r>
              <a:rPr lang="en-US" dirty="0" smtClean="0"/>
              <a:t>Contextual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n a clinical trial comparing two drugs, some subject information could be available as features.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 so, the clinical trial could be considered as a contextual bandit problem.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target is to learn how to choose one of the two drugs based on subject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Contextual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Contextual Bandits</a:t>
            </a:r>
          </a:p>
          <a:p>
            <a:r>
              <a:rPr lang="en-US" dirty="0" smtClean="0"/>
              <a:t>Adversarial Contexts with Stochastic Rewards</a:t>
            </a:r>
          </a:p>
          <a:p>
            <a:r>
              <a:rPr lang="en-US" dirty="0" smtClean="0"/>
              <a:t>Fully Adversarial Contextual Bandits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Contextual Bandits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Main assumption: the context and reward triples                      are sampled from one underlying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expected reward functions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optimal policy: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7892"/>
          <a:stretch/>
        </p:blipFill>
        <p:spPr>
          <a:xfrm>
            <a:off x="8263663" y="1825625"/>
            <a:ext cx="1716154" cy="385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032" y="3248867"/>
            <a:ext cx="3967743" cy="608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868" y="4229159"/>
            <a:ext cx="2760266" cy="6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Estimation of Expected Reward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Assume the underlying distribution D has the linear regression relationship:</a:t>
            </a:r>
          </a:p>
          <a:p>
            <a:endParaRPr lang="en-US" altLang="zh-CN" dirty="0"/>
          </a:p>
          <a:p>
            <a:r>
              <a:rPr lang="en-US" altLang="zh-CN" dirty="0" smtClean="0"/>
              <a:t>The best policy takes the form: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expected regret of a learning algorithm is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           is the </a:t>
            </a:r>
            <a:r>
              <a:rPr lang="en-US" dirty="0" err="1" smtClean="0"/>
              <a:t>the</a:t>
            </a:r>
            <a:r>
              <a:rPr lang="en-US" dirty="0" smtClean="0"/>
              <a:t> expected reward function of the optimal policy.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123" y="2211627"/>
            <a:ext cx="2059959" cy="553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746" y="3324839"/>
            <a:ext cx="5152730" cy="660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877" y="4767170"/>
            <a:ext cx="2106294" cy="711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450" y="5707982"/>
            <a:ext cx="740793" cy="4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76" y="0"/>
            <a:ext cx="10359524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Estimation of Expected Reward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 smtClean="0"/>
              <a:t>f</a:t>
            </a:r>
            <a:r>
              <a:rPr lang="en-US" i="1" baseline="-25000" dirty="0" smtClean="0"/>
              <a:t>a</a:t>
            </a:r>
            <a:r>
              <a:rPr lang="en-US" i="1" dirty="0" smtClean="0"/>
              <a:t> </a:t>
            </a:r>
            <a:r>
              <a:rPr lang="en-US" dirty="0"/>
              <a:t>are functions chosen from a non-parametric class of </a:t>
            </a:r>
            <a:r>
              <a:rPr lang="en-US" dirty="0" smtClean="0"/>
              <a:t>functions. </a:t>
            </a:r>
          </a:p>
          <a:p>
            <a:endParaRPr lang="en-US" dirty="0" smtClean="0"/>
          </a:p>
          <a:p>
            <a:r>
              <a:rPr lang="en-US" dirty="0" smtClean="0"/>
              <a:t>The best policy becomes: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45" y="1825625"/>
            <a:ext cx="2749341" cy="719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72" y="4868341"/>
            <a:ext cx="6344862" cy="8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4" y="805392"/>
            <a:ext cx="11682371" cy="46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8657</TotalTime>
  <Words>411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Office Theme</vt:lpstr>
      <vt:lpstr>Contextual Bandits – A Review</vt:lpstr>
      <vt:lpstr>Contextual Bandits</vt:lpstr>
      <vt:lpstr>An Example of Contextual Bandits</vt:lpstr>
      <vt:lpstr>Three Types of Contextual Bandits</vt:lpstr>
      <vt:lpstr>Stochastic Contextual Bandits</vt:lpstr>
      <vt:lpstr>Parametric Estimation of Expected Reward Functions</vt:lpstr>
      <vt:lpstr>PowerPoint Presentation</vt:lpstr>
      <vt:lpstr>Nonparametric Estimation of Expected Reward Functions</vt:lpstr>
      <vt:lpstr>PowerPoint Presentation</vt:lpstr>
      <vt:lpstr>Competing against a Policy Class</vt:lpstr>
      <vt:lpstr>PowerPoint Presentation</vt:lpstr>
      <vt:lpstr>Pros and cons of Stochastic Contextual Bandits</vt:lpstr>
      <vt:lpstr>Adversarial Contexts with Stochastic Rewards</vt:lpstr>
      <vt:lpstr>PowerPoint Presentation</vt:lpstr>
      <vt:lpstr>Pros and cons of Adversarial Contexts with Stochastic Rewards</vt:lpstr>
      <vt:lpstr>Fully Adversarial Contextual Bandits</vt:lpstr>
      <vt:lpstr>PowerPoint Presentation</vt:lpstr>
      <vt:lpstr>Challenges in Mobile Health 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 Bandits</dc:title>
  <dc:creator>Zhuoyu</dc:creator>
  <cp:lastModifiedBy>Zhuoyu</cp:lastModifiedBy>
  <cp:revision>23</cp:revision>
  <dcterms:created xsi:type="dcterms:W3CDTF">2017-03-31T06:12:38Z</dcterms:created>
  <dcterms:modified xsi:type="dcterms:W3CDTF">2017-04-06T06:30:01Z</dcterms:modified>
</cp:coreProperties>
</file>