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755E-BBA9-4068-AFF6-B283CCA211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0305-B747-4B0B-B247-3E52FC3E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Double Q-Learning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Zhuoyu Wang</a:t>
            </a:r>
          </a:p>
          <a:p>
            <a:r>
              <a:rPr lang="en-US" altLang="zh-CN" dirty="0" smtClean="0"/>
              <a:t>COMP 762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Sarsa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71" y="2333227"/>
            <a:ext cx="8231071" cy="625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15" y="3964707"/>
            <a:ext cx="8310101" cy="6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8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Maximum Expected Value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7255" cy="4351338"/>
              </a:xfrm>
            </p:spPr>
            <p:txBody>
              <a:bodyPr/>
              <a:lstStyle/>
              <a:p>
                <a:r>
                  <a:rPr lang="en-US" dirty="0" smtClean="0"/>
                  <a:t>Consider a set of M random variables X={X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…, X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}. </a:t>
                </a:r>
              </a:p>
              <a:p>
                <a:r>
                  <a:rPr lang="en-US" dirty="0" smtClean="0"/>
                  <a:t>We want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l-GR" dirty="0" smtClean="0"/>
                  <a:t>μ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be the unbiased estimator of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=1,…,M.</a:t>
                </a:r>
              </a:p>
              <a:p>
                <a:r>
                  <a:rPr lang="en-US" dirty="0" smtClean="0"/>
                  <a:t>The question is:   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7255" cy="4351338"/>
              </a:xfrm>
              <a:blipFill rotWithShape="0">
                <a:blip r:embed="rId2"/>
                <a:stretch>
                  <a:fillRect l="-968" t="-2241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5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estimator (Q1): Overestimation!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3 random variables: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	X</a:t>
                </a:r>
                <a:r>
                  <a:rPr lang="en-US" baseline="-25000" dirty="0" smtClean="0"/>
                  <a:t>1</a:t>
                </a:r>
                <a:r>
                  <a:rPr lang="en-US" altLang="zh-CN" dirty="0" smtClean="0"/>
                  <a:t>~</a:t>
                </a:r>
                <a:r>
                  <a:rPr lang="en-US" dirty="0" smtClean="0"/>
                  <a:t>Normal(0, 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altLang="zh-CN" dirty="0" smtClean="0"/>
                  <a:t>~</a:t>
                </a:r>
                <a:r>
                  <a:rPr lang="en-US" dirty="0" smtClean="0"/>
                  <a:t>Normal(0.2, 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3</a:t>
                </a:r>
                <a:r>
                  <a:rPr lang="en-US" altLang="zh-CN" dirty="0" smtClean="0"/>
                  <a:t>~</a:t>
                </a:r>
                <a:r>
                  <a:rPr lang="en-US" dirty="0" smtClean="0"/>
                  <a:t>Normal(0.3, 2)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dirty="0" smtClean="0"/>
                  <a:t> for each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Repeat 200 times.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5" y="2471738"/>
            <a:ext cx="6038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Estimator (Q2)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altLang="zh-CN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Instead of using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Generate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, 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Underestimated.</a:t>
                </a:r>
              </a:p>
              <a:p>
                <a:r>
                  <a:rPr lang="en-US" dirty="0" smtClean="0"/>
                  <a:t>That’s what Lemma 1 says.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84" y="2471738"/>
            <a:ext cx="6038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16" y="1723218"/>
            <a:ext cx="7292543" cy="44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Theme</vt:lpstr>
      <vt:lpstr>Double Q-Learning</vt:lpstr>
      <vt:lpstr>Recap</vt:lpstr>
      <vt:lpstr>Estimating Maximum Expected Value</vt:lpstr>
      <vt:lpstr>Single estimator (Q1): Overestimation!</vt:lpstr>
      <vt:lpstr>Double Estimator (Q2) </vt:lpstr>
      <vt:lpstr>Convergence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Q-Learning</dc:title>
  <dc:creator>Zhuoyu</dc:creator>
  <cp:lastModifiedBy>Zhuoyu</cp:lastModifiedBy>
  <cp:revision>12</cp:revision>
  <dcterms:created xsi:type="dcterms:W3CDTF">2017-02-10T06:51:47Z</dcterms:created>
  <dcterms:modified xsi:type="dcterms:W3CDTF">2017-02-10T09:05:18Z</dcterms:modified>
</cp:coreProperties>
</file>