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2" y="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9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4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2426-94FB-4F5D-91D3-6ECEF0D7029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A08E-701C-4317-BE8D-407D762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Off-policy Learning with Recognizers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Precup</a:t>
            </a:r>
            <a:r>
              <a:rPr lang="en-US" dirty="0" smtClean="0"/>
              <a:t> et al. 2005)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0122"/>
            <a:ext cx="9144000" cy="1467678"/>
          </a:xfrm>
        </p:spPr>
        <p:txBody>
          <a:bodyPr/>
          <a:lstStyle/>
          <a:p>
            <a:r>
              <a:rPr lang="en-US" altLang="zh-CN" dirty="0" smtClean="0"/>
              <a:t>Zhuoyu Wang</a:t>
            </a:r>
          </a:p>
          <a:p>
            <a:r>
              <a:rPr lang="en-US" altLang="zh-CN" dirty="0" smtClean="0"/>
              <a:t>COMP 767</a:t>
            </a:r>
          </a:p>
          <a:p>
            <a:r>
              <a:rPr lang="en-US" altLang="zh-CN" dirty="0" smtClean="0"/>
              <a:t>Feb 3,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6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  <a:r>
              <a:rPr lang="zh-CN" altLang="en-US" sz="5400" dirty="0" smtClean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7" y="3443669"/>
            <a:ext cx="5964789" cy="3381203"/>
          </a:xfrm>
        </p:spPr>
      </p:pic>
      <p:sp>
        <p:nvSpPr>
          <p:cNvPr id="19" name="TextBox 18"/>
          <p:cNvSpPr txBox="1"/>
          <p:nvPr/>
        </p:nvSpPr>
        <p:spPr>
          <a:xfrm>
            <a:off x="7487479" y="5300872"/>
            <a:ext cx="2941982" cy="569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77737" y="3171942"/>
            <a:ext cx="108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</a:t>
            </a:r>
            <a:r>
              <a:rPr lang="en-US" sz="2800" dirty="0" smtClean="0"/>
              <a:t>(a)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029" y="4182587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sz="3200" dirty="0" smtClean="0"/>
              <a:t>(a)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8886819" y="6240097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problem is to find E</a:t>
            </a:r>
            <a:r>
              <a:rPr lang="el-GR" baseline="-25000" dirty="0" smtClean="0"/>
              <a:t> π</a:t>
            </a:r>
            <a:r>
              <a:rPr lang="en-US" dirty="0" smtClean="0"/>
              <a:t>(z(a)).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3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7" y="3443669"/>
            <a:ext cx="5964789" cy="3381203"/>
          </a:xfrm>
        </p:spPr>
      </p:pic>
      <p:sp>
        <p:nvSpPr>
          <p:cNvPr id="19" name="TextBox 18"/>
          <p:cNvSpPr txBox="1"/>
          <p:nvPr/>
        </p:nvSpPr>
        <p:spPr>
          <a:xfrm>
            <a:off x="7487479" y="5300872"/>
            <a:ext cx="2941982" cy="569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77737" y="3171942"/>
            <a:ext cx="108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</a:t>
            </a:r>
            <a:r>
              <a:rPr lang="en-US" sz="2800" dirty="0" smtClean="0"/>
              <a:t>(a)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029" y="4182587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sz="3200" dirty="0" smtClean="0"/>
              <a:t>(a)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8886819" y="6240097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problem is to find E</a:t>
            </a:r>
            <a:r>
              <a:rPr lang="el-GR" baseline="-25000" dirty="0" smtClean="0"/>
              <a:t> π</a:t>
            </a:r>
            <a:r>
              <a:rPr lang="en-US" dirty="0" smtClean="0"/>
              <a:t>(z(a)).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406113" y="2778104"/>
                <a:ext cx="2698132" cy="2815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113" y="2778104"/>
                <a:ext cx="2698132" cy="2815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43740" y="5870716"/>
                <a:ext cx="3650388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: Likelihood ratio or correction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40" y="5870716"/>
                <a:ext cx="3650388" cy="533544"/>
              </a:xfrm>
              <a:prstGeom prst="rect">
                <a:avLst/>
              </a:prstGeom>
              <a:blipFill rotWithShape="0"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18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kind of importance sampling.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6" y="2358840"/>
            <a:ext cx="5019753" cy="2993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5894" y="6215037"/>
            <a:ext cx="576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Off-policy Learning with </a:t>
            </a:r>
            <a:r>
              <a:rPr lang="en-US" dirty="0" err="1" smtClean="0"/>
              <a:t>RecognizersPrecup</a:t>
            </a:r>
            <a:r>
              <a:rPr lang="en-US" dirty="0" smtClean="0"/>
              <a:t> et al. 2005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4850343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97148" y="3457952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sz="3200" dirty="0" smtClean="0"/>
              <a:t>(a)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142922" y="4042727"/>
            <a:ext cx="278381" cy="32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37645" y="1958730"/>
            <a:ext cx="108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</a:t>
            </a:r>
            <a:r>
              <a:rPr lang="en-US" sz="2800" dirty="0" smtClean="0"/>
              <a:t>(a)</a:t>
            </a: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449206" y="2458188"/>
            <a:ext cx="238539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1716" y="5318838"/>
            <a:ext cx="253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Outcome: z(a)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804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971"/>
            <a:ext cx="10515600" cy="4351338"/>
          </a:xfrm>
        </p:spPr>
        <p:txBody>
          <a:bodyPr/>
          <a:lstStyle/>
          <a:p>
            <a:r>
              <a:rPr lang="en-US" dirty="0" smtClean="0"/>
              <a:t>A special kind of importance sampling.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6" y="2358840"/>
            <a:ext cx="5019753" cy="2993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5894" y="6215037"/>
            <a:ext cx="576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Off-policy Learning with </a:t>
            </a:r>
            <a:r>
              <a:rPr lang="en-US" dirty="0" err="1" smtClean="0"/>
              <a:t>RecognizersPrecup</a:t>
            </a:r>
            <a:r>
              <a:rPr lang="en-US" dirty="0" smtClean="0"/>
              <a:t> et al. 2005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4850343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97148" y="3457952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sz="3200" dirty="0" smtClean="0"/>
              <a:t>(a)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142922" y="4042727"/>
            <a:ext cx="278381" cy="32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37645" y="1958730"/>
            <a:ext cx="108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</a:t>
            </a:r>
            <a:r>
              <a:rPr lang="en-US" sz="2800" dirty="0" smtClean="0"/>
              <a:t>(a)</a:t>
            </a: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449206" y="2458188"/>
            <a:ext cx="238539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1716" y="5318838"/>
            <a:ext cx="253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Outcome: z(a)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406113" y="2579323"/>
                <a:ext cx="2698132" cy="2815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113" y="2579323"/>
                <a:ext cx="2698132" cy="2815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772790" y="5799317"/>
                <a:ext cx="3491597" cy="72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/>
                            <m:t>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/>
                        <m:t>μ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0.7</m:t>
                          </m:r>
                        </m:sub>
                        <m:sup>
                          <m:r>
                            <a:rPr lang="en-US" i="1"/>
                            <m:t>0.9</m:t>
                          </m:r>
                        </m:sup>
                        <m:e>
                          <m:r>
                            <a:rPr lang="en-US" i="1"/>
                            <m:t>𝑏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𝑎</m:t>
                              </m:r>
                            </m:e>
                          </m:d>
                          <m:r>
                            <a:rPr lang="en-US" i="1"/>
                            <m:t>𝑑𝑎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790" y="5799317"/>
                <a:ext cx="3491597" cy="721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9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971"/>
            <a:ext cx="10515600" cy="4351338"/>
          </a:xfrm>
        </p:spPr>
        <p:txBody>
          <a:bodyPr/>
          <a:lstStyle/>
          <a:p>
            <a:r>
              <a:rPr lang="en-US" dirty="0" smtClean="0"/>
              <a:t>A special kind of importance sampling.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6" y="2358840"/>
            <a:ext cx="5019753" cy="2993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5894" y="6215037"/>
            <a:ext cx="576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Off-policy Learning with </a:t>
            </a:r>
            <a:r>
              <a:rPr lang="en-US" dirty="0" err="1" smtClean="0"/>
              <a:t>RecognizersPrecup</a:t>
            </a:r>
            <a:r>
              <a:rPr lang="en-US" dirty="0" smtClean="0"/>
              <a:t> et al. 2005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4850343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97148" y="3457952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sz="3200" dirty="0" smtClean="0"/>
              <a:t>(a)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142922" y="4042727"/>
            <a:ext cx="278381" cy="32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37645" y="1958730"/>
            <a:ext cx="108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</a:t>
            </a:r>
            <a:r>
              <a:rPr lang="en-US" sz="2800" dirty="0" smtClean="0"/>
              <a:t>(a)</a:t>
            </a: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449206" y="2458188"/>
            <a:ext cx="238539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1716" y="5318838"/>
            <a:ext cx="253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Outcome: z(a)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406113" y="2579323"/>
                <a:ext cx="2698132" cy="3438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μ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113" y="2579323"/>
                <a:ext cx="2698132" cy="34383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772790" y="5998097"/>
                <a:ext cx="3921202" cy="72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/>
                            <m:t>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/>
                        <m:t>μ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0.7</m:t>
                          </m:r>
                        </m:sub>
                        <m:sup>
                          <m:r>
                            <a:rPr lang="en-US" i="1"/>
                            <m:t>0.9</m:t>
                          </m:r>
                        </m:sup>
                        <m:e>
                          <m:r>
                            <a:rPr lang="en-US" i="1"/>
                            <m:t>𝑏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𝑎</m:t>
                              </m:r>
                            </m:e>
                          </m:d>
                          <m:r>
                            <a:rPr lang="en-US" i="1"/>
                            <m:t>𝑑𝑎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790" y="5998097"/>
                <a:ext cx="3921202" cy="721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126453" y="5468755"/>
                <a:ext cx="2101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0.7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453" y="5468755"/>
                <a:ext cx="21012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Roughly speaking: For all possible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en-US" dirty="0" smtClean="0"/>
                  <a:t>the recognizer has the smallest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). </a:t>
                </a:r>
              </a:p>
              <a:p>
                <a:r>
                  <a:rPr lang="en-US" dirty="0" smtClean="0"/>
                  <a:t>The proof (see the paper)</a:t>
                </a:r>
              </a:p>
              <a:p>
                <a:r>
                  <a:rPr lang="en-US" dirty="0" smtClean="0"/>
                  <a:t>The message:</a:t>
                </a:r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is a constant, it has the </a:t>
                </a:r>
                <a:br>
                  <a:rPr lang="en-US" dirty="0" smtClean="0"/>
                </a:br>
                <a:r>
                  <a:rPr lang="en-US" dirty="0" smtClean="0"/>
                  <a:t>smallest variance.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3076"/>
            <a:ext cx="5768251" cy="33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9" y="1777640"/>
            <a:ext cx="5768251" cy="3368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59" y="1820710"/>
            <a:ext cx="5591436" cy="3546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8245" y="5665569"/>
            <a:ext cx="283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Why it works?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456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μ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Note 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Here n is the number of observations within the fraction.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1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151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Office Theme</vt:lpstr>
      <vt:lpstr>Off-policy Learning with Recognizers (Precup et al. 2005)</vt:lpstr>
      <vt:lpstr>Importance sampling</vt:lpstr>
      <vt:lpstr>Importance sampling</vt:lpstr>
      <vt:lpstr>Recognizer</vt:lpstr>
      <vt:lpstr>Recognizer</vt:lpstr>
      <vt:lpstr>Recognizer</vt:lpstr>
      <vt:lpstr>Theorem 1</vt:lpstr>
      <vt:lpstr>Variance</vt:lpstr>
      <vt:lpstr>Variance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Off-policy Learning with Recognizers</dc:title>
  <dc:creator>Zhuoyu</dc:creator>
  <cp:lastModifiedBy>Zhuoyu</cp:lastModifiedBy>
  <cp:revision>18</cp:revision>
  <dcterms:created xsi:type="dcterms:W3CDTF">2017-02-03T04:20:08Z</dcterms:created>
  <dcterms:modified xsi:type="dcterms:W3CDTF">2017-02-03T09:32:40Z</dcterms:modified>
</cp:coreProperties>
</file>