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6B6721B-A6FC-46FD-96BE-16AE506AADC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58FF70E-7740-4581-9653-9A194CD22F9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1150B7-1739-4C3E-8227-1CB64570823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FDBB8B-5CA7-49D7-B4AA-B76BBA144F7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645920" y="1554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Neural Networks for Policy Representation in Continuous Action domains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523880" y="4928400"/>
            <a:ext cx="9143640" cy="1015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Sanjay Thakur (260722338)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Sumana Basu (260727568)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Content Placeholder 5" descr=""/>
          <p:cNvPicPr/>
          <p:nvPr/>
        </p:nvPicPr>
        <p:blipFill>
          <a:blip r:embed="rId1"/>
          <a:stretch/>
        </p:blipFill>
        <p:spPr>
          <a:xfrm>
            <a:off x="1192320" y="1554480"/>
            <a:ext cx="1733760" cy="173376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810320" y="1554480"/>
            <a:ext cx="1681920" cy="1681920"/>
          </a:xfrm>
          <a:prstGeom prst="rect">
            <a:avLst/>
          </a:prstGeom>
          <a:ln>
            <a:noFill/>
          </a:ln>
        </p:spPr>
      </p:pic>
      <p:sp>
        <p:nvSpPr>
          <p:cNvPr id="161" name="TextShape 1"/>
          <p:cNvSpPr txBox="1"/>
          <p:nvPr/>
        </p:nvSpPr>
        <p:spPr>
          <a:xfrm>
            <a:off x="1428480" y="3311280"/>
            <a:ext cx="1131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Swimmer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029200" y="3311280"/>
            <a:ext cx="92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1097280" y="365040"/>
            <a:ext cx="10515240" cy="549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Environments: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(MuJOCO’s locomotion tasks):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8046720" y="1554480"/>
            <a:ext cx="2286000" cy="1714320"/>
          </a:xfrm>
          <a:prstGeom prst="rect">
            <a:avLst/>
          </a:prstGeom>
          <a:ln>
            <a:noFill/>
          </a:ln>
        </p:spPr>
      </p:pic>
      <p:sp>
        <p:nvSpPr>
          <p:cNvPr id="165" name="TextShape 4"/>
          <p:cNvSpPr txBox="1"/>
          <p:nvPr/>
        </p:nvSpPr>
        <p:spPr>
          <a:xfrm>
            <a:off x="8765280" y="3291840"/>
            <a:ext cx="523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5"/>
          <p:cNvSpPr txBox="1"/>
          <p:nvPr/>
        </p:nvSpPr>
        <p:spPr>
          <a:xfrm>
            <a:off x="640080" y="4078800"/>
            <a:ext cx="10515240" cy="549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are these tasks(locomotion) challenging: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6"/>
          <p:cNvSpPr txBox="1"/>
          <p:nvPr/>
        </p:nvSpPr>
        <p:spPr>
          <a:xfrm>
            <a:off x="640440" y="4078800"/>
            <a:ext cx="10515240" cy="54936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TextShape 7"/>
          <p:cNvSpPr txBox="1"/>
          <p:nvPr/>
        </p:nvSpPr>
        <p:spPr>
          <a:xfrm>
            <a:off x="1005840" y="4993920"/>
            <a:ext cx="101707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observation space and action space is continuous, and hence discretization is not useful.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spaces have high degrees of freedom.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exists a local-minima where it can decide either not to move forward at all, or fall over slowly.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 used: REINFORCE with baseline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 Architecture for both Actor and Critic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– Observation from the environment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– Magnitude of the action to be taken in each dimension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Neural Network Implementation: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Used Tensorflow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 Architecture for both Actor and Critic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Layer (Degrees of freedom in the observation space)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Hidden layer 1 (100 nodes)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Hidden layer 2 (50 nodes)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Hidden layer 3 (25 nodes)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 layer (Degrees of freedom in the action space)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Activation : ReLU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31880" y="274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657600" y="1665360"/>
            <a:ext cx="283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Rewards over episodes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57200" y="2516040"/>
            <a:ext cx="3472920" cy="2604600"/>
          </a:xfrm>
          <a:prstGeom prst="rect">
            <a:avLst/>
          </a:prstGeom>
          <a:ln>
            <a:noFill/>
          </a:ln>
        </p:spPr>
      </p:pic>
      <p:sp>
        <p:nvSpPr>
          <p:cNvPr id="176" name="TextShape 3"/>
          <p:cNvSpPr txBox="1"/>
          <p:nvPr/>
        </p:nvSpPr>
        <p:spPr>
          <a:xfrm>
            <a:off x="822960" y="5231520"/>
            <a:ext cx="283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REINFORCE on swimmer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3930120" y="2546640"/>
            <a:ext cx="3293640" cy="2482560"/>
          </a:xfrm>
          <a:prstGeom prst="rect">
            <a:avLst/>
          </a:prstGeom>
          <a:ln>
            <a:noFill/>
          </a:ln>
        </p:spPr>
      </p:pic>
      <p:sp>
        <p:nvSpPr>
          <p:cNvPr id="178" name="TextShape 4"/>
          <p:cNvSpPr txBox="1"/>
          <p:nvPr/>
        </p:nvSpPr>
        <p:spPr>
          <a:xfrm>
            <a:off x="4206240" y="5231520"/>
            <a:ext cx="283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REINFORCE on hopper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7424280" y="2560320"/>
            <a:ext cx="3276000" cy="2468880"/>
          </a:xfrm>
          <a:prstGeom prst="rect">
            <a:avLst/>
          </a:prstGeom>
          <a:ln>
            <a:noFill/>
          </a:ln>
        </p:spPr>
      </p:pic>
      <p:sp>
        <p:nvSpPr>
          <p:cNvPr id="180" name="TextShape 5"/>
          <p:cNvSpPr txBox="1"/>
          <p:nvPr/>
        </p:nvSpPr>
        <p:spPr>
          <a:xfrm>
            <a:off x="7863840" y="5212080"/>
            <a:ext cx="283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REINFORCE on 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Relevance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Deep Learning for feature mapping frees us from environment specific feature engineering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real world tasks are of high degrees of freedom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Policy gradient techniques are better than Q-learning algorithms due to end to end structure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23320" y="22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Scope for improvement: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914400" y="1828800"/>
            <a:ext cx="98643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Could use some smarter strategy that would mix exploration to policy improvements intrinsically.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using some non-gradient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Application>LibreOffice/5.1.6.2$Linux_X86_64 LibreOffice_project/10m0$Build-2</Application>
  <Words>150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2017-04-19T19:56:21Z</dcterms:created>
  <dc:creator>Sumana Basu, Ms</dc:creator>
  <dc:description/>
  <dc:language>en-US</dc:language>
  <cp:lastModifiedBy/>
  <dcterms:modified xsi:type="dcterms:W3CDTF">2017-04-20T10:51:36Z</dcterms:modified>
  <cp:revision>40</cp:revision>
  <dc:subject/>
  <dc:title>Deep Networks for Policy Representation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