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9044-6EC1-4235-835A-CED45D81908F}" type="datetimeFigureOut">
              <a:rPr lang="en-CA" smtClean="0"/>
              <a:t>27/01/2017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23E6-917A-4523-A27B-B16D352AAE6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Prioritized Sweeping and other variations of policy evaluation/iteration</a:t>
            </a:r>
            <a:br>
              <a:rPr lang="en-CA" sz="3600" dirty="0" smtClean="0"/>
            </a:br>
            <a:r>
              <a:rPr lang="en-CA" sz="3600" dirty="0" smtClean="0"/>
              <a:t>(with no formula)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Zhuoyu</a:t>
            </a:r>
            <a:r>
              <a:rPr lang="en-CA" dirty="0" smtClean="0"/>
              <a:t> Wang</a:t>
            </a:r>
          </a:p>
          <a:p>
            <a:r>
              <a:rPr lang="en-CA" dirty="0" smtClean="0"/>
              <a:t>COMP 762</a:t>
            </a:r>
          </a:p>
          <a:p>
            <a:r>
              <a:rPr lang="en-CA" dirty="0" smtClean="0"/>
              <a:t>Jan 27, 2017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Prioritized Sweeping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Moore and </a:t>
            </a:r>
            <a:r>
              <a:rPr lang="en-CA" sz="2800" dirty="0" err="1" smtClean="0"/>
              <a:t>Atkeson</a:t>
            </a:r>
            <a:r>
              <a:rPr lang="en-CA" sz="2800" dirty="0" smtClean="0"/>
              <a:t> (1993): a good idea but using a bad example.</a:t>
            </a:r>
          </a:p>
          <a:p>
            <a:r>
              <a:rPr lang="en-CA" sz="2800" dirty="0" smtClean="0"/>
              <a:t>New example from Sec 4.1 of Button and </a:t>
            </a:r>
            <a:r>
              <a:rPr lang="en-CA" sz="2800" dirty="0" err="1" smtClean="0"/>
              <a:t>Barto</a:t>
            </a:r>
            <a:r>
              <a:rPr lang="en-CA" sz="2800" dirty="0"/>
              <a:t> </a:t>
            </a:r>
            <a:r>
              <a:rPr lang="en-CA" sz="2800" dirty="0" smtClean="0"/>
              <a:t>(2016) </a:t>
            </a:r>
            <a:endParaRPr lang="en-CA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56992"/>
            <a:ext cx="639065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23728" y="5949280"/>
            <a:ext cx="572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MDP (more details on page 82 of </a:t>
            </a:r>
            <a:r>
              <a:rPr lang="en-CA" dirty="0" smtClean="0"/>
              <a:t>Button and </a:t>
            </a:r>
            <a:r>
              <a:rPr lang="en-CA" dirty="0" err="1" smtClean="0"/>
              <a:t>Barto</a:t>
            </a:r>
            <a:r>
              <a:rPr lang="en-CA" dirty="0" smtClean="0"/>
              <a:t> (2016) </a:t>
            </a:r>
            <a:r>
              <a:rPr lang="en-CA" dirty="0" smtClean="0"/>
              <a:t>)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One-step Predecessor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>
            <a:normAutofit/>
          </a:bodyPr>
          <a:lstStyle/>
          <a:p>
            <a:r>
              <a:rPr lang="en-CA" sz="2800" dirty="0" smtClean="0"/>
              <a:t>Now, consider an arbitrary state, say 6.</a:t>
            </a:r>
          </a:p>
          <a:p>
            <a:r>
              <a:rPr lang="en-CA" sz="2800" dirty="0" smtClean="0"/>
              <a:t>State 6 is a one-step </a:t>
            </a:r>
            <a:r>
              <a:rPr lang="en-CA" sz="2800" dirty="0" smtClean="0"/>
              <a:t>predecessor of state k, k = 2, 5, 7 or 10. </a:t>
            </a:r>
            <a:r>
              <a:rPr lang="en-CA" sz="2800" dirty="0" smtClean="0"/>
              <a:t>The state value </a:t>
            </a:r>
            <a:r>
              <a:rPr lang="en-CA" sz="2800" dirty="0" err="1"/>
              <a:t>ν</a:t>
            </a:r>
            <a:r>
              <a:rPr lang="en-CA" sz="2800" baseline="-25000" dirty="0" err="1"/>
              <a:t>π</a:t>
            </a:r>
            <a:r>
              <a:rPr lang="en-CA" sz="2800" dirty="0"/>
              <a:t>(6</a:t>
            </a:r>
            <a:r>
              <a:rPr lang="en-CA" sz="2800" dirty="0" smtClean="0"/>
              <a:t>) is a component of </a:t>
            </a:r>
            <a:r>
              <a:rPr lang="en-CA" sz="2800" dirty="0" err="1" smtClean="0"/>
              <a:t>ν</a:t>
            </a:r>
            <a:r>
              <a:rPr lang="en-CA" sz="2800" baseline="-25000" dirty="0" err="1" smtClean="0"/>
              <a:t>π</a:t>
            </a:r>
            <a:r>
              <a:rPr lang="en-CA" sz="2800" dirty="0" smtClean="0"/>
              <a:t>(k)</a:t>
            </a:r>
            <a:r>
              <a:rPr lang="en-CA" sz="2800" dirty="0" smtClean="0"/>
              <a:t>.</a:t>
            </a:r>
            <a:endParaRPr lang="en-CA" sz="2800" dirty="0" smtClean="0"/>
          </a:p>
          <a:p>
            <a:r>
              <a:rPr lang="en-CA" sz="2800" dirty="0" smtClean="0"/>
              <a:t>If there is a big change in an update of </a:t>
            </a:r>
            <a:r>
              <a:rPr lang="en-CA" sz="2800" dirty="0" err="1" smtClean="0"/>
              <a:t>ν</a:t>
            </a:r>
            <a:r>
              <a:rPr lang="en-CA" sz="2800" baseline="-25000" dirty="0" err="1" smtClean="0"/>
              <a:t>π</a:t>
            </a:r>
            <a:r>
              <a:rPr lang="en-CA" sz="2800" dirty="0" smtClean="0"/>
              <a:t>(6)</a:t>
            </a:r>
            <a:r>
              <a:rPr lang="en-CA" sz="2800" dirty="0" smtClean="0"/>
              <a:t>, </a:t>
            </a:r>
            <a:r>
              <a:rPr lang="en-CA" sz="2800" dirty="0" err="1" smtClean="0"/>
              <a:t>ν</a:t>
            </a:r>
            <a:r>
              <a:rPr lang="en-CA" sz="2800" baseline="-25000" dirty="0" err="1" smtClean="0"/>
              <a:t>π</a:t>
            </a:r>
            <a:r>
              <a:rPr lang="en-CA" sz="2800" dirty="0" smtClean="0"/>
              <a:t>(k) should also be updated.</a:t>
            </a:r>
            <a:endParaRPr lang="en-CA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75856" y="3861048"/>
            <a:ext cx="2736304" cy="2664296"/>
            <a:chOff x="2843808" y="2924944"/>
            <a:chExt cx="3232768" cy="31812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3808" y="2924944"/>
              <a:ext cx="3232768" cy="31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4283968" y="422108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4932040" y="3717032"/>
              <a:ext cx="8384" cy="29641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076056" y="4221088"/>
              <a:ext cx="2796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32040" y="4437112"/>
              <a:ext cx="0" cy="29641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Priority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CA" dirty="0" smtClean="0"/>
              <a:t>The state whose value is more largely affected should be updated earlier. </a:t>
            </a:r>
          </a:p>
          <a:p>
            <a:r>
              <a:rPr lang="en-CA" dirty="0" smtClean="0"/>
              <a:t>Denote the lasting update: </a:t>
            </a:r>
            <a:r>
              <a:rPr lang="en-CA" dirty="0" err="1" smtClean="0"/>
              <a:t>ν'</a:t>
            </a:r>
            <a:r>
              <a:rPr lang="en-CA" baseline="-25000" dirty="0" err="1" smtClean="0"/>
              <a:t>π</a:t>
            </a:r>
            <a:r>
              <a:rPr lang="en-CA" dirty="0" smtClean="0"/>
              <a:t>(6) = </a:t>
            </a:r>
            <a:r>
              <a:rPr lang="en-CA" dirty="0" err="1" smtClean="0"/>
              <a:t>ν</a:t>
            </a:r>
            <a:r>
              <a:rPr lang="en-CA" baseline="-25000" dirty="0" err="1" smtClean="0"/>
              <a:t>π</a:t>
            </a:r>
            <a:r>
              <a:rPr lang="en-CA" dirty="0" smtClean="0"/>
              <a:t>(6) + </a:t>
            </a:r>
            <a:r>
              <a:rPr lang="en-CA" dirty="0" smtClean="0"/>
              <a:t>Δ.</a:t>
            </a:r>
          </a:p>
          <a:p>
            <a:r>
              <a:rPr lang="en-CA" dirty="0" smtClean="0"/>
              <a:t>Based on this update, we have</a:t>
            </a:r>
          </a:p>
          <a:p>
            <a:pPr algn="ctr">
              <a:buNone/>
            </a:pPr>
            <a:r>
              <a:rPr lang="en-CA" dirty="0" err="1" smtClean="0"/>
              <a:t>ν’</a:t>
            </a:r>
            <a:r>
              <a:rPr lang="en-CA" baseline="-25000" dirty="0" err="1" smtClean="0"/>
              <a:t>π</a:t>
            </a:r>
            <a:r>
              <a:rPr lang="en-CA" dirty="0" smtClean="0"/>
              <a:t>(k) = </a:t>
            </a:r>
            <a:r>
              <a:rPr lang="en-CA" dirty="0" err="1" smtClean="0"/>
              <a:t>ν</a:t>
            </a:r>
            <a:r>
              <a:rPr lang="en-CA" baseline="-25000" dirty="0" err="1" smtClean="0"/>
              <a:t>π</a:t>
            </a:r>
            <a:r>
              <a:rPr lang="en-CA" dirty="0" smtClean="0"/>
              <a:t>(k) + Δ*p(s’=</a:t>
            </a:r>
            <a:r>
              <a:rPr lang="en-CA" dirty="0" err="1" smtClean="0"/>
              <a:t>k|s</a:t>
            </a:r>
            <a:r>
              <a:rPr lang="en-CA" dirty="0" smtClean="0"/>
              <a:t>=6)</a:t>
            </a:r>
            <a:endParaRPr lang="en-CA" dirty="0"/>
          </a:p>
          <a:p>
            <a:r>
              <a:rPr lang="en-CA" dirty="0" smtClean="0"/>
              <a:t>P=</a:t>
            </a:r>
            <a:r>
              <a:rPr lang="en-CA" dirty="0" smtClean="0"/>
              <a:t> Δ*p(s’=</a:t>
            </a:r>
            <a:r>
              <a:rPr lang="en-CA" dirty="0" err="1" smtClean="0"/>
              <a:t>k|s</a:t>
            </a:r>
            <a:r>
              <a:rPr lang="en-CA" dirty="0" smtClean="0"/>
              <a:t>=6) determines the priority.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Initial priority queue with (an arbitrary state and a corresponding priority </a:t>
            </a:r>
            <a:r>
              <a:rPr lang="en-CA" dirty="0" smtClean="0"/>
              <a:t>P=0).</a:t>
            </a:r>
            <a:r>
              <a:rPr lang="en-CA" dirty="0" smtClean="0"/>
              <a:t> </a:t>
            </a:r>
          </a:p>
          <a:p>
            <a:r>
              <a:rPr lang="en-CA" dirty="0" smtClean="0"/>
              <a:t>Repeat</a:t>
            </a:r>
          </a:p>
          <a:p>
            <a:pPr lvl="1"/>
            <a:r>
              <a:rPr lang="en-CA" dirty="0" smtClean="0"/>
              <a:t>Remove the top state, say </a:t>
            </a:r>
            <a:r>
              <a:rPr lang="en-CA" dirty="0" err="1" smtClean="0"/>
              <a:t>i</a:t>
            </a:r>
            <a:r>
              <a:rPr lang="en-CA" dirty="0" smtClean="0"/>
              <a:t>, from the </a:t>
            </a:r>
            <a:r>
              <a:rPr lang="en-CA" dirty="0" smtClean="0"/>
              <a:t>priority queue.</a:t>
            </a:r>
          </a:p>
          <a:p>
            <a:pPr lvl="1"/>
            <a:r>
              <a:rPr lang="en-CA" dirty="0" smtClean="0"/>
              <a:t>Update </a:t>
            </a:r>
            <a:r>
              <a:rPr lang="en-CA" dirty="0" err="1" smtClean="0"/>
              <a:t>ν</a:t>
            </a:r>
            <a:r>
              <a:rPr lang="en-CA" baseline="-25000" dirty="0" err="1" smtClean="0"/>
              <a:t>π</a:t>
            </a:r>
            <a:r>
              <a:rPr lang="en-CA" dirty="0" smtClean="0"/>
              <a:t>(</a:t>
            </a:r>
            <a:r>
              <a:rPr lang="en-CA" dirty="0" err="1" smtClean="0"/>
              <a:t>i</a:t>
            </a:r>
            <a:r>
              <a:rPr lang="en-CA" dirty="0" smtClean="0"/>
              <a:t>) and calculate Δ.</a:t>
            </a:r>
          </a:p>
          <a:p>
            <a:pPr lvl="1"/>
            <a:r>
              <a:rPr lang="en-CA" dirty="0" smtClean="0"/>
              <a:t>Calculate </a:t>
            </a:r>
            <a:r>
              <a:rPr lang="en-CA" dirty="0" err="1" smtClean="0"/>
              <a:t>P</a:t>
            </a:r>
            <a:r>
              <a:rPr lang="en-CA" baseline="-25000" dirty="0" err="1" smtClean="0"/>
              <a:t>k</a:t>
            </a:r>
            <a:r>
              <a:rPr lang="en-CA" dirty="0" smtClean="0"/>
              <a:t>=Δ*p(s’=</a:t>
            </a:r>
            <a:r>
              <a:rPr lang="en-CA" dirty="0" err="1" smtClean="0"/>
              <a:t>k|s</a:t>
            </a:r>
            <a:r>
              <a:rPr lang="en-CA" dirty="0" smtClean="0"/>
              <a:t>=</a:t>
            </a:r>
            <a:r>
              <a:rPr lang="en-CA" dirty="0" err="1" smtClean="0"/>
              <a:t>i</a:t>
            </a:r>
            <a:r>
              <a:rPr lang="en-CA" dirty="0" smtClean="0"/>
              <a:t>) for each one-step </a:t>
            </a:r>
            <a:r>
              <a:rPr lang="en-CA" dirty="0" smtClean="0"/>
              <a:t>predecessor k of state </a:t>
            </a:r>
            <a:r>
              <a:rPr lang="en-CA" dirty="0" err="1" smtClean="0"/>
              <a:t>i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Add k to </a:t>
            </a:r>
            <a:r>
              <a:rPr lang="en-CA" dirty="0" smtClean="0"/>
              <a:t>priority queue if </a:t>
            </a:r>
            <a:r>
              <a:rPr lang="en-CA" dirty="0" err="1" smtClean="0"/>
              <a:t>P</a:t>
            </a:r>
            <a:r>
              <a:rPr lang="en-CA" baseline="-25000" dirty="0" err="1" smtClean="0"/>
              <a:t>k</a:t>
            </a:r>
            <a:r>
              <a:rPr lang="en-CA" dirty="0" smtClean="0"/>
              <a:t>&gt; </a:t>
            </a:r>
            <a:r>
              <a:rPr lang="en-CA" dirty="0" smtClean="0"/>
              <a:t>ε. </a:t>
            </a:r>
            <a:r>
              <a:rPr lang="en-CA" dirty="0" smtClean="0"/>
              <a:t>S</a:t>
            </a:r>
            <a:r>
              <a:rPr lang="en-CA" dirty="0" smtClean="0"/>
              <a:t>ort the </a:t>
            </a:r>
            <a:r>
              <a:rPr lang="en-CA" dirty="0" smtClean="0"/>
              <a:t>queue </a:t>
            </a:r>
            <a:r>
              <a:rPr lang="en-CA" dirty="0" smtClean="0"/>
              <a:t>by </a:t>
            </a:r>
            <a:r>
              <a:rPr lang="en-CA" dirty="0" smtClean="0"/>
              <a:t>P (</a:t>
            </a:r>
            <a:r>
              <a:rPr lang="en-CA" dirty="0" smtClean="0"/>
              <a:t>decreasingly</a:t>
            </a:r>
            <a:r>
              <a:rPr lang="en-CA" dirty="0" smtClean="0"/>
              <a:t>).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Until the priority queue is empty.</a:t>
            </a:r>
          </a:p>
          <a:p>
            <a:r>
              <a:rPr lang="en-CA" dirty="0" smtClean="0"/>
              <a:t>Output </a:t>
            </a:r>
            <a:r>
              <a:rPr lang="en-CA" dirty="0" err="1" smtClean="0"/>
              <a:t>ν</a:t>
            </a:r>
            <a:r>
              <a:rPr lang="en-CA" baseline="-25000" dirty="0" err="1" smtClean="0"/>
              <a:t>π</a:t>
            </a:r>
            <a:r>
              <a:rPr lang="en-CA" dirty="0" smtClean="0"/>
              <a:t>(s).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Advantage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each sweep of iterative policy iteration, values of 14 states updated. In each </a:t>
            </a:r>
            <a:r>
              <a:rPr lang="en-CA" dirty="0" smtClean="0"/>
              <a:t>prioritized sweep, only need to update 1 state.</a:t>
            </a:r>
          </a:p>
          <a:p>
            <a:r>
              <a:rPr lang="en-CA" dirty="0" smtClean="0"/>
              <a:t>More sweeps are needed for </a:t>
            </a:r>
            <a:r>
              <a:rPr lang="en-CA" dirty="0" smtClean="0"/>
              <a:t>prioritized sweeping</a:t>
            </a:r>
            <a:r>
              <a:rPr lang="en-CA" dirty="0" smtClean="0"/>
              <a:t>, but total calculation is dramatically reduced.</a:t>
            </a:r>
            <a:r>
              <a:rPr lang="en-CA" dirty="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demonstration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Iterative policy evaluation</a:t>
            </a:r>
            <a:endParaRPr lang="en-CA" dirty="0" smtClean="0"/>
          </a:p>
          <a:p>
            <a:pPr lvl="1"/>
            <a:r>
              <a:rPr lang="en-CA" dirty="0" smtClean="0"/>
              <a:t>Jacobi-style algorithm (two array version)</a:t>
            </a:r>
          </a:p>
          <a:p>
            <a:pPr lvl="1"/>
            <a:r>
              <a:rPr lang="en-CA" dirty="0" smtClean="0"/>
              <a:t>Gauss-Seidel-style algorithm (in place version)</a:t>
            </a:r>
          </a:p>
          <a:p>
            <a:pPr lvl="1"/>
            <a:r>
              <a:rPr lang="en-CA" dirty="0" smtClean="0"/>
              <a:t>Prioritized Sweeping</a:t>
            </a:r>
          </a:p>
          <a:p>
            <a:pPr lvl="1">
              <a:buNone/>
            </a:pPr>
            <a:r>
              <a:rPr lang="en-CA" dirty="0" smtClean="0"/>
              <a:t>(3430 </a:t>
            </a:r>
            <a:r>
              <a:rPr lang="en-CA" dirty="0" err="1" smtClean="0"/>
              <a:t>vs</a:t>
            </a:r>
            <a:r>
              <a:rPr lang="en-CA" dirty="0" smtClean="0"/>
              <a:t> 1876 </a:t>
            </a:r>
            <a:r>
              <a:rPr lang="en-CA" dirty="0" err="1" smtClean="0"/>
              <a:t>vs</a:t>
            </a:r>
            <a:r>
              <a:rPr lang="en-CA" dirty="0" smtClean="0"/>
              <a:t> 1162 sweeps for the given setting)</a:t>
            </a:r>
          </a:p>
          <a:p>
            <a:r>
              <a:rPr lang="en-CA" dirty="0" smtClean="0"/>
              <a:t>Policy iteration</a:t>
            </a:r>
          </a:p>
          <a:p>
            <a:r>
              <a:rPr lang="en-CA" dirty="0" smtClean="0"/>
              <a:t>Value iteration (modified policy iteration)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 smtClean="0"/>
              <a:t>Code (in R) available at </a:t>
            </a:r>
            <a:r>
              <a:rPr lang="en-CA" sz="2400" dirty="0" smtClean="0"/>
              <a:t>https://github.com/rllabmcgill/rlcourse-january27-zhuoyu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338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Prioritized Sweeping and other variations of policy evaluation/iteration (with no formula)</vt:lpstr>
      <vt:lpstr>Prioritized Sweeping</vt:lpstr>
      <vt:lpstr>One-step Predecessor</vt:lpstr>
      <vt:lpstr>Priority </vt:lpstr>
      <vt:lpstr>Algorithm</vt:lpstr>
      <vt:lpstr>Advantage</vt:lpstr>
      <vt:lpstr>Code 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Prioritized Sweeping and other variations of policy evaluation/iteration</dc:title>
  <dc:creator>zhuoyu.wang</dc:creator>
  <cp:lastModifiedBy>zhuoyu.wang</cp:lastModifiedBy>
  <cp:revision>10</cp:revision>
  <dcterms:created xsi:type="dcterms:W3CDTF">2017-01-27T18:57:57Z</dcterms:created>
  <dcterms:modified xsi:type="dcterms:W3CDTF">2017-01-27T20:33:18Z</dcterms:modified>
</cp:coreProperties>
</file>