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0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66" autoAdjust="0"/>
  </p:normalViewPr>
  <p:slideViewPr>
    <p:cSldViewPr>
      <p:cViewPr varScale="1">
        <p:scale>
          <a:sx n="96" d="100"/>
          <a:sy n="96" d="100"/>
        </p:scale>
        <p:origin x="-20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72541-5285-40BB-8790-2E97C9B3D76F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4071-88C7-4C6C-8791-75F8511DE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5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expected value of</a:t>
            </a:r>
            <a:r>
              <a:rPr lang="en-US" baseline="0" dirty="0" smtClean="0"/>
              <a:t> the spike rate for a granule cell.</a:t>
            </a:r>
          </a:p>
          <a:p>
            <a:r>
              <a:rPr lang="en-US" baseline="0" dirty="0" smtClean="0"/>
              <a:t>M expected value of the spike rate for a mossy fiber.</a:t>
            </a:r>
          </a:p>
          <a:p>
            <a:r>
              <a:rPr lang="en-US" baseline="0" dirty="0" smtClean="0"/>
              <a:t>I expected value of the spike rate for a Golgi cell</a:t>
            </a:r>
          </a:p>
          <a:p>
            <a:r>
              <a:rPr lang="en-US" baseline="0" dirty="0" smtClean="0"/>
              <a:t>Gr average transfer gain of granule cells</a:t>
            </a:r>
          </a:p>
          <a:p>
            <a:r>
              <a:rPr lang="en-US" baseline="0" dirty="0" smtClean="0"/>
              <a:t>Go average transfer gain of Golgi cells</a:t>
            </a:r>
          </a:p>
          <a:p>
            <a:r>
              <a:rPr lang="en-US" baseline="0" dirty="0" smtClean="0"/>
              <a:t>K relative strength of mossy fiber input on Golgi cells to that of granule input.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64071-88C7-4C6C-8791-75F8511DE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6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8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1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6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1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0429E-5572-4914-AABC-D6C2532F74F8}" type="datetimeFigureOut">
              <a:rPr lang="en-US" smtClean="0"/>
              <a:t>3/10/2017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D0F4A-4386-4C54-9555-ED0262AB5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1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543800" cy="4800600"/>
          </a:xfrm>
        </p:spPr>
        <p:txBody>
          <a:bodyPr/>
          <a:lstStyle/>
          <a:p>
            <a:r>
              <a:rPr lang="en-US" dirty="0" smtClean="0"/>
              <a:t>A theory of Cerebellar Function (1971)</a:t>
            </a:r>
            <a:br>
              <a:rPr lang="en-US" dirty="0" smtClean="0"/>
            </a:br>
            <a:r>
              <a:rPr lang="en-US" dirty="0" smtClean="0"/>
              <a:t>James </a:t>
            </a:r>
            <a:r>
              <a:rPr lang="en-US" dirty="0" err="1" smtClean="0"/>
              <a:t>S.Albus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47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Basket Cells : receive excitatory contacts from granule cells. Inhibits about 50 Purkinje cells.</a:t>
            </a:r>
          </a:p>
          <a:p>
            <a:endParaRPr lang="en-US" sz="2800" dirty="0"/>
          </a:p>
          <a:p>
            <a:r>
              <a:rPr lang="en-US" sz="2800" dirty="0" smtClean="0"/>
              <a:t>Stellate Cells: Receive excitatory contacts from granule cells. A type inhibit Purkinje cells near them. B type similar to Basket Cells.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592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739106"/>
            <a:ext cx="53340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57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Inhibitory signals are summed by basket and stellate cell before being relayed to the response cell.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4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Climbing Fibers: make strong excitatory contacts with Purkinje cells. Triggers a pause in Purkinje axon spike activity of 15 msec. Signal comes from higher motor center.</a:t>
            </a:r>
          </a:p>
          <a:p>
            <a:endParaRPr lang="en-US" sz="2800" dirty="0" smtClean="0"/>
          </a:p>
          <a:p>
            <a:r>
              <a:rPr lang="en-US" sz="2800" dirty="0" smtClean="0"/>
              <a:t>Sends collaterals to branch on synapse between nearby basket and stellate b cells.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4564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Hypothesis of variable synapses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When the climbing fiber triggers a pause in the firing rate of </a:t>
            </a:r>
            <a:r>
              <a:rPr lang="en-US" sz="2800" dirty="0" err="1" smtClean="0"/>
              <a:t>Purjinke</a:t>
            </a:r>
            <a:r>
              <a:rPr lang="en-US" sz="2800" dirty="0" smtClean="0"/>
              <a:t> cells, it also weakens the synapses between the </a:t>
            </a:r>
            <a:r>
              <a:rPr lang="en-US" sz="2800" dirty="0" err="1" smtClean="0"/>
              <a:t>Purjinke</a:t>
            </a:r>
            <a:r>
              <a:rPr lang="en-US" sz="2800" dirty="0" smtClean="0"/>
              <a:t> cell and any granule cell attempting to excite it. The weakening is proportional to the excitation signal.</a:t>
            </a:r>
          </a:p>
          <a:p>
            <a:r>
              <a:rPr lang="en-US" sz="2800" dirty="0" smtClean="0"/>
              <a:t>On the other hand, it reinforces the synapse between granule cells and the basket and stellate b cells that inhibit the </a:t>
            </a:r>
            <a:r>
              <a:rPr lang="en-US" sz="2800" dirty="0" err="1" smtClean="0"/>
              <a:t>Purjinke</a:t>
            </a:r>
            <a:r>
              <a:rPr lang="en-US" sz="2800" dirty="0" smtClean="0"/>
              <a:t> cell.</a:t>
            </a:r>
          </a:p>
          <a:p>
            <a:r>
              <a:rPr lang="en-US" sz="2800" dirty="0" smtClean="0"/>
              <a:t>Single event triggers update in the weights. Not clear how it is performed in practice.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79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CMAC (origin of tile coding)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2" y="2133599"/>
            <a:ext cx="713422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1447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S to A* mapping is similar to finding the N tiles out of the 100N in which S landed.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6096000"/>
            <a:ext cx="601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new approach to Manipulator Control: The CMAC (1975)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9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Cerebellum : part of the brain that controls coordination and balance</a:t>
            </a:r>
          </a:p>
          <a:p>
            <a:r>
              <a:rPr lang="en-US" dirty="0" smtClean="0"/>
              <a:t>Made up of different types of neurons.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715000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1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Mossy Fibers (the input layer): relays information from receptor organs such as muscles, skin. Excite up to 50 granule cells.</a:t>
            </a:r>
          </a:p>
          <a:p>
            <a:r>
              <a:rPr lang="en-US" sz="2400" dirty="0" smtClean="0"/>
              <a:t>Granule Cells (the associative cells): 100-250 granule cells per Mossy Fibers, excited by 4 mossy fibers. </a:t>
            </a:r>
            <a:endParaRPr lang="en-US" dirty="0" smtClean="0"/>
          </a:p>
          <a:p>
            <a:r>
              <a:rPr lang="en-US" sz="2400" dirty="0" smtClean="0"/>
              <a:t>Golgi Cells (part of the </a:t>
            </a:r>
            <a:r>
              <a:rPr lang="en-US" sz="2400" dirty="0" err="1" smtClean="0"/>
              <a:t>recoder</a:t>
            </a:r>
            <a:r>
              <a:rPr lang="en-US" sz="2400" dirty="0" smtClean="0"/>
              <a:t>): excited by both Mossy Fibers and Granule Cells. Inhibit Granule Cells.</a:t>
            </a:r>
          </a:p>
          <a:p>
            <a:r>
              <a:rPr lang="en-US" sz="2400" dirty="0" smtClean="0"/>
              <a:t>Purkinje Cells (response cells): Excited by every Granule Cells.</a:t>
            </a:r>
          </a:p>
        </p:txBody>
      </p:sp>
    </p:spTree>
    <p:extLst>
      <p:ext uri="{BB962C8B-B14F-4D97-AF65-F5344CB8AC3E}">
        <p14:creationId xmlns:p14="http://schemas.microsoft.com/office/powerpoint/2010/main" val="85426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Perceptron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5670" y="1981200"/>
            <a:ext cx="736886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13716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model the Cerebellum.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likely too simple for the task.</a:t>
            </a:r>
          </a:p>
        </p:txBody>
      </p:sp>
    </p:spTree>
    <p:extLst>
      <p:ext uri="{BB962C8B-B14F-4D97-AF65-F5344CB8AC3E}">
        <p14:creationId xmlns:p14="http://schemas.microsoft.com/office/powerpoint/2010/main" val="36939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Turn N bit signal into 2^N bit signal.</a:t>
            </a:r>
          </a:p>
          <a:p>
            <a:r>
              <a:rPr lang="en-US" dirty="0" smtClean="0"/>
              <a:t>Not realistic for the cerebellum.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24875"/>
            <a:ext cx="5291137" cy="400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84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Expansion </a:t>
            </a:r>
            <a:r>
              <a:rPr lang="en-US" dirty="0" err="1" smtClean="0"/>
              <a:t>Recoder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100 times more Granule Cells than Mossy Fibers.</a:t>
            </a:r>
          </a:p>
          <a:p>
            <a:r>
              <a:rPr lang="en-US" dirty="0" smtClean="0"/>
              <a:t>Restricts the activation rate of the association layer at 1%. More than 100^N possible patterns.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37407"/>
            <a:ext cx="7086600" cy="3211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50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Maintaining constant activation in Associative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8775"/>
            <a:ext cx="3581400" cy="22660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When many cells in the associative Layer are active, the Golgi Cells inhibit their activity.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28798"/>
            <a:ext cx="4700264" cy="3490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41148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 = (M – I + </a:t>
            </a:r>
            <a:r>
              <a:rPr lang="en-US" dirty="0" err="1" smtClean="0"/>
              <a:t>Sp</a:t>
            </a:r>
            <a:r>
              <a:rPr lang="en-US" dirty="0" smtClean="0"/>
              <a:t>)*Gr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= (KM + P)*Go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Gr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 = 100000/1000 =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 = 1/10^5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dP</a:t>
            </a:r>
            <a:r>
              <a:rPr lang="en-US" dirty="0" smtClean="0"/>
              <a:t>/</a:t>
            </a:r>
            <a:r>
              <a:rPr lang="en-US" dirty="0" err="1" smtClean="0"/>
              <a:t>dM</a:t>
            </a:r>
            <a:r>
              <a:rPr lang="en-US" dirty="0" smtClean="0"/>
              <a:t> = Gr(1-K*Go)/(1 + Gr*Go)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7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using a </a:t>
            </a:r>
            <a:r>
              <a:rPr lang="en-US" dirty="0" err="1" smtClean="0"/>
              <a:t>recoder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map the 2^N patterns to over 100^N patterns (ratio of 1 to 50).</a:t>
            </a:r>
          </a:p>
          <a:p>
            <a:r>
              <a:rPr lang="en-US" dirty="0" smtClean="0"/>
              <a:t>Allows pattern recognition for previously unrecognizable patterns.</a:t>
            </a:r>
          </a:p>
          <a:p>
            <a:r>
              <a:rPr lang="en-US" dirty="0" smtClean="0"/>
              <a:t>Helps the model to learn more quickly (more likely that the weights will be shifted in the right direction on the first example).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8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Purkinje cell serve as response cell for the cerebellum. The have a large fan-in whereas granule cells have large fan-out.</a:t>
            </a:r>
          </a:p>
          <a:p>
            <a:r>
              <a:rPr lang="en-US" sz="3200" dirty="0" smtClean="0"/>
              <a:t>The output of the cerebellum is the firing rate of the Purkinje cells (not binary).</a:t>
            </a:r>
          </a:p>
          <a:p>
            <a:r>
              <a:rPr lang="en-US" sz="3200" dirty="0" smtClean="0"/>
              <a:t>Problem with our model : Not possible for a neuron to be excitatory to one response cell but inhibitory to another.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5172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655</Words>
  <Application>Microsoft Office PowerPoint</Application>
  <PresentationFormat>On-screen Show (4:3)</PresentationFormat>
  <Paragraphs>59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theory of Cerebellar Function (1971) James S.Albus</vt:lpstr>
      <vt:lpstr>Background</vt:lpstr>
      <vt:lpstr>The actors</vt:lpstr>
      <vt:lpstr>The Perceptron</vt:lpstr>
      <vt:lpstr>Binary Decoder</vt:lpstr>
      <vt:lpstr>The Expansion Recoder</vt:lpstr>
      <vt:lpstr>Maintaining constant activation in Associative Layer</vt:lpstr>
      <vt:lpstr>Advantages of using a recoder</vt:lpstr>
      <vt:lpstr>The response cell</vt:lpstr>
      <vt:lpstr>The Actors(2)</vt:lpstr>
      <vt:lpstr>PowerPoint Presentation</vt:lpstr>
      <vt:lpstr>The Actors(3)</vt:lpstr>
      <vt:lpstr>Hypothesis of variable synapses</vt:lpstr>
      <vt:lpstr>CMAC (origin of tile coding)</vt:lpstr>
      <vt:lpstr>Questions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theory of Cerebellar Function</dc:title>
  <dc:creator>Paul Pereira</dc:creator>
  <cp:lastModifiedBy>Paul Pereira</cp:lastModifiedBy>
  <cp:revision>18</cp:revision>
  <dcterms:created xsi:type="dcterms:W3CDTF">2017-03-10T02:47:01Z</dcterms:created>
  <dcterms:modified xsi:type="dcterms:W3CDTF">2017-03-10T08:18:13Z</dcterms:modified>
</cp:coreProperties>
</file>