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8"/>
  </p:notesMasterIdLst>
  <p:handoutMasterIdLst>
    <p:handoutMasterId r:id="rId19"/>
  </p:handoutMasterIdLst>
  <p:sldIdLst>
    <p:sldId id="304" r:id="rId2"/>
    <p:sldId id="289" r:id="rId3"/>
    <p:sldId id="291" r:id="rId4"/>
    <p:sldId id="334" r:id="rId5"/>
    <p:sldId id="335" r:id="rId6"/>
    <p:sldId id="336" r:id="rId7"/>
    <p:sldId id="338" r:id="rId8"/>
    <p:sldId id="337" r:id="rId9"/>
    <p:sldId id="339" r:id="rId10"/>
    <p:sldId id="346" r:id="rId11"/>
    <p:sldId id="341" r:id="rId12"/>
    <p:sldId id="340" r:id="rId13"/>
    <p:sldId id="342" r:id="rId14"/>
    <p:sldId id="344" r:id="rId15"/>
    <p:sldId id="345" r:id="rId16"/>
    <p:sldId id="348" r:id="rId17"/>
  </p:sldIdLst>
  <p:sldSz cx="9144000" cy="6858000" type="screen4x3"/>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A940"/>
    <a:srgbClr val="51534A"/>
    <a:srgbClr val="ED1C5F"/>
    <a:srgbClr val="2E3456"/>
    <a:srgbClr val="FF9900"/>
    <a:srgbClr val="00A4CF"/>
    <a:srgbClr val="2B2421"/>
    <a:srgbClr val="FFB000"/>
    <a:srgbClr val="00F5E1"/>
    <a:srgbClr val="00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2095863-916D-48B5-89B3-6FB9AD9C6B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2095863-916D-48B5-89B3-6FB9AD9C6B5C}" styleName="Sage Basic Style">
    <a:wholeTbl>
      <a:tcTxStyle>
        <a:fontRef idx="minor"/>
        <a:schemeClr val="dk1"/>
      </a:tcTxStyle>
      <a:tcStyle>
        <a:tcBdr>
          <a:left>
            <a:ln>
              <a:noFill/>
            </a:ln>
          </a:left>
          <a:right>
            <a:ln>
              <a:noFill/>
            </a:ln>
          </a:right>
          <a:top>
            <a:ln>
              <a:noFill/>
            </a:ln>
          </a:top>
          <a:bottom>
            <a:ln>
              <a:noFill/>
            </a:ln>
          </a:bottom>
          <a:insideH>
            <a:ln w="12700" cmpd="sng">
              <a:solidFill>
                <a:schemeClr val="accent4"/>
              </a:solidFill>
            </a:ln>
          </a:insideH>
          <a:insideV>
            <a:ln w="12700" cmpd="sng">
              <a:solidFill>
                <a:schemeClr val="accent4"/>
              </a:solidFill>
            </a:ln>
          </a:insideV>
        </a:tcBdr>
        <a:fill>
          <a:noFill/>
        </a:fill>
      </a:tcStyle>
    </a:wholeTbl>
    <a:firstRow>
      <a:tcTxStyle b="on">
        <a:fontRef idx="minor">
          <a:prstClr val="black"/>
        </a:fontRef>
        <a:schemeClr val="lt1"/>
      </a:tcTxStyle>
      <a:tcStyle>
        <a:tcBdr>
          <a:left>
            <a:ln w="12700" cmpd="sng">
              <a:solidFill>
                <a:schemeClr val="lt1"/>
              </a:solidFill>
            </a:ln>
          </a:left>
          <a:right>
            <a:ln w="12700" cmpd="sng">
              <a:solidFill>
                <a:schemeClr val="lt1"/>
              </a:solidFill>
            </a:ln>
          </a:right>
          <a:top>
            <a:ln>
              <a:no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05" autoAdjust="0"/>
  </p:normalViewPr>
  <p:slideViewPr>
    <p:cSldViewPr showGuides="1">
      <p:cViewPr varScale="1">
        <p:scale>
          <a:sx n="74" d="100"/>
          <a:sy n="74" d="100"/>
        </p:scale>
        <p:origin x="41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53666B-85D6-6645-ADA4-E0088834153F}" type="datetimeFigureOut">
              <a:rPr lang="en-US" smtClean="0"/>
              <a:t>4/20/2016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610545-018B-9B41-83C4-633863149D73}" type="slidenum">
              <a:rPr lang="en-US" smtClean="0"/>
              <a:t>‹#›</a:t>
            </a:fld>
            <a:endParaRPr lang="en-US"/>
          </a:p>
        </p:txBody>
      </p:sp>
    </p:spTree>
    <p:extLst>
      <p:ext uri="{BB962C8B-B14F-4D97-AF65-F5344CB8AC3E}">
        <p14:creationId xmlns:p14="http://schemas.microsoft.com/office/powerpoint/2010/main" val="3362469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69956-1D35-48D8-975B-008F541E06B3}" type="datetimeFigureOut">
              <a:rPr lang="en-GB" smtClean="0"/>
              <a:t>20/04/2016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9E77B-23F2-4D26-B3FA-6109AB5D8139}" type="slidenum">
              <a:rPr lang="en-GB" smtClean="0"/>
              <a:t>‹#›</a:t>
            </a:fld>
            <a:endParaRPr lang="en-GB"/>
          </a:p>
        </p:txBody>
      </p:sp>
    </p:spTree>
    <p:extLst>
      <p:ext uri="{BB962C8B-B14F-4D97-AF65-F5344CB8AC3E}">
        <p14:creationId xmlns:p14="http://schemas.microsoft.com/office/powerpoint/2010/main" val="181766641"/>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B69E77B-23F2-4D26-B3FA-6109AB5D8139}" type="slidenum">
              <a:rPr lang="en-GB" smtClean="0"/>
              <a:t>2</a:t>
            </a:fld>
            <a:endParaRPr lang="en-GB"/>
          </a:p>
        </p:txBody>
      </p:sp>
    </p:spTree>
    <p:extLst>
      <p:ext uri="{BB962C8B-B14F-4D97-AF65-F5344CB8AC3E}">
        <p14:creationId xmlns:p14="http://schemas.microsoft.com/office/powerpoint/2010/main" val="324228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9E77B-23F2-4D26-B3FA-6109AB5D8139}" type="slidenum">
              <a:rPr lang="en-GB" smtClean="0"/>
              <a:t>6</a:t>
            </a:fld>
            <a:endParaRPr lang="en-GB"/>
          </a:p>
        </p:txBody>
      </p:sp>
    </p:spTree>
    <p:extLst>
      <p:ext uri="{BB962C8B-B14F-4D97-AF65-F5344CB8AC3E}">
        <p14:creationId xmlns:p14="http://schemas.microsoft.com/office/powerpoint/2010/main" val="332838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9E77B-23F2-4D26-B3FA-6109AB5D8139}" type="slidenum">
              <a:rPr lang="en-GB" smtClean="0"/>
              <a:t>10</a:t>
            </a:fld>
            <a:endParaRPr lang="en-GB"/>
          </a:p>
        </p:txBody>
      </p:sp>
    </p:spTree>
    <p:extLst>
      <p:ext uri="{BB962C8B-B14F-4D97-AF65-F5344CB8AC3E}">
        <p14:creationId xmlns:p14="http://schemas.microsoft.com/office/powerpoint/2010/main" val="261583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9E77B-23F2-4D26-B3FA-6109AB5D8139}" type="slidenum">
              <a:rPr lang="en-GB" smtClean="0"/>
              <a:t>11</a:t>
            </a:fld>
            <a:endParaRPr lang="en-GB"/>
          </a:p>
        </p:txBody>
      </p:sp>
    </p:spTree>
    <p:extLst>
      <p:ext uri="{BB962C8B-B14F-4D97-AF65-F5344CB8AC3E}">
        <p14:creationId xmlns:p14="http://schemas.microsoft.com/office/powerpoint/2010/main" val="34114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B69E77B-23F2-4D26-B3FA-6109AB5D8139}" type="slidenum">
              <a:rPr lang="en-GB" smtClean="0"/>
              <a:t>14</a:t>
            </a:fld>
            <a:endParaRPr lang="en-GB"/>
          </a:p>
        </p:txBody>
      </p:sp>
    </p:spTree>
    <p:extLst>
      <p:ext uri="{BB962C8B-B14F-4D97-AF65-F5344CB8AC3E}">
        <p14:creationId xmlns:p14="http://schemas.microsoft.com/office/powerpoint/2010/main" val="354748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B69E77B-23F2-4D26-B3FA-6109AB5D8139}" type="slidenum">
              <a:rPr lang="en-GB" smtClean="0"/>
              <a:t>15</a:t>
            </a:fld>
            <a:endParaRPr lang="en-GB"/>
          </a:p>
        </p:txBody>
      </p:sp>
    </p:spTree>
    <p:extLst>
      <p:ext uri="{BB962C8B-B14F-4D97-AF65-F5344CB8AC3E}">
        <p14:creationId xmlns:p14="http://schemas.microsoft.com/office/powerpoint/2010/main" val="2644695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mage title slide - option 1">
    <p:spTree>
      <p:nvGrpSpPr>
        <p:cNvPr id="1" name=""/>
        <p:cNvGrpSpPr/>
        <p:nvPr/>
      </p:nvGrpSpPr>
      <p:grpSpPr>
        <a:xfrm>
          <a:off x="0" y="0"/>
          <a:ext cx="0" cy="0"/>
          <a:chOff x="0" y="0"/>
          <a:chExt cx="0" cy="0"/>
        </a:xfrm>
      </p:grpSpPr>
      <p:pic>
        <p:nvPicPr>
          <p:cNvPr id="11" name="Picture 10" descr="Sage_POR_GekoSurfHouse_4TZ_3554.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9144000" cy="6885384"/>
          </a:xfrm>
          <a:prstGeom prst="rect">
            <a:avLst/>
          </a:prstGeom>
        </p:spPr>
      </p:pic>
      <p:sp>
        <p:nvSpPr>
          <p:cNvPr id="9" name="Rectangle 8"/>
          <p:cNvSpPr/>
          <p:nvPr userDrawn="1"/>
        </p:nvSpPr>
        <p:spPr>
          <a:xfrm>
            <a:off x="0" y="0"/>
            <a:ext cx="9144000" cy="6885384"/>
          </a:xfrm>
          <a:prstGeom prst="rect">
            <a:avLst/>
          </a:prstGeom>
          <a:solidFill>
            <a:srgbClr val="2B2421">
              <a:alpha val="30000"/>
            </a:srgb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2" name="Title 1"/>
          <p:cNvSpPr>
            <a:spLocks noGrp="1"/>
          </p:cNvSpPr>
          <p:nvPr>
            <p:ph type="ctrTitle" hasCustomPrompt="1"/>
          </p:nvPr>
        </p:nvSpPr>
        <p:spPr bwMode="gray">
          <a:xfrm>
            <a:off x="285750" y="4932000"/>
            <a:ext cx="8572500" cy="576000"/>
          </a:xfrm>
        </p:spPr>
        <p:txBody>
          <a:bodyPr anchor="t" anchorCtr="0"/>
          <a:lstStyle>
            <a:lvl1pPr algn="ctr">
              <a:defRPr sz="3600" b="1" baseline="0">
                <a:solidFill>
                  <a:srgbClr val="00F5E1"/>
                </a:solidFill>
              </a:defRPr>
            </a:lvl1pPr>
          </a:lstStyle>
          <a:p>
            <a:r>
              <a:rPr lang="en-US" noProof="0" dirty="0"/>
              <a:t>Image title slide option 1</a:t>
            </a:r>
          </a:p>
        </p:txBody>
      </p:sp>
      <p:sp>
        <p:nvSpPr>
          <p:cNvPr id="3" name="Subtitle 2"/>
          <p:cNvSpPr>
            <a:spLocks noGrp="1"/>
          </p:cNvSpPr>
          <p:nvPr>
            <p:ph type="subTitle" idx="1" hasCustomPrompt="1"/>
          </p:nvPr>
        </p:nvSpPr>
        <p:spPr bwMode="gray">
          <a:xfrm>
            <a:off x="285750" y="5652000"/>
            <a:ext cx="8572500" cy="717612"/>
          </a:xfrm>
        </p:spPr>
        <p:txBody>
          <a:bodyPr/>
          <a:lstStyle>
            <a:lvl1pPr marL="0" indent="0" algn="ctr">
              <a:lnSpc>
                <a:spcPct val="100000"/>
              </a:lnSpc>
              <a:spcBef>
                <a:spcPts val="0"/>
              </a:spcBef>
              <a:spcAft>
                <a:spcPts val="450"/>
              </a:spcAft>
              <a:buNone/>
              <a:defRPr sz="1400" b="0">
                <a:solidFill>
                  <a:schemeClr val="bg1"/>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Presenter’s name</a:t>
            </a:r>
          </a:p>
          <a:p>
            <a:fld id="{D3781EA3-206E-BA46-A873-8FA70EFF2C05}" type="datetime1">
              <a:rPr lang="en-US" noProof="0" smtClean="0"/>
              <a:t>12/22/2015</a:t>
            </a:fld>
            <a:endParaRPr lang="en-US" noProof="0" dirty="0"/>
          </a:p>
        </p:txBody>
      </p:sp>
      <p:pic>
        <p:nvPicPr>
          <p:cNvPr id="8" name="Picture 7"/>
          <p:cNvPicPr>
            <a:picLocks noChangeAspect="1"/>
          </p:cNvPicPr>
          <p:nvPr userDrawn="1"/>
        </p:nvPicPr>
        <p:blipFill>
          <a:blip r:embed="rId3"/>
          <a:stretch>
            <a:fillRect/>
          </a:stretch>
        </p:blipFill>
        <p:spPr>
          <a:xfrm>
            <a:off x="4101517" y="436072"/>
            <a:ext cx="940965" cy="360000"/>
          </a:xfrm>
          <a:prstGeom prst="rect">
            <a:avLst/>
          </a:prstGeom>
        </p:spPr>
      </p:pic>
    </p:spTree>
    <p:extLst>
      <p:ext uri="{BB962C8B-B14F-4D97-AF65-F5344CB8AC3E}">
        <p14:creationId xmlns:p14="http://schemas.microsoft.com/office/powerpoint/2010/main" val="126700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85750" y="365760"/>
            <a:ext cx="7478694" cy="1143000"/>
          </a:xfrm>
        </p:spPr>
        <p:txBody>
          <a:bodyPr/>
          <a:lstStyle/>
          <a:p>
            <a:r>
              <a:rPr lang="en-US" noProof="0" dirty="0"/>
              <a:t>Click to edit master title style</a:t>
            </a:r>
          </a:p>
        </p:txBody>
      </p:sp>
      <p:sp>
        <p:nvSpPr>
          <p:cNvPr id="3" name="Content Placeholder 2"/>
          <p:cNvSpPr>
            <a:spLocks noGrp="1"/>
          </p:cNvSpPr>
          <p:nvPr>
            <p:ph sz="half" idx="1" hasCustomPrompt="1"/>
          </p:nvPr>
        </p:nvSpPr>
        <p:spPr bwMode="gray">
          <a:xfrm>
            <a:off x="285750" y="1600200"/>
            <a:ext cx="4103370" cy="4876800"/>
          </a:xfrm>
        </p:spPr>
        <p:txBody>
          <a:bodyPr/>
          <a:lstStyle>
            <a:lvl6pPr>
              <a:defRPr sz="1800"/>
            </a:lvl6pPr>
          </a:lstStyle>
          <a:p>
            <a:pPr lvl="0"/>
            <a:r>
              <a:rPr lang="en-US" noProof="0" dirty="0"/>
              <a:t>Click to edit master text styles</a:t>
            </a:r>
          </a:p>
          <a:p>
            <a:pPr lvl="1"/>
            <a:r>
              <a:rPr lang="en-US" noProof="0" dirty="0"/>
              <a:t>Second level</a:t>
            </a:r>
          </a:p>
          <a:p>
            <a:pPr lvl="2"/>
            <a:r>
              <a:rPr lang="en-US" noProof="0" dirty="0"/>
              <a:t>Third level</a:t>
            </a:r>
          </a:p>
          <a:p>
            <a:pPr lvl="4"/>
            <a:r>
              <a:rPr lang="en-US" noProof="0" dirty="0"/>
              <a:t>Fourth level</a:t>
            </a:r>
          </a:p>
          <a:p>
            <a:pPr lvl="5"/>
            <a:r>
              <a:rPr lang="en-US" noProof="0" dirty="0"/>
              <a:t>Fifth level</a:t>
            </a:r>
          </a:p>
        </p:txBody>
      </p:sp>
      <p:sp>
        <p:nvSpPr>
          <p:cNvPr id="4" name="Content Placeholder 3"/>
          <p:cNvSpPr>
            <a:spLocks noGrp="1"/>
          </p:cNvSpPr>
          <p:nvPr>
            <p:ph sz="half" idx="2" hasCustomPrompt="1"/>
          </p:nvPr>
        </p:nvSpPr>
        <p:spPr bwMode="gray">
          <a:xfrm>
            <a:off x="4754880" y="1600200"/>
            <a:ext cx="4103370" cy="4876800"/>
          </a:xfrm>
        </p:spPr>
        <p:txBody>
          <a:bodyPr/>
          <a:lstStyle>
            <a:lvl1pPr>
              <a:defRPr spc="0"/>
            </a:lvl1pPr>
            <a:lvl2pPr>
              <a:defRPr spc="0"/>
            </a:lvl2pPr>
            <a:lvl3pPr>
              <a:defRPr spc="0"/>
            </a:lvl3pPr>
            <a:lvl5pPr>
              <a:defRPr spc="0"/>
            </a:lvl5pPr>
            <a:lvl6pPr>
              <a:defRPr sz="1800" spc="0"/>
            </a:lvl6pPr>
          </a:lstStyle>
          <a:p>
            <a:pPr lvl="0"/>
            <a:r>
              <a:rPr lang="en-US" noProof="0" dirty="0"/>
              <a:t>Click to edit master text styles</a:t>
            </a:r>
          </a:p>
          <a:p>
            <a:pPr lvl="1"/>
            <a:r>
              <a:rPr lang="en-US" noProof="0" dirty="0"/>
              <a:t>Second level</a:t>
            </a:r>
          </a:p>
          <a:p>
            <a:pPr lvl="2"/>
            <a:r>
              <a:rPr lang="en-US" noProof="0" dirty="0"/>
              <a:t>Third level</a:t>
            </a:r>
          </a:p>
          <a:p>
            <a:pPr lvl="4"/>
            <a:r>
              <a:rPr lang="en-US" noProof="0" dirty="0"/>
              <a:t>Fourth level</a:t>
            </a:r>
          </a:p>
          <a:p>
            <a:pPr lvl="5"/>
            <a:r>
              <a:rPr lang="en-US" noProof="0" dirty="0"/>
              <a:t>Fifth level</a:t>
            </a:r>
          </a:p>
        </p:txBody>
      </p:sp>
      <p:sp>
        <p:nvSpPr>
          <p:cNvPr id="5" name="Date Placeholder 4"/>
          <p:cNvSpPr>
            <a:spLocks noGrp="1"/>
          </p:cNvSpPr>
          <p:nvPr>
            <p:ph type="dt" sz="half" idx="10"/>
          </p:nvPr>
        </p:nvSpPr>
        <p:spPr/>
        <p:txBody>
          <a:bodyPr/>
          <a:lstStyle/>
          <a:p>
            <a:fld id="{0DE2A617-57AD-4592-B7CE-79EE11943FE6}" type="datetime1">
              <a:rPr lang="en-US" smtClean="0"/>
              <a:t>4/20/2016</a:t>
            </a:fld>
            <a:endParaRPr lang="en-GB" dirty="0"/>
          </a:p>
        </p:txBody>
      </p:sp>
      <p:sp>
        <p:nvSpPr>
          <p:cNvPr id="6" name="Slide Number Placeholder 5"/>
          <p:cNvSpPr>
            <a:spLocks noGrp="1"/>
          </p:cNvSpPr>
          <p:nvPr>
            <p:ph type="sldNum" sz="quarter" idx="11"/>
          </p:nvPr>
        </p:nvSpPr>
        <p:spPr/>
        <p:txBody>
          <a:bodyPr/>
          <a:lstStyle/>
          <a:p>
            <a:fld id="{03862D22-1FD5-4C7E-BA3B-46D6EFE9E34E}" type="slidenum">
              <a:rPr lang="en-GB" smtClean="0"/>
              <a:pPr/>
              <a:t>‹#›</a:t>
            </a:fld>
            <a:endParaRPr lang="en-GB" dirty="0"/>
          </a:p>
        </p:txBody>
      </p:sp>
    </p:spTree>
    <p:extLst>
      <p:ext uri="{BB962C8B-B14F-4D97-AF65-F5344CB8AC3E}">
        <p14:creationId xmlns:p14="http://schemas.microsoft.com/office/powerpoint/2010/main" val="248239754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quo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bwMode="gray">
          <a:xfrm>
            <a:off x="285752" y="1600200"/>
            <a:ext cx="4103369" cy="4876800"/>
          </a:xfrm>
        </p:spPr>
        <p:txBody>
          <a:bodyPr/>
          <a:lstStyle>
            <a:lvl1pPr>
              <a:defRPr b="0"/>
            </a:lvl1pPr>
          </a:lstStyle>
          <a:p>
            <a:pPr lvl="0"/>
            <a:r>
              <a:rPr lang="en-US" noProof="0" dirty="0"/>
              <a:t>Click to edit master text styles</a:t>
            </a:r>
          </a:p>
        </p:txBody>
      </p:sp>
      <p:sp>
        <p:nvSpPr>
          <p:cNvPr id="4" name="Content Placeholder 3"/>
          <p:cNvSpPr>
            <a:spLocks noGrp="1"/>
          </p:cNvSpPr>
          <p:nvPr>
            <p:ph sz="half" idx="2" hasCustomPrompt="1"/>
          </p:nvPr>
        </p:nvSpPr>
        <p:spPr bwMode="gray">
          <a:xfrm>
            <a:off x="4754880" y="1600200"/>
            <a:ext cx="4103370" cy="3200400"/>
          </a:xfrm>
        </p:spPr>
        <p:txBody>
          <a:bodyPr/>
          <a:lstStyle>
            <a:lvl1pPr>
              <a:spcBef>
                <a:spcPts val="0"/>
              </a:spcBef>
              <a:defRPr sz="2400" b="1" spc="0" baseline="0">
                <a:solidFill>
                  <a:srgbClr val="41A940"/>
                </a:solidFill>
              </a:defRPr>
            </a:lvl1pPr>
          </a:lstStyle>
          <a:p>
            <a:pPr lvl="0"/>
            <a:r>
              <a:rPr lang="en-US" noProof="0" dirty="0"/>
              <a:t>Click to edit master text styles remember to resize text based on size of quote or copy.</a:t>
            </a:r>
          </a:p>
        </p:txBody>
      </p:sp>
      <p:sp>
        <p:nvSpPr>
          <p:cNvPr id="6" name="Title 5"/>
          <p:cNvSpPr>
            <a:spLocks noGrp="1"/>
          </p:cNvSpPr>
          <p:nvPr>
            <p:ph type="title" hasCustomPrompt="1"/>
          </p:nvPr>
        </p:nvSpPr>
        <p:spPr/>
        <p:txBody>
          <a:bodyPr/>
          <a:lstStyle/>
          <a:p>
            <a:r>
              <a:rPr lang="en-US" dirty="0"/>
              <a:t>Click to edit master title style</a:t>
            </a:r>
          </a:p>
        </p:txBody>
      </p:sp>
      <p:sp>
        <p:nvSpPr>
          <p:cNvPr id="7" name="Content Placeholder 2"/>
          <p:cNvSpPr>
            <a:spLocks noGrp="1"/>
          </p:cNvSpPr>
          <p:nvPr>
            <p:ph sz="half" idx="10" hasCustomPrompt="1"/>
          </p:nvPr>
        </p:nvSpPr>
        <p:spPr bwMode="gray">
          <a:xfrm>
            <a:off x="4754882" y="4876800"/>
            <a:ext cx="4103369" cy="1600200"/>
          </a:xfrm>
        </p:spPr>
        <p:txBody>
          <a:bodyPr/>
          <a:lstStyle>
            <a:lvl1pPr>
              <a:defRPr sz="1200" b="0" baseline="0"/>
            </a:lvl1pPr>
          </a:lstStyle>
          <a:p>
            <a:pPr lvl="0"/>
            <a:r>
              <a:rPr lang="en-US" noProof="0" dirty="0"/>
              <a:t>Quote attribution</a:t>
            </a:r>
            <a:br>
              <a:rPr lang="en-US" noProof="0" dirty="0"/>
            </a:br>
            <a:r>
              <a:rPr lang="en-US" noProof="0" dirty="0"/>
              <a:t>If needed</a:t>
            </a:r>
          </a:p>
        </p:txBody>
      </p:sp>
      <p:sp>
        <p:nvSpPr>
          <p:cNvPr id="2" name="Date Placeholder 1"/>
          <p:cNvSpPr>
            <a:spLocks noGrp="1"/>
          </p:cNvSpPr>
          <p:nvPr>
            <p:ph type="dt" sz="half" idx="11"/>
          </p:nvPr>
        </p:nvSpPr>
        <p:spPr/>
        <p:txBody>
          <a:bodyPr/>
          <a:lstStyle/>
          <a:p>
            <a:fld id="{EB0D7373-30A9-4A93-9B1F-CBC9E5A76D2B}" type="datetime1">
              <a:rPr lang="en-US" smtClean="0"/>
              <a:t>4/20/2016</a:t>
            </a:fld>
            <a:endParaRPr lang="en-GB" dirty="0"/>
          </a:p>
        </p:txBody>
      </p:sp>
      <p:sp>
        <p:nvSpPr>
          <p:cNvPr id="5" name="Slide Number Placeholder 4"/>
          <p:cNvSpPr>
            <a:spLocks noGrp="1"/>
          </p:cNvSpPr>
          <p:nvPr>
            <p:ph type="sldNum" sz="quarter" idx="12"/>
          </p:nvPr>
        </p:nvSpPr>
        <p:spPr/>
        <p:txBody>
          <a:bodyPr/>
          <a:lstStyle/>
          <a:p>
            <a:fld id="{03862D22-1FD5-4C7E-BA3B-46D6EFE9E34E}" type="slidenum">
              <a:rPr lang="en-GB" smtClean="0"/>
              <a:pPr/>
              <a:t>‹#›</a:t>
            </a:fld>
            <a:endParaRPr lang="en-GB" dirty="0"/>
          </a:p>
        </p:txBody>
      </p:sp>
    </p:spTree>
    <p:extLst>
      <p:ext uri="{BB962C8B-B14F-4D97-AF65-F5344CB8AC3E}">
        <p14:creationId xmlns:p14="http://schemas.microsoft.com/office/powerpoint/2010/main" val="3368747060"/>
      </p:ext>
    </p:extLst>
  </p:cSld>
  <p:clrMapOvr>
    <a:masterClrMapping/>
  </p:clrMapOvr>
  <p:extLst mod="1">
    <p:ext uri="{DCECCB84-F9BA-43D5-87BE-67443E8EF086}">
      <p15:sldGuideLst xmlns:p15="http://schemas.microsoft.com/office/powerpoint/2012/main">
        <p15:guide id="1" orient="horz" pos="3024" userDrawn="1">
          <p15:clr>
            <a:srgbClr val="FBAE40"/>
          </p15:clr>
        </p15:guide>
        <p15:guide id="2" orient="horz" pos="30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24F2CC0F-37FD-4EF7-9AD7-BA90A25108CF}" type="datetime1">
              <a:rPr lang="en-US" smtClean="0"/>
              <a:t>4/20/2016</a:t>
            </a:fld>
            <a:endParaRPr lang="en-GB" dirty="0"/>
          </a:p>
        </p:txBody>
      </p:sp>
      <p:sp>
        <p:nvSpPr>
          <p:cNvPr id="4" name="Slide Number Placeholder 3"/>
          <p:cNvSpPr>
            <a:spLocks noGrp="1"/>
          </p:cNvSpPr>
          <p:nvPr>
            <p:ph type="sldNum" sz="quarter" idx="11"/>
          </p:nvPr>
        </p:nvSpPr>
        <p:spPr/>
        <p:txBody>
          <a:bodyPr/>
          <a:lstStyle/>
          <a:p>
            <a:fld id="{03862D22-1FD5-4C7E-BA3B-46D6EFE9E34E}" type="slidenum">
              <a:rPr lang="en-GB" smtClean="0"/>
              <a:pPr/>
              <a:t>‹#›</a:t>
            </a:fld>
            <a:endParaRPr lang="en-GB" dirty="0"/>
          </a:p>
        </p:txBody>
      </p:sp>
    </p:spTree>
    <p:extLst>
      <p:ext uri="{BB962C8B-B14F-4D97-AF65-F5344CB8AC3E}">
        <p14:creationId xmlns:p14="http://schemas.microsoft.com/office/powerpoint/2010/main" val="2910307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ext with full image - option 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0" name="Content Placeholder 2"/>
          <p:cNvSpPr>
            <a:spLocks noGrp="1"/>
          </p:cNvSpPr>
          <p:nvPr>
            <p:ph sz="half" idx="1" hasCustomPrompt="1"/>
          </p:nvPr>
        </p:nvSpPr>
        <p:spPr bwMode="gray">
          <a:xfrm>
            <a:off x="342900" y="457200"/>
            <a:ext cx="4046220" cy="5943600"/>
          </a:xfrm>
          <a:solidFill>
            <a:schemeClr val="bg1"/>
          </a:solidFill>
        </p:spPr>
        <p:txBody>
          <a:bodyPr lIns="274313" tIns="228594" rIns="274313" bIns="228594"/>
          <a:lstStyle>
            <a:lvl1pPr>
              <a:defRPr sz="2400" b="1"/>
            </a:lvl1pPr>
          </a:lstStyle>
          <a:p>
            <a:pPr lvl="0"/>
            <a:r>
              <a:rPr lang="en-US" noProof="0" dirty="0"/>
              <a:t>Text with a full</a:t>
            </a:r>
          </a:p>
          <a:p>
            <a:pPr lvl="0"/>
            <a:r>
              <a:rPr lang="en-US" noProof="0" dirty="0"/>
              <a:t>bleed image</a:t>
            </a:r>
          </a:p>
        </p:txBody>
      </p:sp>
      <p:sp>
        <p:nvSpPr>
          <p:cNvPr id="7" name="Content Placeholder 2"/>
          <p:cNvSpPr>
            <a:spLocks noGrp="1"/>
          </p:cNvSpPr>
          <p:nvPr>
            <p:ph sz="half" idx="10" hasCustomPrompt="1"/>
          </p:nvPr>
        </p:nvSpPr>
        <p:spPr bwMode="gray">
          <a:xfrm>
            <a:off x="571500" y="2057400"/>
            <a:ext cx="3600450" cy="4023360"/>
          </a:xfrm>
        </p:spPr>
        <p:txBody>
          <a:bodyPr/>
          <a:lstStyle>
            <a:lvl1pPr>
              <a:defRPr sz="1800"/>
            </a:lvl1pPr>
          </a:lstStyle>
          <a:p>
            <a:pPr lvl="0"/>
            <a:r>
              <a:rPr lang="en-US" noProof="0" dirty="0"/>
              <a:t>Click to edit master text styles</a:t>
            </a:r>
          </a:p>
        </p:txBody>
      </p:sp>
      <p:sp>
        <p:nvSpPr>
          <p:cNvPr id="2" name="Date Placeholder 1"/>
          <p:cNvSpPr>
            <a:spLocks noGrp="1"/>
          </p:cNvSpPr>
          <p:nvPr>
            <p:ph type="dt" sz="half" idx="11"/>
          </p:nvPr>
        </p:nvSpPr>
        <p:spPr/>
        <p:txBody>
          <a:bodyPr/>
          <a:lstStyle>
            <a:lvl1pPr>
              <a:defRPr>
                <a:solidFill>
                  <a:schemeClr val="bg1"/>
                </a:solidFill>
              </a:defRPr>
            </a:lvl1pPr>
          </a:lstStyle>
          <a:p>
            <a:fld id="{C4B889F0-5AB9-4055-979A-87161B2701DC}" type="datetime1">
              <a:rPr lang="en-US" smtClean="0"/>
              <a:t>4/20/2016</a:t>
            </a:fld>
            <a:endParaRPr lang="en-GB" dirty="0"/>
          </a:p>
        </p:txBody>
      </p:sp>
      <p:sp>
        <p:nvSpPr>
          <p:cNvPr id="3" name="Slide Number Placeholder 2"/>
          <p:cNvSpPr>
            <a:spLocks noGrp="1"/>
          </p:cNvSpPr>
          <p:nvPr>
            <p:ph type="sldNum" sz="quarter" idx="12"/>
          </p:nvPr>
        </p:nvSpPr>
        <p:spPr/>
        <p:txBody>
          <a:bodyPr/>
          <a:lstStyle>
            <a:lvl1pPr>
              <a:defRPr>
                <a:solidFill>
                  <a:schemeClr val="bg1"/>
                </a:solidFill>
              </a:defRPr>
            </a:lvl1pPr>
          </a:lstStyle>
          <a:p>
            <a:fld id="{03862D22-1FD5-4C7E-BA3B-46D6EFE9E34E}" type="slidenum">
              <a:rPr lang="en-GB" smtClean="0"/>
              <a:pPr/>
              <a:t>‹#›</a:t>
            </a:fld>
            <a:endParaRPr lang="en-GB" dirty="0"/>
          </a:p>
        </p:txBody>
      </p:sp>
      <p:pic>
        <p:nvPicPr>
          <p:cNvPr id="12" name="Picture 11"/>
          <p:cNvPicPr>
            <a:picLocks noChangeAspect="1"/>
          </p:cNvPicPr>
          <p:nvPr userDrawn="1"/>
        </p:nvPicPr>
        <p:blipFill>
          <a:blip r:embed="rId3"/>
          <a:stretch>
            <a:fillRect/>
          </a:stretch>
        </p:blipFill>
        <p:spPr>
          <a:xfrm>
            <a:off x="7921229" y="436072"/>
            <a:ext cx="940965" cy="360000"/>
          </a:xfrm>
          <a:prstGeom prst="rect">
            <a:avLst/>
          </a:prstGeom>
        </p:spPr>
      </p:pic>
    </p:spTree>
    <p:extLst>
      <p:ext uri="{BB962C8B-B14F-4D97-AF65-F5344CB8AC3E}">
        <p14:creationId xmlns:p14="http://schemas.microsoft.com/office/powerpoint/2010/main" val="1464330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with full image - option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2"/>
            <a:ext cx="9144001" cy="6858031"/>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ltGray">
          <a:xfrm>
            <a:off x="7920000" y="436073"/>
            <a:ext cx="940964" cy="360000"/>
          </a:xfrm>
          <a:prstGeom prst="rect">
            <a:avLst/>
          </a:prstGeom>
        </p:spPr>
      </p:pic>
      <p:sp>
        <p:nvSpPr>
          <p:cNvPr id="3" name="Content Placeholder 2"/>
          <p:cNvSpPr>
            <a:spLocks noGrp="1"/>
          </p:cNvSpPr>
          <p:nvPr>
            <p:ph sz="half" idx="1" hasCustomPrompt="1"/>
          </p:nvPr>
        </p:nvSpPr>
        <p:spPr bwMode="gray">
          <a:xfrm>
            <a:off x="342900" y="457200"/>
            <a:ext cx="4046220" cy="5943600"/>
          </a:xfrm>
          <a:solidFill>
            <a:schemeClr val="bg1"/>
          </a:solidFill>
        </p:spPr>
        <p:txBody>
          <a:bodyPr lIns="274313" tIns="228594" rIns="274313" bIns="228594"/>
          <a:lstStyle>
            <a:lvl1pPr>
              <a:defRPr sz="2400" b="1"/>
            </a:lvl1pPr>
          </a:lstStyle>
          <a:p>
            <a:pPr lvl="0"/>
            <a:r>
              <a:rPr lang="en-US" noProof="0" dirty="0"/>
              <a:t>Text with a full</a:t>
            </a:r>
          </a:p>
          <a:p>
            <a:pPr lvl="0"/>
            <a:r>
              <a:rPr lang="en-US" noProof="0" dirty="0"/>
              <a:t>bleed image</a:t>
            </a:r>
          </a:p>
        </p:txBody>
      </p:sp>
      <p:sp>
        <p:nvSpPr>
          <p:cNvPr id="7" name="Content Placeholder 2"/>
          <p:cNvSpPr>
            <a:spLocks noGrp="1"/>
          </p:cNvSpPr>
          <p:nvPr>
            <p:ph sz="half" idx="10" hasCustomPrompt="1"/>
          </p:nvPr>
        </p:nvSpPr>
        <p:spPr bwMode="gray">
          <a:xfrm>
            <a:off x="571500" y="2057400"/>
            <a:ext cx="3600450" cy="4023360"/>
          </a:xfrm>
        </p:spPr>
        <p:txBody>
          <a:bodyPr/>
          <a:lstStyle>
            <a:lvl1pPr>
              <a:defRPr sz="1800"/>
            </a:lvl1pPr>
          </a:lstStyle>
          <a:p>
            <a:pPr lvl="0"/>
            <a:r>
              <a:rPr lang="en-US" noProof="0" dirty="0"/>
              <a:t>Click to edit master text styles</a:t>
            </a:r>
          </a:p>
        </p:txBody>
      </p:sp>
      <p:sp>
        <p:nvSpPr>
          <p:cNvPr id="2" name="Date Placeholder 1"/>
          <p:cNvSpPr>
            <a:spLocks noGrp="1"/>
          </p:cNvSpPr>
          <p:nvPr>
            <p:ph type="dt" sz="half" idx="11"/>
          </p:nvPr>
        </p:nvSpPr>
        <p:spPr/>
        <p:txBody>
          <a:bodyPr/>
          <a:lstStyle>
            <a:lvl1pPr>
              <a:defRPr>
                <a:solidFill>
                  <a:schemeClr val="bg1"/>
                </a:solidFill>
              </a:defRPr>
            </a:lvl1pPr>
          </a:lstStyle>
          <a:p>
            <a:fld id="{DBB35B98-5A15-44B5-8E8F-920840400E60}" type="datetime1">
              <a:rPr lang="en-US" smtClean="0"/>
              <a:t>4/20/2016</a:t>
            </a:fld>
            <a:endParaRPr lang="en-GB"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3862D22-1FD5-4C7E-BA3B-46D6EFE9E34E}" type="slidenum">
              <a:rPr lang="en-GB" smtClean="0"/>
              <a:pPr/>
              <a:t>‹#›</a:t>
            </a:fld>
            <a:endParaRPr lang="en-GB" dirty="0"/>
          </a:p>
        </p:txBody>
      </p:sp>
    </p:spTree>
    <p:extLst>
      <p:ext uri="{BB962C8B-B14F-4D97-AF65-F5344CB8AC3E}">
        <p14:creationId xmlns:p14="http://schemas.microsoft.com/office/powerpoint/2010/main" val="63007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2E345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8" name="TextBox 7"/>
          <p:cNvSpPr txBox="1"/>
          <p:nvPr userDrawn="1"/>
        </p:nvSpPr>
        <p:spPr>
          <a:xfrm>
            <a:off x="286200" y="6093296"/>
            <a:ext cx="8572500" cy="276999"/>
          </a:xfrm>
          <a:prstGeom prst="rect">
            <a:avLst/>
          </a:prstGeom>
          <a:noFill/>
        </p:spPr>
        <p:txBody>
          <a:bodyPr wrap="square" lIns="0" tIns="0" rIns="0" bIns="0" rtlCol="0">
            <a:spAutoFit/>
          </a:bodyPr>
          <a:lstStyle/>
          <a:p>
            <a:pPr>
              <a:spcAft>
                <a:spcPts val="450"/>
              </a:spcAft>
            </a:pPr>
            <a:r>
              <a:rPr lang="en-GB" sz="900" i="0" noProof="0" dirty="0">
                <a:solidFill>
                  <a:schemeClr val="bg1"/>
                </a:solidFill>
                <a:latin typeface="+mn-lt"/>
              </a:rPr>
              <a:t>© 2015, The Sage Group plc or its licensors. Sage, Sage logos, Sage product and service names mentioned herein are the trademarks of The Sage Group plc or its licensors. All other trademarks are the property of their respective owners.</a:t>
            </a:r>
            <a:endParaRPr lang="en-US" sz="900" i="0" noProof="0" dirty="0">
              <a:solidFill>
                <a:schemeClr val="bg1"/>
              </a:solidFill>
              <a:latin typeface="+mn-lt"/>
            </a:endParaRPr>
          </a:p>
        </p:txBody>
      </p:sp>
      <p:sp>
        <p:nvSpPr>
          <p:cNvPr id="5" name="TextBox 4"/>
          <p:cNvSpPr txBox="1"/>
          <p:nvPr userDrawn="1"/>
        </p:nvSpPr>
        <p:spPr>
          <a:xfrm>
            <a:off x="286200" y="3132000"/>
            <a:ext cx="8572500" cy="576000"/>
          </a:xfrm>
          <a:prstGeom prst="rect">
            <a:avLst/>
          </a:prstGeom>
          <a:noFill/>
        </p:spPr>
        <p:txBody>
          <a:bodyPr wrap="square" lIns="0" tIns="0" rIns="0" bIns="0" rtlCol="0">
            <a:spAutoFit/>
          </a:bodyPr>
          <a:lstStyle/>
          <a:p>
            <a:pPr algn="ctr"/>
            <a:r>
              <a:rPr lang="en-US" sz="3600" b="1" noProof="0" dirty="0">
                <a:solidFill>
                  <a:schemeClr val="bg1"/>
                </a:solidFill>
              </a:rPr>
              <a:t>Thank you</a:t>
            </a:r>
            <a:endParaRPr lang="en-GB" sz="3600" b="1" dirty="0">
              <a:solidFill>
                <a:schemeClr val="bg1"/>
              </a:solidFill>
            </a:endParaRPr>
          </a:p>
        </p:txBody>
      </p:sp>
      <p:pic>
        <p:nvPicPr>
          <p:cNvPr id="7" name="Picture 6"/>
          <p:cNvPicPr>
            <a:picLocks noChangeAspect="1"/>
          </p:cNvPicPr>
          <p:nvPr userDrawn="1"/>
        </p:nvPicPr>
        <p:blipFill>
          <a:blip r:embed="rId2"/>
          <a:stretch>
            <a:fillRect/>
          </a:stretch>
        </p:blipFill>
        <p:spPr>
          <a:xfrm>
            <a:off x="4101517" y="436072"/>
            <a:ext cx="940965" cy="360000"/>
          </a:xfrm>
          <a:prstGeom prst="rect">
            <a:avLst/>
          </a:prstGeom>
        </p:spPr>
      </p:pic>
    </p:spTree>
    <p:extLst>
      <p:ext uri="{BB962C8B-B14F-4D97-AF65-F5344CB8AC3E}">
        <p14:creationId xmlns:p14="http://schemas.microsoft.com/office/powerpoint/2010/main" val="33038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mage title slide - option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9144001" cy="6858000"/>
          </a:xfrm>
          <a:prstGeom prst="rect">
            <a:avLst/>
          </a:prstGeom>
        </p:spPr>
      </p:pic>
      <p:sp>
        <p:nvSpPr>
          <p:cNvPr id="9" name="Rectangle 8"/>
          <p:cNvSpPr/>
          <p:nvPr userDrawn="1"/>
        </p:nvSpPr>
        <p:spPr>
          <a:xfrm>
            <a:off x="0" y="0"/>
            <a:ext cx="9144000" cy="6858000"/>
          </a:xfrm>
          <a:prstGeom prst="rect">
            <a:avLst/>
          </a:prstGeom>
          <a:solidFill>
            <a:srgbClr val="2B2421">
              <a:alpha val="30000"/>
            </a:srgb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2" name="Title 1"/>
          <p:cNvSpPr>
            <a:spLocks noGrp="1"/>
          </p:cNvSpPr>
          <p:nvPr>
            <p:ph type="ctrTitle" hasCustomPrompt="1"/>
          </p:nvPr>
        </p:nvSpPr>
        <p:spPr bwMode="gray">
          <a:xfrm>
            <a:off x="285750" y="4932000"/>
            <a:ext cx="8572500" cy="576000"/>
          </a:xfrm>
        </p:spPr>
        <p:txBody>
          <a:bodyPr anchor="t" anchorCtr="0"/>
          <a:lstStyle>
            <a:lvl1pPr algn="ctr">
              <a:defRPr sz="3600" b="1" baseline="0">
                <a:solidFill>
                  <a:srgbClr val="00F5E1"/>
                </a:solidFill>
              </a:defRPr>
            </a:lvl1pPr>
          </a:lstStyle>
          <a:p>
            <a:r>
              <a:rPr lang="en-US" noProof="0" dirty="0"/>
              <a:t>Image title slide option 2</a:t>
            </a:r>
          </a:p>
        </p:txBody>
      </p:sp>
      <p:sp>
        <p:nvSpPr>
          <p:cNvPr id="3" name="Subtitle 2"/>
          <p:cNvSpPr>
            <a:spLocks noGrp="1"/>
          </p:cNvSpPr>
          <p:nvPr>
            <p:ph type="subTitle" idx="1" hasCustomPrompt="1"/>
          </p:nvPr>
        </p:nvSpPr>
        <p:spPr bwMode="gray">
          <a:xfrm>
            <a:off x="285750" y="5652000"/>
            <a:ext cx="8572500" cy="717612"/>
          </a:xfrm>
        </p:spPr>
        <p:txBody>
          <a:bodyPr/>
          <a:lstStyle>
            <a:lvl1pPr marL="0" indent="0" algn="ctr">
              <a:lnSpc>
                <a:spcPct val="100000"/>
              </a:lnSpc>
              <a:spcBef>
                <a:spcPts val="0"/>
              </a:spcBef>
              <a:spcAft>
                <a:spcPts val="450"/>
              </a:spcAft>
              <a:buNone/>
              <a:defRPr sz="1400" b="0">
                <a:solidFill>
                  <a:schemeClr val="bg1"/>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Presenter’s name</a:t>
            </a:r>
          </a:p>
          <a:p>
            <a:fld id="{D3781EA3-206E-BA46-A873-8FA70EFF2C05}" type="datetime1">
              <a:rPr lang="en-US" noProof="0" smtClean="0"/>
              <a:pPr/>
              <a:t>12/22/2015</a:t>
            </a:fld>
            <a:endParaRPr lang="en-US" noProof="0" dirty="0"/>
          </a:p>
        </p:txBody>
      </p:sp>
      <p:pic>
        <p:nvPicPr>
          <p:cNvPr id="7" name="Picture 6"/>
          <p:cNvPicPr>
            <a:picLocks noChangeAspect="1"/>
          </p:cNvPicPr>
          <p:nvPr userDrawn="1"/>
        </p:nvPicPr>
        <p:blipFill>
          <a:blip r:embed="rId3"/>
          <a:stretch>
            <a:fillRect/>
          </a:stretch>
        </p:blipFill>
        <p:spPr>
          <a:xfrm>
            <a:off x="4101517" y="436072"/>
            <a:ext cx="940965" cy="360000"/>
          </a:xfrm>
          <a:prstGeom prst="rect">
            <a:avLst/>
          </a:prstGeom>
        </p:spPr>
      </p:pic>
    </p:spTree>
    <p:extLst>
      <p:ext uri="{BB962C8B-B14F-4D97-AF65-F5344CB8AC3E}">
        <p14:creationId xmlns:p14="http://schemas.microsoft.com/office/powerpoint/2010/main" val="229325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mage title slide - option 3">
    <p:spTree>
      <p:nvGrpSpPr>
        <p:cNvPr id="1" name=""/>
        <p:cNvGrpSpPr/>
        <p:nvPr/>
      </p:nvGrpSpPr>
      <p:grpSpPr>
        <a:xfrm>
          <a:off x="0" y="0"/>
          <a:ext cx="0" cy="0"/>
          <a:chOff x="0" y="0"/>
          <a:chExt cx="0" cy="0"/>
        </a:xfrm>
      </p:grpSpPr>
      <p:pic>
        <p:nvPicPr>
          <p:cNvPr id="11" name="Picture 10" descr="SuperfoodMarket_GL_020615-192.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9144000" cy="6886793"/>
          </a:xfrm>
          <a:prstGeom prst="rect">
            <a:avLst/>
          </a:prstGeom>
        </p:spPr>
      </p:pic>
      <p:sp>
        <p:nvSpPr>
          <p:cNvPr id="12" name="Rectangle 11"/>
          <p:cNvSpPr/>
          <p:nvPr userDrawn="1"/>
        </p:nvSpPr>
        <p:spPr>
          <a:xfrm>
            <a:off x="0" y="0"/>
            <a:ext cx="9144000" cy="6858000"/>
          </a:xfrm>
          <a:prstGeom prst="rect">
            <a:avLst/>
          </a:prstGeom>
          <a:solidFill>
            <a:srgbClr val="2B2421">
              <a:alpha val="30000"/>
            </a:srgb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dirty="0"/>
          </a:p>
        </p:txBody>
      </p:sp>
      <p:sp>
        <p:nvSpPr>
          <p:cNvPr id="2" name="Title 1"/>
          <p:cNvSpPr>
            <a:spLocks noGrp="1"/>
          </p:cNvSpPr>
          <p:nvPr>
            <p:ph type="ctrTitle" hasCustomPrompt="1"/>
          </p:nvPr>
        </p:nvSpPr>
        <p:spPr bwMode="gray">
          <a:xfrm>
            <a:off x="285750" y="4932000"/>
            <a:ext cx="8572500" cy="576000"/>
          </a:xfrm>
        </p:spPr>
        <p:txBody>
          <a:bodyPr anchor="t" anchorCtr="0"/>
          <a:lstStyle>
            <a:lvl1pPr algn="ctr">
              <a:defRPr sz="3600" b="1" baseline="0">
                <a:solidFill>
                  <a:srgbClr val="00F5E1"/>
                </a:solidFill>
              </a:defRPr>
            </a:lvl1pPr>
          </a:lstStyle>
          <a:p>
            <a:r>
              <a:rPr lang="en-US" noProof="0" dirty="0"/>
              <a:t>Image title slide option 3</a:t>
            </a:r>
          </a:p>
        </p:txBody>
      </p:sp>
      <p:sp>
        <p:nvSpPr>
          <p:cNvPr id="3" name="Subtitle 2"/>
          <p:cNvSpPr>
            <a:spLocks noGrp="1"/>
          </p:cNvSpPr>
          <p:nvPr>
            <p:ph type="subTitle" idx="1" hasCustomPrompt="1"/>
          </p:nvPr>
        </p:nvSpPr>
        <p:spPr bwMode="gray">
          <a:xfrm>
            <a:off x="285750" y="5652000"/>
            <a:ext cx="8572500" cy="717612"/>
          </a:xfrm>
        </p:spPr>
        <p:txBody>
          <a:bodyPr/>
          <a:lstStyle>
            <a:lvl1pPr marL="0" indent="0" algn="ctr">
              <a:lnSpc>
                <a:spcPct val="100000"/>
              </a:lnSpc>
              <a:spcBef>
                <a:spcPts val="0"/>
              </a:spcBef>
              <a:spcAft>
                <a:spcPts val="450"/>
              </a:spcAft>
              <a:buNone/>
              <a:defRPr sz="1400" b="0">
                <a:solidFill>
                  <a:schemeClr val="bg1"/>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Presenter’s name</a:t>
            </a:r>
          </a:p>
          <a:p>
            <a:fld id="{D3781EA3-206E-BA46-A873-8FA70EFF2C05}" type="datetime1">
              <a:rPr lang="en-US" noProof="0" smtClean="0"/>
              <a:pPr/>
              <a:t>12/22/2015</a:t>
            </a:fld>
            <a:endParaRPr lang="en-US" noProof="0" dirty="0"/>
          </a:p>
        </p:txBody>
      </p:sp>
      <p:pic>
        <p:nvPicPr>
          <p:cNvPr id="7" name="Picture 6"/>
          <p:cNvPicPr>
            <a:picLocks noChangeAspect="1"/>
          </p:cNvPicPr>
          <p:nvPr userDrawn="1"/>
        </p:nvPicPr>
        <p:blipFill>
          <a:blip r:embed="rId3"/>
          <a:stretch>
            <a:fillRect/>
          </a:stretch>
        </p:blipFill>
        <p:spPr>
          <a:xfrm>
            <a:off x="4101517" y="436072"/>
            <a:ext cx="940965" cy="360000"/>
          </a:xfrm>
          <a:prstGeom prst="rect">
            <a:avLst/>
          </a:prstGeom>
        </p:spPr>
      </p:pic>
    </p:spTree>
    <p:extLst>
      <p:ext uri="{BB962C8B-B14F-4D97-AF65-F5344CB8AC3E}">
        <p14:creationId xmlns:p14="http://schemas.microsoft.com/office/powerpoint/2010/main" val="206772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 title slide - option 4">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2"/>
            <a:ext cx="9144001" cy="6857998"/>
          </a:xfrm>
          <a:prstGeom prst="rect">
            <a:avLst/>
          </a:prstGeom>
        </p:spPr>
      </p:pic>
      <p:sp>
        <p:nvSpPr>
          <p:cNvPr id="9" name="Rectangle 8"/>
          <p:cNvSpPr/>
          <p:nvPr userDrawn="1"/>
        </p:nvSpPr>
        <p:spPr>
          <a:xfrm>
            <a:off x="0" y="0"/>
            <a:ext cx="9144000" cy="6858000"/>
          </a:xfrm>
          <a:prstGeom prst="rect">
            <a:avLst/>
          </a:prstGeom>
          <a:solidFill>
            <a:srgbClr val="2B2421">
              <a:alpha val="30000"/>
            </a:srgb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2" name="Title 1"/>
          <p:cNvSpPr>
            <a:spLocks noGrp="1"/>
          </p:cNvSpPr>
          <p:nvPr>
            <p:ph type="ctrTitle" hasCustomPrompt="1"/>
          </p:nvPr>
        </p:nvSpPr>
        <p:spPr bwMode="gray">
          <a:xfrm>
            <a:off x="285750" y="4932000"/>
            <a:ext cx="8572500" cy="576000"/>
          </a:xfrm>
        </p:spPr>
        <p:txBody>
          <a:bodyPr anchor="t" anchorCtr="0"/>
          <a:lstStyle>
            <a:lvl1pPr algn="ctr">
              <a:defRPr sz="3600" b="1" baseline="0">
                <a:solidFill>
                  <a:srgbClr val="00F5E1"/>
                </a:solidFill>
              </a:defRPr>
            </a:lvl1pPr>
          </a:lstStyle>
          <a:p>
            <a:r>
              <a:rPr lang="en-US" noProof="0" dirty="0"/>
              <a:t>Image title slide option 4</a:t>
            </a:r>
          </a:p>
        </p:txBody>
      </p:sp>
      <p:sp>
        <p:nvSpPr>
          <p:cNvPr id="3" name="Subtitle 2"/>
          <p:cNvSpPr>
            <a:spLocks noGrp="1"/>
          </p:cNvSpPr>
          <p:nvPr>
            <p:ph type="subTitle" idx="1" hasCustomPrompt="1"/>
          </p:nvPr>
        </p:nvSpPr>
        <p:spPr bwMode="gray">
          <a:xfrm>
            <a:off x="285750" y="5652000"/>
            <a:ext cx="8572500" cy="717612"/>
          </a:xfrm>
        </p:spPr>
        <p:txBody>
          <a:bodyPr/>
          <a:lstStyle>
            <a:lvl1pPr marL="0" indent="0" algn="ctr">
              <a:lnSpc>
                <a:spcPct val="100000"/>
              </a:lnSpc>
              <a:spcBef>
                <a:spcPts val="0"/>
              </a:spcBef>
              <a:spcAft>
                <a:spcPts val="450"/>
              </a:spcAft>
              <a:buNone/>
              <a:defRPr sz="1400" b="0">
                <a:solidFill>
                  <a:schemeClr val="bg1"/>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Presenter’s name</a:t>
            </a:r>
          </a:p>
          <a:p>
            <a:fld id="{D3781EA3-206E-BA46-A873-8FA70EFF2C05}" type="datetime1">
              <a:rPr lang="en-US" noProof="0" smtClean="0"/>
              <a:pPr/>
              <a:t>12/22/2015</a:t>
            </a:fld>
            <a:endParaRPr lang="en-US" noProof="0" dirty="0"/>
          </a:p>
        </p:txBody>
      </p:sp>
      <p:pic>
        <p:nvPicPr>
          <p:cNvPr id="7" name="Picture 6"/>
          <p:cNvPicPr>
            <a:picLocks noChangeAspect="1"/>
          </p:cNvPicPr>
          <p:nvPr userDrawn="1"/>
        </p:nvPicPr>
        <p:blipFill>
          <a:blip r:embed="rId3"/>
          <a:stretch>
            <a:fillRect/>
          </a:stretch>
        </p:blipFill>
        <p:spPr>
          <a:xfrm>
            <a:off x="4101517" y="436072"/>
            <a:ext cx="940965" cy="360000"/>
          </a:xfrm>
          <a:prstGeom prst="rect">
            <a:avLst/>
          </a:prstGeom>
        </p:spPr>
      </p:pic>
    </p:spTree>
    <p:extLst>
      <p:ext uri="{BB962C8B-B14F-4D97-AF65-F5344CB8AC3E}">
        <p14:creationId xmlns:p14="http://schemas.microsoft.com/office/powerpoint/2010/main" val="18382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title slide - option 5">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b="-686"/>
          <a:stretch/>
        </p:blipFill>
        <p:spPr>
          <a:xfrm>
            <a:off x="1" y="0"/>
            <a:ext cx="9143999" cy="6905044"/>
          </a:xfrm>
          <a:prstGeom prst="rect">
            <a:avLst/>
          </a:prstGeom>
        </p:spPr>
      </p:pic>
      <p:sp>
        <p:nvSpPr>
          <p:cNvPr id="10" name="Rectangle 9"/>
          <p:cNvSpPr/>
          <p:nvPr userDrawn="1"/>
        </p:nvSpPr>
        <p:spPr>
          <a:xfrm>
            <a:off x="0" y="0"/>
            <a:ext cx="9144000" cy="6858000"/>
          </a:xfrm>
          <a:prstGeom prst="rect">
            <a:avLst/>
          </a:prstGeom>
          <a:solidFill>
            <a:srgbClr val="2B2421">
              <a:alpha val="30000"/>
            </a:srgb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2" name="Title 1"/>
          <p:cNvSpPr>
            <a:spLocks noGrp="1"/>
          </p:cNvSpPr>
          <p:nvPr>
            <p:ph type="ctrTitle" hasCustomPrompt="1"/>
          </p:nvPr>
        </p:nvSpPr>
        <p:spPr bwMode="gray">
          <a:xfrm>
            <a:off x="285750" y="4932000"/>
            <a:ext cx="8572500" cy="576000"/>
          </a:xfrm>
        </p:spPr>
        <p:txBody>
          <a:bodyPr anchor="t" anchorCtr="0"/>
          <a:lstStyle>
            <a:lvl1pPr algn="ctr">
              <a:defRPr sz="3600" b="1" baseline="0">
                <a:solidFill>
                  <a:srgbClr val="00F5E1"/>
                </a:solidFill>
              </a:defRPr>
            </a:lvl1pPr>
          </a:lstStyle>
          <a:p>
            <a:r>
              <a:rPr lang="en-US" noProof="0" dirty="0"/>
              <a:t>Image title slide option 5</a:t>
            </a:r>
          </a:p>
        </p:txBody>
      </p:sp>
      <p:sp>
        <p:nvSpPr>
          <p:cNvPr id="3" name="Subtitle 2"/>
          <p:cNvSpPr>
            <a:spLocks noGrp="1"/>
          </p:cNvSpPr>
          <p:nvPr>
            <p:ph type="subTitle" idx="1" hasCustomPrompt="1"/>
          </p:nvPr>
        </p:nvSpPr>
        <p:spPr bwMode="gray">
          <a:xfrm>
            <a:off x="285750" y="5652000"/>
            <a:ext cx="8572500" cy="717612"/>
          </a:xfrm>
        </p:spPr>
        <p:txBody>
          <a:bodyPr/>
          <a:lstStyle>
            <a:lvl1pPr marL="0" indent="0" algn="ctr">
              <a:lnSpc>
                <a:spcPct val="100000"/>
              </a:lnSpc>
              <a:spcBef>
                <a:spcPts val="0"/>
              </a:spcBef>
              <a:spcAft>
                <a:spcPts val="450"/>
              </a:spcAft>
              <a:buNone/>
              <a:defRPr sz="1400" b="0">
                <a:solidFill>
                  <a:schemeClr val="bg1"/>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Presenter’s name</a:t>
            </a:r>
          </a:p>
          <a:p>
            <a:fld id="{D3781EA3-206E-BA46-A873-8FA70EFF2C05}" type="datetime1">
              <a:rPr lang="en-US" noProof="0" smtClean="0"/>
              <a:pPr/>
              <a:t>12/22/2015</a:t>
            </a:fld>
            <a:endParaRPr lang="en-US" noProof="0" dirty="0"/>
          </a:p>
        </p:txBody>
      </p:sp>
      <p:pic>
        <p:nvPicPr>
          <p:cNvPr id="8" name="Picture 7"/>
          <p:cNvPicPr>
            <a:picLocks noChangeAspect="1"/>
          </p:cNvPicPr>
          <p:nvPr userDrawn="1"/>
        </p:nvPicPr>
        <p:blipFill>
          <a:blip r:embed="rId3"/>
          <a:stretch>
            <a:fillRect/>
          </a:stretch>
        </p:blipFill>
        <p:spPr>
          <a:xfrm>
            <a:off x="4101517" y="436072"/>
            <a:ext cx="940965" cy="360000"/>
          </a:xfrm>
          <a:prstGeom prst="rect">
            <a:avLst/>
          </a:prstGeom>
        </p:spPr>
      </p:pic>
    </p:spTree>
    <p:extLst>
      <p:ext uri="{BB962C8B-B14F-4D97-AF65-F5344CB8AC3E}">
        <p14:creationId xmlns:p14="http://schemas.microsoft.com/office/powerpoint/2010/main" val="415790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green 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2" name="Title 1"/>
          <p:cNvSpPr>
            <a:spLocks noGrp="1"/>
          </p:cNvSpPr>
          <p:nvPr>
            <p:ph type="ctrTitle" hasCustomPrompt="1"/>
          </p:nvPr>
        </p:nvSpPr>
        <p:spPr bwMode="gray">
          <a:xfrm>
            <a:off x="285750" y="3132000"/>
            <a:ext cx="8572500" cy="576000"/>
          </a:xfrm>
        </p:spPr>
        <p:txBody>
          <a:bodyPr anchor="t" anchorCtr="0"/>
          <a:lstStyle>
            <a:lvl1pPr algn="ctr">
              <a:defRPr sz="3600" b="1" baseline="0">
                <a:solidFill>
                  <a:srgbClr val="41A940"/>
                </a:solidFill>
              </a:defRPr>
            </a:lvl1pPr>
          </a:lstStyle>
          <a:p>
            <a:r>
              <a:rPr lang="en-US" noProof="0" dirty="0"/>
              <a:t>White/green title slide</a:t>
            </a:r>
          </a:p>
        </p:txBody>
      </p:sp>
      <p:sp>
        <p:nvSpPr>
          <p:cNvPr id="3" name="Subtitle 2"/>
          <p:cNvSpPr>
            <a:spLocks noGrp="1"/>
          </p:cNvSpPr>
          <p:nvPr>
            <p:ph type="subTitle" idx="1" hasCustomPrompt="1"/>
          </p:nvPr>
        </p:nvSpPr>
        <p:spPr bwMode="gray">
          <a:xfrm>
            <a:off x="285750" y="3816000"/>
            <a:ext cx="8572500" cy="717612"/>
          </a:xfrm>
        </p:spPr>
        <p:txBody>
          <a:bodyPr/>
          <a:lstStyle>
            <a:lvl1pPr marL="0" indent="0" algn="ctr">
              <a:lnSpc>
                <a:spcPct val="100000"/>
              </a:lnSpc>
              <a:spcBef>
                <a:spcPts val="0"/>
              </a:spcBef>
              <a:spcAft>
                <a:spcPts val="450"/>
              </a:spcAft>
              <a:buNone/>
              <a:defRPr sz="1400" b="0">
                <a:solidFill>
                  <a:srgbClr val="51534A"/>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Presenter’s name</a:t>
            </a:r>
          </a:p>
          <a:p>
            <a:fld id="{D3781EA3-206E-BA46-A873-8FA70EFF2C05}" type="datetime1">
              <a:rPr lang="en-US" noProof="0" smtClean="0"/>
              <a:pPr/>
              <a:t>12/22/2015</a:t>
            </a:fld>
            <a:endParaRPr lang="en-US" noProof="0" dirty="0"/>
          </a:p>
        </p:txBody>
      </p:sp>
      <p:pic>
        <p:nvPicPr>
          <p:cNvPr id="7" name="Picture 6"/>
          <p:cNvPicPr>
            <a:picLocks noChangeAspect="1"/>
          </p:cNvPicPr>
          <p:nvPr userDrawn="1"/>
        </p:nvPicPr>
        <p:blipFill>
          <a:blip r:embed="rId2"/>
          <a:stretch>
            <a:fillRect/>
          </a:stretch>
        </p:blipFill>
        <p:spPr>
          <a:xfrm>
            <a:off x="4101517" y="436072"/>
            <a:ext cx="940965" cy="360000"/>
          </a:xfrm>
          <a:prstGeom prst="rect">
            <a:avLst/>
          </a:prstGeom>
        </p:spPr>
      </p:pic>
    </p:spTree>
    <p:extLst>
      <p:ext uri="{BB962C8B-B14F-4D97-AF65-F5344CB8AC3E}">
        <p14:creationId xmlns:p14="http://schemas.microsoft.com/office/powerpoint/2010/main" val="394123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2E3456"/>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a:endParaRPr lang="en-US" sz="1425"/>
          </a:p>
        </p:txBody>
      </p:sp>
      <p:sp>
        <p:nvSpPr>
          <p:cNvPr id="2" name="Title 1"/>
          <p:cNvSpPr>
            <a:spLocks noGrp="1"/>
          </p:cNvSpPr>
          <p:nvPr>
            <p:ph type="ctrTitle" hasCustomPrompt="1"/>
          </p:nvPr>
        </p:nvSpPr>
        <p:spPr bwMode="gray">
          <a:xfrm>
            <a:off x="285750" y="3132000"/>
            <a:ext cx="8572500" cy="576000"/>
          </a:xfrm>
        </p:spPr>
        <p:txBody>
          <a:bodyPr anchor="t" anchorCtr="0"/>
          <a:lstStyle>
            <a:lvl1pPr algn="ctr">
              <a:defRPr sz="3600" b="1" baseline="0">
                <a:solidFill>
                  <a:srgbClr val="00F5E1"/>
                </a:solidFill>
              </a:defRPr>
            </a:lvl1pPr>
          </a:lstStyle>
          <a:p>
            <a:r>
              <a:rPr lang="en-US" noProof="0" dirty="0"/>
              <a:t>Divider slide main heading</a:t>
            </a:r>
          </a:p>
        </p:txBody>
      </p:sp>
      <p:sp>
        <p:nvSpPr>
          <p:cNvPr id="3" name="Subtitle 2"/>
          <p:cNvSpPr>
            <a:spLocks noGrp="1"/>
          </p:cNvSpPr>
          <p:nvPr>
            <p:ph type="subTitle" idx="1" hasCustomPrompt="1"/>
          </p:nvPr>
        </p:nvSpPr>
        <p:spPr bwMode="gray">
          <a:xfrm>
            <a:off x="285750" y="3816000"/>
            <a:ext cx="8572500" cy="717612"/>
          </a:xfrm>
        </p:spPr>
        <p:txBody>
          <a:bodyPr/>
          <a:lstStyle>
            <a:lvl1pPr marL="0" indent="0" algn="ctr">
              <a:lnSpc>
                <a:spcPct val="100000"/>
              </a:lnSpc>
              <a:spcBef>
                <a:spcPts val="0"/>
              </a:spcBef>
              <a:spcAft>
                <a:spcPts val="450"/>
              </a:spcAft>
              <a:buNone/>
              <a:defRPr sz="1400" b="0" baseline="0">
                <a:solidFill>
                  <a:schemeClr val="bg1"/>
                </a:solidFill>
              </a:defRPr>
            </a:lvl1pPr>
            <a:lvl2pPr marL="342892" indent="0" algn="ctr">
              <a:buNone/>
              <a:defRPr sz="1500"/>
            </a:lvl2pPr>
            <a:lvl3pPr marL="685783" indent="0" algn="ctr">
              <a:buNone/>
              <a:defRPr sz="1425"/>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noProof="0" dirty="0"/>
              <a:t>Slide divider subheading</a:t>
            </a:r>
          </a:p>
        </p:txBody>
      </p:sp>
      <p:pic>
        <p:nvPicPr>
          <p:cNvPr id="7" name="Picture 6"/>
          <p:cNvPicPr>
            <a:picLocks noChangeAspect="1"/>
          </p:cNvPicPr>
          <p:nvPr userDrawn="1"/>
        </p:nvPicPr>
        <p:blipFill>
          <a:blip r:embed="rId2"/>
          <a:stretch>
            <a:fillRect/>
          </a:stretch>
        </p:blipFill>
        <p:spPr>
          <a:xfrm>
            <a:off x="4101517" y="436072"/>
            <a:ext cx="940965" cy="360000"/>
          </a:xfrm>
          <a:prstGeom prst="rect">
            <a:avLst/>
          </a:prstGeom>
        </p:spPr>
      </p:pic>
    </p:spTree>
    <p:extLst>
      <p:ext uri="{BB962C8B-B14F-4D97-AF65-F5344CB8AC3E}">
        <p14:creationId xmlns:p14="http://schemas.microsoft.com/office/powerpoint/2010/main" val="2558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85750" y="365760"/>
            <a:ext cx="7258050" cy="1143000"/>
          </a:xfrm>
        </p:spPr>
        <p:txBody>
          <a:bodyPr/>
          <a:lstStyle/>
          <a:p>
            <a:r>
              <a:rPr lang="en-US" noProof="0" dirty="0"/>
              <a:t>Click to edit master title style</a:t>
            </a:r>
          </a:p>
        </p:txBody>
      </p:sp>
      <p:sp>
        <p:nvSpPr>
          <p:cNvPr id="3" name="Content Placeholder 2"/>
          <p:cNvSpPr>
            <a:spLocks noGrp="1"/>
          </p:cNvSpPr>
          <p:nvPr>
            <p:ph idx="1" hasCustomPrompt="1"/>
          </p:nvPr>
        </p:nvSpPr>
        <p:spPr bwMode="gray">
          <a:xfrm>
            <a:off x="285750" y="1600200"/>
            <a:ext cx="8572500" cy="4876800"/>
          </a:xfrm>
        </p:spPr>
        <p:txBody>
          <a:bodyPr/>
          <a:lstStyle>
            <a:lvl1pPr>
              <a:spcBef>
                <a:spcPts val="900"/>
              </a:spcBef>
              <a:defRPr b="0"/>
            </a:lvl1pPr>
            <a:lvl2pPr marL="515700" indent="-257168">
              <a:buFont typeface="Arial" panose="020B0604020202020204" pitchFamily="34" charset="0"/>
              <a:buChar char="-"/>
              <a:defRPr/>
            </a:lvl2pPr>
            <a:lvl3pPr marL="685800" indent="-257175">
              <a:buFont typeface="Arial" panose="020B0604020202020204" pitchFamily="34" charset="0"/>
              <a:buChar char="•"/>
              <a:defRPr/>
            </a:lvl3pPr>
            <a:lvl5pPr marL="858600" indent="-257168">
              <a:buFont typeface="Arial" panose="020B0604020202020204" pitchFamily="34" charset="0"/>
              <a:buChar char="-"/>
              <a:defRPr/>
            </a:lvl5pPr>
            <a:lvl6pPr marL="1031400" indent="-257175">
              <a:buFont typeface="Arial" panose="020B0604020202020204" pitchFamily="34" charset="0"/>
              <a:buChar char="•"/>
              <a:defRPr sz="1800"/>
            </a:lvl6pPr>
          </a:lstStyle>
          <a:p>
            <a:pPr lvl="0"/>
            <a:r>
              <a:rPr lang="en-US" noProof="0" dirty="0"/>
              <a:t>Click to edit master text styles</a:t>
            </a:r>
          </a:p>
          <a:p>
            <a:pPr lvl="1"/>
            <a:r>
              <a:rPr lang="en-US" noProof="0" dirty="0"/>
              <a:t>Second level</a:t>
            </a:r>
          </a:p>
          <a:p>
            <a:pPr lvl="2"/>
            <a:r>
              <a:rPr lang="en-US" noProof="0" dirty="0"/>
              <a:t>Third level</a:t>
            </a:r>
          </a:p>
          <a:p>
            <a:pPr lvl="4"/>
            <a:r>
              <a:rPr lang="en-US" noProof="0" dirty="0"/>
              <a:t>Fourth level</a:t>
            </a:r>
          </a:p>
          <a:p>
            <a:pPr lvl="5"/>
            <a:r>
              <a:rPr lang="en-US" noProof="0" dirty="0"/>
              <a:t>Fifth level</a:t>
            </a:r>
          </a:p>
        </p:txBody>
      </p:sp>
      <p:sp>
        <p:nvSpPr>
          <p:cNvPr id="4" name="Date Placeholder 3"/>
          <p:cNvSpPr>
            <a:spLocks noGrp="1"/>
          </p:cNvSpPr>
          <p:nvPr>
            <p:ph type="dt" sz="half" idx="10"/>
          </p:nvPr>
        </p:nvSpPr>
        <p:spPr/>
        <p:txBody>
          <a:bodyPr/>
          <a:lstStyle/>
          <a:p>
            <a:fld id="{52CE7471-9FF8-405C-A532-D819D644F7A5}"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a:t>
            </a:fld>
            <a:endParaRPr lang="en-GB" dirty="0"/>
          </a:p>
        </p:txBody>
      </p:sp>
    </p:spTree>
    <p:extLst>
      <p:ext uri="{BB962C8B-B14F-4D97-AF65-F5344CB8AC3E}">
        <p14:creationId xmlns:p14="http://schemas.microsoft.com/office/powerpoint/2010/main" val="1401523803"/>
      </p:ext>
    </p:extLst>
  </p:cSld>
  <p:clrMapOvr>
    <a:masterClrMapping/>
  </p:clrMapOvr>
  <p:extLst mod="1">
    <p:ext uri="{DCECCB84-F9BA-43D5-87BE-67443E8EF086}">
      <p15:sldGuideLst xmlns:p15="http://schemas.microsoft.com/office/powerpoint/2012/main">
        <p15:guide id="1" pos="2880" userDrawn="1">
          <p15:clr>
            <a:srgbClr val="FBAE40"/>
          </p15:clr>
        </p15:guide>
        <p15:guide id="2" pos="5579" userDrawn="1">
          <p15:clr>
            <a:srgbClr val="FBAE40"/>
          </p15:clr>
        </p15:guide>
        <p15:guide id="3" orient="horz" pos="3838" userDrawn="1">
          <p15:clr>
            <a:srgbClr val="FBAE40"/>
          </p15:clr>
        </p15:guide>
        <p15:guide id="4" orient="horz" pos="4133" userDrawn="1">
          <p15:clr>
            <a:srgbClr val="FBAE40"/>
          </p15:clr>
        </p15:guide>
        <p15:guide id="5" orient="horz" pos="13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ext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85750" y="365760"/>
            <a:ext cx="7258050" cy="1143000"/>
          </a:xfrm>
        </p:spPr>
        <p:txBody>
          <a:bodyPr/>
          <a:lstStyle/>
          <a:p>
            <a:r>
              <a:rPr lang="en-US" noProof="0" dirty="0"/>
              <a:t>Click to edit master title style</a:t>
            </a:r>
          </a:p>
        </p:txBody>
      </p:sp>
      <p:sp>
        <p:nvSpPr>
          <p:cNvPr id="3" name="Content Placeholder 2"/>
          <p:cNvSpPr>
            <a:spLocks noGrp="1"/>
          </p:cNvSpPr>
          <p:nvPr>
            <p:ph idx="1" hasCustomPrompt="1"/>
          </p:nvPr>
        </p:nvSpPr>
        <p:spPr bwMode="gray">
          <a:xfrm>
            <a:off x="285750" y="1600200"/>
            <a:ext cx="8572500" cy="4876800"/>
          </a:xfrm>
        </p:spPr>
        <p:txBody>
          <a:bodyPr/>
          <a:lstStyle>
            <a:lvl1pPr>
              <a:defRPr b="0"/>
            </a:lvl1pPr>
          </a:lstStyle>
          <a:p>
            <a:pPr lvl="0"/>
            <a:r>
              <a:rPr lang="en-US" noProof="0" dirty="0"/>
              <a:t>Click to edit master text styles</a:t>
            </a:r>
          </a:p>
          <a:p>
            <a:pPr lvl="1"/>
            <a:r>
              <a:rPr lang="en-US" noProof="0" dirty="0"/>
              <a:t>Second level</a:t>
            </a:r>
          </a:p>
          <a:p>
            <a:pPr lvl="2"/>
            <a:r>
              <a:rPr lang="en-US" noProof="0" dirty="0"/>
              <a:t>Third level</a:t>
            </a:r>
          </a:p>
          <a:p>
            <a:pPr lvl="4"/>
            <a:r>
              <a:rPr lang="en-US" noProof="0" dirty="0"/>
              <a:t>Fourth level</a:t>
            </a:r>
          </a:p>
          <a:p>
            <a:pPr lvl="5"/>
            <a:r>
              <a:rPr lang="en-US" noProof="0" dirty="0"/>
              <a:t>Fifth level</a:t>
            </a:r>
          </a:p>
        </p:txBody>
      </p:sp>
      <p:sp>
        <p:nvSpPr>
          <p:cNvPr id="4" name="Date Placeholder 3"/>
          <p:cNvSpPr>
            <a:spLocks noGrp="1"/>
          </p:cNvSpPr>
          <p:nvPr>
            <p:ph type="dt" sz="half" idx="10"/>
          </p:nvPr>
        </p:nvSpPr>
        <p:spPr/>
        <p:txBody>
          <a:bodyPr/>
          <a:lstStyle/>
          <a:p>
            <a:fld id="{517AC475-C17F-473D-AC6D-41DA4FB90402}"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a:t>
            </a:fld>
            <a:endParaRPr lang="en-GB" dirty="0"/>
          </a:p>
        </p:txBody>
      </p:sp>
    </p:spTree>
    <p:extLst>
      <p:ext uri="{BB962C8B-B14F-4D97-AF65-F5344CB8AC3E}">
        <p14:creationId xmlns:p14="http://schemas.microsoft.com/office/powerpoint/2010/main" val="1603428257"/>
      </p:ext>
    </p:extLst>
  </p:cSld>
  <p:clrMapOvr>
    <a:masterClrMapping/>
  </p:clrMapOvr>
  <p:extLst mod="1">
    <p:ext uri="{DCECCB84-F9BA-43D5-87BE-67443E8EF086}">
      <p15:sldGuideLst xmlns:p15="http://schemas.microsoft.com/office/powerpoint/2012/main">
        <p15:guide id="2" pos="2880" userDrawn="1">
          <p15:clr>
            <a:srgbClr val="FBAE40"/>
          </p15:clr>
        </p15:guide>
        <p15:guide id="4" pos="5579" userDrawn="1">
          <p15:clr>
            <a:srgbClr val="FBAE40"/>
          </p15:clr>
        </p15:guide>
        <p15:guide id="6" orient="horz" pos="3838" userDrawn="1">
          <p15:clr>
            <a:srgbClr val="FBAE40"/>
          </p15:clr>
        </p15:guide>
        <p15:guide id="7" orient="horz" pos="4133" userDrawn="1">
          <p15:clr>
            <a:srgbClr val="FBAE40"/>
          </p15:clr>
        </p15:guide>
        <p15:guide id="8" orient="horz" pos="132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285750" y="365760"/>
            <a:ext cx="7258050" cy="1143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285750" y="1600200"/>
            <a:ext cx="8572500" cy="4876800"/>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285750" y="6477000"/>
            <a:ext cx="2057400" cy="304800"/>
          </a:xfrm>
          <a:prstGeom prst="rect">
            <a:avLst/>
          </a:prstGeom>
        </p:spPr>
        <p:txBody>
          <a:bodyPr vert="horz" lIns="0" tIns="0" rIns="0" bIns="0" rtlCol="0" anchor="ctr"/>
          <a:lstStyle>
            <a:lvl1pPr algn="l">
              <a:defRPr sz="900">
                <a:solidFill>
                  <a:srgbClr val="51534A"/>
                </a:solidFill>
              </a:defRPr>
            </a:lvl1pPr>
          </a:lstStyle>
          <a:p>
            <a:fld id="{24F2CC0F-37FD-4EF7-9AD7-BA90A25108CF}" type="datetime1">
              <a:rPr lang="en-US" smtClean="0"/>
              <a:t>4/20/2016</a:t>
            </a:fld>
            <a:endParaRPr lang="en-GB" dirty="0"/>
          </a:p>
        </p:txBody>
      </p:sp>
      <p:sp>
        <p:nvSpPr>
          <p:cNvPr id="6" name="Slide Number Placeholder 5"/>
          <p:cNvSpPr>
            <a:spLocks noGrp="1"/>
          </p:cNvSpPr>
          <p:nvPr>
            <p:ph type="sldNum" sz="quarter" idx="4"/>
          </p:nvPr>
        </p:nvSpPr>
        <p:spPr>
          <a:xfrm>
            <a:off x="6800850" y="6477000"/>
            <a:ext cx="2057400" cy="304800"/>
          </a:xfrm>
          <a:prstGeom prst="rect">
            <a:avLst/>
          </a:prstGeom>
        </p:spPr>
        <p:txBody>
          <a:bodyPr vert="horz" lIns="0" tIns="0" rIns="0" bIns="0" rtlCol="0" anchor="ctr"/>
          <a:lstStyle>
            <a:lvl1pPr algn="r">
              <a:defRPr sz="900">
                <a:solidFill>
                  <a:srgbClr val="51534A"/>
                </a:solidFill>
              </a:defRPr>
            </a:lvl1pPr>
          </a:lstStyle>
          <a:p>
            <a:fld id="{03862D22-1FD5-4C7E-BA3B-46D6EFE9E34E}" type="slidenum">
              <a:rPr lang="en-GB" smtClean="0"/>
              <a:pPr/>
              <a:t>‹#›</a:t>
            </a:fld>
            <a:endParaRPr lang="en-GB" dirty="0"/>
          </a:p>
        </p:txBody>
      </p:sp>
      <p:pic>
        <p:nvPicPr>
          <p:cNvPr id="8" name="Picture 7"/>
          <p:cNvPicPr>
            <a:picLocks noChangeAspect="1"/>
          </p:cNvPicPr>
          <p:nvPr userDrawn="1"/>
        </p:nvPicPr>
        <p:blipFill>
          <a:blip r:embed="rId17"/>
          <a:stretch>
            <a:fillRect/>
          </a:stretch>
        </p:blipFill>
        <p:spPr>
          <a:xfrm>
            <a:off x="7921229" y="436072"/>
            <a:ext cx="940965" cy="360000"/>
          </a:xfrm>
          <a:prstGeom prst="rect">
            <a:avLst/>
          </a:prstGeom>
        </p:spPr>
      </p:pic>
    </p:spTree>
    <p:extLst>
      <p:ext uri="{BB962C8B-B14F-4D97-AF65-F5344CB8AC3E}">
        <p14:creationId xmlns:p14="http://schemas.microsoft.com/office/powerpoint/2010/main" val="1710106168"/>
      </p:ext>
    </p:extLst>
  </p:cSld>
  <p:clrMap bg1="lt1" tx1="dk1" bg2="lt2" tx2="dk2" accent1="accent1" accent2="accent2" accent3="accent3" accent4="accent4" accent5="accent5" accent6="accent6" hlink="hlink" folHlink="folHlink"/>
  <p:sldLayoutIdLst>
    <p:sldLayoutId id="2147483776" r:id="rId1"/>
    <p:sldLayoutId id="2147483792" r:id="rId2"/>
    <p:sldLayoutId id="2147483848" r:id="rId3"/>
    <p:sldLayoutId id="2147483793" r:id="rId4"/>
    <p:sldLayoutId id="2147483849" r:id="rId5"/>
    <p:sldLayoutId id="2147483794" r:id="rId6"/>
    <p:sldLayoutId id="2147483845" r:id="rId7"/>
    <p:sldLayoutId id="2147483860" r:id="rId8"/>
    <p:sldLayoutId id="2147483784" r:id="rId9"/>
    <p:sldLayoutId id="2147483785" r:id="rId10"/>
    <p:sldLayoutId id="2147483788" r:id="rId11"/>
    <p:sldLayoutId id="2147483861" r:id="rId12"/>
    <p:sldLayoutId id="2147483847" r:id="rId13"/>
    <p:sldLayoutId id="2147483786" r:id="rId14"/>
    <p:sldLayoutId id="2147483865" r:id="rId15"/>
  </p:sldLayoutIdLst>
  <p:hf hdr="0" ftr="0"/>
  <p:txStyles>
    <p:titleStyle>
      <a:lvl1pPr algn="l" defTabSz="685783" rtl="0" eaLnBrk="1" latinLnBrk="0" hangingPunct="1">
        <a:lnSpc>
          <a:spcPct val="100000"/>
        </a:lnSpc>
        <a:spcBef>
          <a:spcPct val="0"/>
        </a:spcBef>
        <a:buNone/>
        <a:defRPr sz="2400" b="1" kern="1200" spc="-38" baseline="0">
          <a:solidFill>
            <a:srgbClr val="51534A"/>
          </a:solidFill>
          <a:latin typeface="+mj-lt"/>
          <a:ea typeface="+mj-ea"/>
          <a:cs typeface="+mj-cs"/>
        </a:defRPr>
      </a:lvl1pPr>
    </p:titleStyle>
    <p:bodyStyle>
      <a:lvl1pPr marL="0" indent="0" algn="l" defTabSz="685783" rtl="0" eaLnBrk="1" latinLnBrk="0" hangingPunct="1">
        <a:lnSpc>
          <a:spcPct val="100000"/>
        </a:lnSpc>
        <a:spcBef>
          <a:spcPts val="0"/>
        </a:spcBef>
        <a:buFont typeface="Arial" panose="020B0604020202020204" pitchFamily="34" charset="0"/>
        <a:buNone/>
        <a:defRPr sz="1800" b="0" kern="1200" spc="0" baseline="0">
          <a:solidFill>
            <a:srgbClr val="51534A"/>
          </a:solidFill>
          <a:latin typeface="+mn-lt"/>
          <a:ea typeface="+mn-ea"/>
          <a:cs typeface="+mn-cs"/>
        </a:defRPr>
      </a:lvl1pPr>
      <a:lvl2pPr marL="257168" indent="-257168" algn="l" defTabSz="685783" rtl="0" eaLnBrk="1" latinLnBrk="0" hangingPunct="1">
        <a:lnSpc>
          <a:spcPct val="100000"/>
        </a:lnSpc>
        <a:spcBef>
          <a:spcPts val="900"/>
        </a:spcBef>
        <a:buClr>
          <a:srgbClr val="51534A"/>
        </a:buClr>
        <a:buFont typeface="Arial" panose="020B0604020202020204" pitchFamily="34" charset="0"/>
        <a:buChar char="•"/>
        <a:defRPr sz="1800" kern="1200" spc="0" baseline="0">
          <a:solidFill>
            <a:srgbClr val="51534A"/>
          </a:solidFill>
          <a:latin typeface="+mn-lt"/>
          <a:ea typeface="+mn-ea"/>
          <a:cs typeface="+mn-cs"/>
        </a:defRPr>
      </a:lvl2pPr>
      <a:lvl3pPr marL="514337" indent="-257168" algn="l" defTabSz="685783" rtl="0" eaLnBrk="1" latinLnBrk="0" hangingPunct="1">
        <a:lnSpc>
          <a:spcPct val="100000"/>
        </a:lnSpc>
        <a:spcBef>
          <a:spcPts val="900"/>
        </a:spcBef>
        <a:buClr>
          <a:srgbClr val="51534A"/>
        </a:buClr>
        <a:buFont typeface="Lucida Grande"/>
        <a:buChar char="-"/>
        <a:defRPr sz="1800" kern="1200" spc="0" baseline="0">
          <a:solidFill>
            <a:srgbClr val="51534A"/>
          </a:solidFill>
          <a:latin typeface="+mn-lt"/>
          <a:ea typeface="+mn-ea"/>
          <a:cs typeface="+mn-cs"/>
        </a:defRPr>
      </a:lvl3pPr>
      <a:lvl4pPr marL="171446" indent="-171446" algn="l" defTabSz="685783" rtl="0" eaLnBrk="1" latinLnBrk="0" hangingPunct="1">
        <a:lnSpc>
          <a:spcPct val="110000"/>
        </a:lnSpc>
        <a:spcBef>
          <a:spcPts val="750"/>
        </a:spcBef>
        <a:buClr>
          <a:srgbClr val="51534A"/>
        </a:buClr>
        <a:buFont typeface="Arial" panose="020B0604020202020204" pitchFamily="34" charset="0"/>
        <a:buChar char="•"/>
        <a:defRPr sz="2000" kern="1200" spc="-15" baseline="0">
          <a:solidFill>
            <a:srgbClr val="51534A"/>
          </a:solidFill>
          <a:latin typeface="+mn-lt"/>
          <a:ea typeface="+mn-ea"/>
          <a:cs typeface="+mn-cs"/>
        </a:defRPr>
      </a:lvl4pPr>
      <a:lvl5pPr marL="685783" indent="-257168" algn="l" defTabSz="685783" rtl="0" eaLnBrk="1" latinLnBrk="0" hangingPunct="1">
        <a:lnSpc>
          <a:spcPct val="100000"/>
        </a:lnSpc>
        <a:spcBef>
          <a:spcPts val="900"/>
        </a:spcBef>
        <a:buClr>
          <a:srgbClr val="51534A"/>
        </a:buClr>
        <a:buFont typeface="Arial"/>
        <a:buChar char="•"/>
        <a:defRPr sz="1800" kern="1200" spc="0" baseline="0">
          <a:solidFill>
            <a:srgbClr val="51534A"/>
          </a:solidFill>
          <a:latin typeface="+mn-lt"/>
          <a:ea typeface="+mn-ea"/>
          <a:cs typeface="+mn-cs"/>
        </a:defRPr>
      </a:lvl5pPr>
      <a:lvl6pPr marL="857228" indent="-257168" algn="l" defTabSz="685783" rtl="0" eaLnBrk="1" latinLnBrk="0" hangingPunct="1">
        <a:lnSpc>
          <a:spcPct val="100000"/>
        </a:lnSpc>
        <a:spcBef>
          <a:spcPts val="900"/>
        </a:spcBef>
        <a:buFont typeface="Lucida Grande"/>
        <a:buChar char="-"/>
        <a:tabLst/>
        <a:defRPr sz="1650" kern="1200" spc="0">
          <a:solidFill>
            <a:srgbClr val="51534A"/>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25"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25"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25" kern="1200">
          <a:solidFill>
            <a:schemeClr val="tx1"/>
          </a:solidFill>
          <a:latin typeface="+mn-lt"/>
          <a:ea typeface="+mn-ea"/>
          <a:cs typeface="+mn-cs"/>
        </a:defRPr>
      </a:lvl9pPr>
    </p:bodyStyle>
    <p:otherStyle>
      <a:defPPr>
        <a:defRPr lang="en-US"/>
      </a:defPPr>
      <a:lvl1pPr marL="0" algn="l" defTabSz="685783" rtl="0" eaLnBrk="1" latinLnBrk="0" hangingPunct="1">
        <a:defRPr sz="1425" kern="1200">
          <a:solidFill>
            <a:schemeClr val="tx1"/>
          </a:solidFill>
          <a:latin typeface="+mn-lt"/>
          <a:ea typeface="+mn-ea"/>
          <a:cs typeface="+mn-cs"/>
        </a:defRPr>
      </a:lvl1pPr>
      <a:lvl2pPr marL="342892" algn="l" defTabSz="685783" rtl="0" eaLnBrk="1" latinLnBrk="0" hangingPunct="1">
        <a:defRPr sz="1425" kern="1200">
          <a:solidFill>
            <a:schemeClr val="tx1"/>
          </a:solidFill>
          <a:latin typeface="+mn-lt"/>
          <a:ea typeface="+mn-ea"/>
          <a:cs typeface="+mn-cs"/>
        </a:defRPr>
      </a:lvl2pPr>
      <a:lvl3pPr marL="685783" algn="l" defTabSz="685783" rtl="0" eaLnBrk="1" latinLnBrk="0" hangingPunct="1">
        <a:defRPr sz="1425" kern="1200">
          <a:solidFill>
            <a:schemeClr val="tx1"/>
          </a:solidFill>
          <a:latin typeface="+mn-lt"/>
          <a:ea typeface="+mn-ea"/>
          <a:cs typeface="+mn-cs"/>
        </a:defRPr>
      </a:lvl3pPr>
      <a:lvl4pPr marL="1028675" algn="l" defTabSz="685783" rtl="0" eaLnBrk="1" latinLnBrk="0" hangingPunct="1">
        <a:defRPr sz="1425" kern="1200">
          <a:solidFill>
            <a:schemeClr val="tx1"/>
          </a:solidFill>
          <a:latin typeface="+mn-lt"/>
          <a:ea typeface="+mn-ea"/>
          <a:cs typeface="+mn-cs"/>
        </a:defRPr>
      </a:lvl4pPr>
      <a:lvl5pPr marL="1371566" algn="l" defTabSz="685783" rtl="0" eaLnBrk="1" latinLnBrk="0" hangingPunct="1">
        <a:defRPr sz="1425" kern="1200">
          <a:solidFill>
            <a:schemeClr val="tx1"/>
          </a:solidFill>
          <a:latin typeface="+mn-lt"/>
          <a:ea typeface="+mn-ea"/>
          <a:cs typeface="+mn-cs"/>
        </a:defRPr>
      </a:lvl5pPr>
      <a:lvl6pPr marL="1714457" algn="l" defTabSz="685783" rtl="0" eaLnBrk="1" latinLnBrk="0" hangingPunct="1">
        <a:defRPr sz="1425" kern="1200">
          <a:solidFill>
            <a:schemeClr val="tx1"/>
          </a:solidFill>
          <a:latin typeface="+mn-lt"/>
          <a:ea typeface="+mn-ea"/>
          <a:cs typeface="+mn-cs"/>
        </a:defRPr>
      </a:lvl6pPr>
      <a:lvl7pPr marL="2057348" algn="l" defTabSz="685783" rtl="0" eaLnBrk="1" latinLnBrk="0" hangingPunct="1">
        <a:defRPr sz="1425" kern="1200">
          <a:solidFill>
            <a:schemeClr val="tx1"/>
          </a:solidFill>
          <a:latin typeface="+mn-lt"/>
          <a:ea typeface="+mn-ea"/>
          <a:cs typeface="+mn-cs"/>
        </a:defRPr>
      </a:lvl7pPr>
      <a:lvl8pPr marL="2400240" algn="l" defTabSz="685783" rtl="0" eaLnBrk="1" latinLnBrk="0" hangingPunct="1">
        <a:defRPr sz="1425" kern="1200">
          <a:solidFill>
            <a:schemeClr val="tx1"/>
          </a:solidFill>
          <a:latin typeface="+mn-lt"/>
          <a:ea typeface="+mn-ea"/>
          <a:cs typeface="+mn-cs"/>
        </a:defRPr>
      </a:lvl8pPr>
      <a:lvl9pPr marL="2743132" algn="l" defTabSz="685783" rtl="0" eaLnBrk="1" latinLnBrk="0" hangingPunct="1">
        <a:defRPr sz="14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0" userDrawn="1">
          <p15:clr>
            <a:srgbClr val="F26B43"/>
          </p15:clr>
        </p15:guide>
        <p15:guide id="2" pos="2880" userDrawn="1">
          <p15:clr>
            <a:srgbClr val="F26B43"/>
          </p15:clr>
        </p15:guide>
        <p15:guide id="3" pos="180" userDrawn="1">
          <p15:clr>
            <a:srgbClr val="F26B43"/>
          </p15:clr>
        </p15:guide>
        <p15:guide id="4" pos="5580" userDrawn="1">
          <p15:clr>
            <a:srgbClr val="F26B43"/>
          </p15:clr>
        </p15:guide>
        <p15:guide id="5" orient="horz" pos="240" userDrawn="1">
          <p15:clr>
            <a:srgbClr val="F26B43"/>
          </p15:clr>
        </p15:guide>
        <p15:guide id="6" orient="horz" pos="1008" userDrawn="1">
          <p15:clr>
            <a:srgbClr val="F26B43"/>
          </p15:clr>
        </p15:guide>
        <p15:guide id="7" orient="horz" pos="2160" userDrawn="1">
          <p15:clr>
            <a:srgbClr val="F26B43"/>
          </p15:clr>
        </p15:guide>
        <p15:guide id="9" pos="2988" userDrawn="1">
          <p15:clr>
            <a:srgbClr val="F26B43"/>
          </p15:clr>
        </p15:guide>
        <p15:guide id="10" pos="27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channel9.msdn.com/Events/Build/2016/B889"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channel9.msdn.com/Events/Build/2016/B85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hannel9.msdn.com/Shows/Visual-Studio-Toolbox/MyDriving-Sample-Application" TargetMode="External"/><Relationship Id="rId2" Type="http://schemas.openxmlformats.org/officeDocument/2006/relationships/hyperlink" Target="https://azure.microsoft.com/en-us/campaigns/mydriving/"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itunes.apple.com/us/app/microsoft-build-2016/id986169614?mt=8"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channel9.msdn.com/Events/Build/2016?wt.mc_id=build_h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Build-2016?tab=repositorie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channel9.msdn.com/Events/Build/2016/B836"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hannel9.msdn.com/events/Build/2016/B820" TargetMode="External"/><Relationship Id="rId2" Type="http://schemas.openxmlformats.org/officeDocument/2006/relationships/hyperlink" Target="https://graph.microsoft.io/en-us/docs"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channel9.msdn.com/Events/Build/2016/B809"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channel9.msdn.com/Events/Build/2016/B85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hannel9.msdn.com/Events/Build/2016/B874" TargetMode="External"/><Relationship Id="rId2" Type="http://schemas.openxmlformats.org/officeDocument/2006/relationships/hyperlink" Target="http://www.ageofascent.com/" TargetMode="External"/><Relationship Id="rId1" Type="http://schemas.openxmlformats.org/officeDocument/2006/relationships/slideLayout" Target="../slideLayouts/slideLayout9.xml"/><Relationship Id="rId4" Type="http://schemas.openxmlformats.org/officeDocument/2006/relationships/hyperlink" Target="https://azure.microsoft.com/en-us/services/cognitive-servic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hannel9.msdn.com/events/Build/2016/B810" TargetMode="External"/><Relationship Id="rId2" Type="http://schemas.openxmlformats.org/officeDocument/2006/relationships/hyperlink" Target="http://www.dotnetfoundation.org/" TargetMode="External"/><Relationship Id="rId1" Type="http://schemas.openxmlformats.org/officeDocument/2006/relationships/slideLayout" Target="../slideLayouts/slideLayout9.xml"/><Relationship Id="rId5" Type="http://schemas.openxmlformats.org/officeDocument/2006/relationships/hyperlink" Target="https://channel9.msdn.com/events/Build/2016/B812" TargetMode="External"/><Relationship Id="rId4" Type="http://schemas.openxmlformats.org/officeDocument/2006/relationships/hyperlink" Target="https://channel9.msdn.com/Events/Build/2016/B811"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Events/Build/2016/B829"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 2016 – in one hour</a:t>
            </a:r>
          </a:p>
        </p:txBody>
      </p:sp>
      <p:sp>
        <p:nvSpPr>
          <p:cNvPr id="3" name="Subtitle 2"/>
          <p:cNvSpPr>
            <a:spLocks noGrp="1"/>
          </p:cNvSpPr>
          <p:nvPr>
            <p:ph type="subTitle" idx="1"/>
          </p:nvPr>
        </p:nvSpPr>
        <p:spPr/>
        <p:txBody>
          <a:bodyPr/>
          <a:lstStyle/>
          <a:p>
            <a:r>
              <a:rPr lang="en-US" dirty="0"/>
              <a:t>Steve Malmgren, Russell Libby</a:t>
            </a:r>
          </a:p>
          <a:p>
            <a:fld id="{F35E24C2-51B5-3B49-9891-110E70CA83C5}" type="datetime1">
              <a:rPr lang="en-US" smtClean="0"/>
              <a:pPr/>
              <a:t>4/20/2016</a:t>
            </a:fld>
            <a:endParaRPr lang="en-US" dirty="0"/>
          </a:p>
        </p:txBody>
      </p:sp>
    </p:spTree>
    <p:extLst>
      <p:ext uri="{BB962C8B-B14F-4D97-AF65-F5344CB8AC3E}">
        <p14:creationId xmlns:p14="http://schemas.microsoft.com/office/powerpoint/2010/main" val="3991995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VS/C#?</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a:t>C# 7</a:t>
            </a:r>
          </a:p>
          <a:p>
            <a:pPr marL="514336" lvl="1">
              <a:buFont typeface="Arial"/>
              <a:buChar char="•"/>
            </a:pPr>
            <a:r>
              <a:rPr lang="en-US" dirty="0"/>
              <a:t>Tuple support on function returns.  Rather than have a POCO as defined return value, functions can now be defined to return multiple values</a:t>
            </a:r>
          </a:p>
          <a:p>
            <a:pPr marL="514336" lvl="1">
              <a:buFont typeface="Arial"/>
              <a:buChar char="•"/>
            </a:pPr>
            <a:r>
              <a:rPr lang="en-US" dirty="0"/>
              <a:t>$ string template substitution</a:t>
            </a:r>
          </a:p>
          <a:p>
            <a:pPr marL="514336" lvl="1">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10</a:t>
            </a:fld>
            <a:endParaRPr lang="en-GB" dirty="0"/>
          </a:p>
        </p:txBody>
      </p:sp>
      <p:pic>
        <p:nvPicPr>
          <p:cNvPr id="6" name="Picture 5"/>
          <p:cNvPicPr>
            <a:picLocks noChangeAspect="1"/>
          </p:cNvPicPr>
          <p:nvPr/>
        </p:nvPicPr>
        <p:blipFill>
          <a:blip r:embed="rId3"/>
          <a:stretch>
            <a:fillRect/>
          </a:stretch>
        </p:blipFill>
        <p:spPr>
          <a:xfrm>
            <a:off x="1547664" y="2996952"/>
            <a:ext cx="5702527" cy="2871617"/>
          </a:xfrm>
          <a:prstGeom prst="rect">
            <a:avLst/>
          </a:prstGeom>
        </p:spPr>
      </p:pic>
    </p:spTree>
    <p:extLst>
      <p:ext uri="{BB962C8B-B14F-4D97-AF65-F5344CB8AC3E}">
        <p14:creationId xmlns:p14="http://schemas.microsoft.com/office/powerpoint/2010/main" val="154534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VS/C#?</a:t>
            </a:r>
          </a:p>
        </p:txBody>
      </p:sp>
      <p:sp>
        <p:nvSpPr>
          <p:cNvPr id="3" name="Content Placeholder 2"/>
          <p:cNvSpPr>
            <a:spLocks noGrp="1"/>
          </p:cNvSpPr>
          <p:nvPr>
            <p:ph idx="1"/>
          </p:nvPr>
        </p:nvSpPr>
        <p:spPr>
          <a:xfrm>
            <a:off x="321395" y="1268760"/>
            <a:ext cx="8572500" cy="4876800"/>
          </a:xfrm>
        </p:spPr>
        <p:txBody>
          <a:bodyPr/>
          <a:lstStyle/>
          <a:p>
            <a:pPr marL="257168" indent="-257168">
              <a:spcBef>
                <a:spcPts val="900"/>
              </a:spcBef>
              <a:buFont typeface="Arial"/>
              <a:buChar char="•"/>
            </a:pPr>
            <a:r>
              <a:rPr lang="en-US" dirty="0" smtClean="0"/>
              <a:t>VS2015 </a:t>
            </a:r>
            <a:r>
              <a:rPr lang="en-US" dirty="0" err="1" smtClean="0"/>
              <a:t>vNext</a:t>
            </a:r>
            <a:endParaRPr lang="en-US" dirty="0"/>
          </a:p>
          <a:p>
            <a:pPr marL="514336" lvl="1">
              <a:buFont typeface="Arial"/>
              <a:buChar char="•"/>
            </a:pPr>
            <a:r>
              <a:rPr lang="en-US" dirty="0" smtClean="0"/>
              <a:t>Bing search to find code snippets with ability to add references to assemblies and download </a:t>
            </a:r>
            <a:r>
              <a:rPr lang="en-US" dirty="0" err="1" smtClean="0"/>
              <a:t>nuget</a:t>
            </a:r>
            <a:r>
              <a:rPr lang="en-US" dirty="0" smtClean="0"/>
              <a:t> packages automatically – complete with undo/redo</a:t>
            </a:r>
          </a:p>
          <a:p>
            <a:pPr marL="514336" lvl="1">
              <a:buFont typeface="Arial"/>
              <a:buChar char="•"/>
            </a:pPr>
            <a:r>
              <a:rPr lang="en-US" dirty="0" smtClean="0"/>
              <a:t>Debug into any .</a:t>
            </a:r>
            <a:r>
              <a:rPr lang="en-US" dirty="0" err="1" smtClean="0"/>
              <a:t>NetFoundation</a:t>
            </a:r>
            <a:r>
              <a:rPr lang="en-US" dirty="0" smtClean="0"/>
              <a:t> open source code, breakpoints, etc. OR another VS solution</a:t>
            </a:r>
          </a:p>
          <a:p>
            <a:pPr marL="514336" lvl="1">
              <a:buFont typeface="Arial"/>
              <a:buChar char="•"/>
            </a:pPr>
            <a:r>
              <a:rPr lang="en-US" dirty="0" smtClean="0"/>
              <a:t>Very lightweight – greatly reduced download time.  Uses extensions to keep download small and add what is needed. (Similar to .</a:t>
            </a:r>
            <a:r>
              <a:rPr lang="en-US" dirty="0" err="1" smtClean="0"/>
              <a:t>NetCore</a:t>
            </a:r>
            <a:r>
              <a:rPr lang="en-US" dirty="0" smtClean="0"/>
              <a:t> approach of use what you need)</a:t>
            </a:r>
          </a:p>
          <a:p>
            <a:pPr marL="514336" lvl="1">
              <a:buFont typeface="Arial"/>
              <a:buChar char="•"/>
            </a:pPr>
            <a:r>
              <a:rPr lang="en-US" dirty="0" smtClean="0"/>
              <a:t>Razor improvements - Tag Helpers makes code more .html like improves experience with libs like angular.js, etc.</a:t>
            </a:r>
          </a:p>
          <a:p>
            <a:pPr marL="514336" lvl="1">
              <a:buFont typeface="Arial"/>
              <a:buChar char="•"/>
            </a:pPr>
            <a:r>
              <a:rPr lang="en-US" dirty="0" smtClean="0"/>
              <a:t>Speed up “inner loop” XAML Selector - </a:t>
            </a:r>
            <a:r>
              <a:rPr lang="en-US" dirty="0"/>
              <a:t>Shows code in tree, allows for editing source to show changes in real-time without having to stop, edit, build, </a:t>
            </a:r>
            <a:r>
              <a:rPr lang="en-US" dirty="0" smtClean="0"/>
              <a:t>run</a:t>
            </a:r>
            <a:endParaRPr lang="en-US" dirty="0"/>
          </a:p>
          <a:p>
            <a:pPr marL="514336" lvl="1">
              <a:buFont typeface="Arial"/>
              <a:buChar char="•"/>
            </a:pPr>
            <a:r>
              <a:rPr lang="en-US" dirty="0" smtClean="0"/>
              <a:t>Learn More (Session)</a:t>
            </a:r>
          </a:p>
          <a:p>
            <a:pPr marL="771505" lvl="2">
              <a:buFont typeface="Arial"/>
              <a:buChar char="•"/>
            </a:pPr>
            <a:r>
              <a:rPr lang="en-US" dirty="0" smtClean="0">
                <a:hlinkClick r:id="rId3"/>
              </a:rPr>
              <a:t>The Future of C#</a:t>
            </a:r>
            <a:endParaRPr lang="en-US" dirty="0" smtClean="0"/>
          </a:p>
          <a:p>
            <a:pPr marL="771505" lvl="2">
              <a:buFont typeface="Arial"/>
              <a:buChar char="•"/>
            </a:pPr>
            <a:r>
              <a:rPr lang="en-US" dirty="0" smtClean="0">
                <a:hlinkClick r:id="rId4"/>
              </a:rPr>
              <a:t>The Future of Visual Studio</a:t>
            </a:r>
            <a:endParaRPr lang="en-US" dirty="0" smtClean="0"/>
          </a:p>
          <a:p>
            <a:pPr marL="514336" lvl="1">
              <a:buFont typeface="Arial"/>
              <a:buChar char="•"/>
            </a:pPr>
            <a:endParaRPr lang="en-US" dirty="0" smtClean="0"/>
          </a:p>
          <a:p>
            <a:pPr marL="514336" lvl="1">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11</a:t>
            </a:fld>
            <a:endParaRPr lang="en-GB" dirty="0"/>
          </a:p>
        </p:txBody>
      </p:sp>
    </p:spTree>
    <p:extLst>
      <p:ext uri="{BB962C8B-B14F-4D97-AF65-F5344CB8AC3E}">
        <p14:creationId xmlns:p14="http://schemas.microsoft.com/office/powerpoint/2010/main" val="299712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 Internet Of Things</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err="1"/>
              <a:t>EventHubs</a:t>
            </a:r>
            <a:r>
              <a:rPr lang="en-US" dirty="0"/>
              <a:t>, Stream </a:t>
            </a:r>
            <a:r>
              <a:rPr lang="en-US" dirty="0" smtClean="0"/>
              <a:t>Analytics, </a:t>
            </a:r>
            <a:r>
              <a:rPr lang="en-US" dirty="0" err="1" smtClean="0"/>
              <a:t>PowerBI</a:t>
            </a:r>
            <a:r>
              <a:rPr lang="en-US" dirty="0" smtClean="0"/>
              <a:t> for Visualizations</a:t>
            </a:r>
            <a:endParaRPr lang="en-US" dirty="0"/>
          </a:p>
          <a:p>
            <a:pPr marL="257168" indent="-257168">
              <a:spcBef>
                <a:spcPts val="900"/>
              </a:spcBef>
              <a:buFont typeface="Arial"/>
              <a:buChar char="•"/>
            </a:pPr>
            <a:r>
              <a:rPr lang="en-US" dirty="0" err="1"/>
              <a:t>MyDriving</a:t>
            </a:r>
            <a:r>
              <a:rPr lang="en-US" dirty="0"/>
              <a:t> – reference application for </a:t>
            </a:r>
            <a:r>
              <a:rPr lang="en-US" dirty="0" smtClean="0"/>
              <a:t>IOT</a:t>
            </a:r>
          </a:p>
          <a:p>
            <a:pPr marL="514336" lvl="1">
              <a:buFont typeface="Arial"/>
              <a:buChar char="•"/>
            </a:pPr>
            <a:r>
              <a:rPr lang="en-US" dirty="0">
                <a:hlinkClick r:id="rId2"/>
              </a:rPr>
              <a:t>https://azure.microsoft.com/en-us/campaigns/mydriving/</a:t>
            </a:r>
            <a:endParaRPr lang="en-US" dirty="0"/>
          </a:p>
          <a:p>
            <a:pPr marL="514336" lvl="1">
              <a:buFont typeface="Arial"/>
              <a:buChar char="•"/>
            </a:pPr>
            <a:r>
              <a:rPr lang="en-US" dirty="0">
                <a:hlinkClick r:id="rId3"/>
              </a:rPr>
              <a:t>https://</a:t>
            </a:r>
            <a:r>
              <a:rPr lang="en-US" dirty="0" smtClean="0">
                <a:hlinkClick r:id="rId3"/>
              </a:rPr>
              <a:t>channel9.msdn.com/Shows/Visual-Studio-Toolbox/MyDriving-Sample-Application</a:t>
            </a:r>
            <a:endParaRPr lang="en-US" dirty="0"/>
          </a:p>
          <a:p>
            <a:pPr marL="257168" indent="-257168">
              <a:spcBef>
                <a:spcPts val="900"/>
              </a:spcBef>
              <a:buFont typeface="Arial"/>
              <a:buChar char="•"/>
            </a:pPr>
            <a:r>
              <a:rPr lang="en-US" dirty="0" smtClean="0"/>
              <a:t>Possible PEP replacement??</a:t>
            </a:r>
            <a:endParaRPr lang="en-US" dirty="0"/>
          </a:p>
          <a:p>
            <a:pPr marL="257168">
              <a:buFont typeface="Arial"/>
              <a:buChar char="•"/>
            </a:pPr>
            <a:endParaRPr lang="en-US" dirty="0"/>
          </a:p>
          <a:p>
            <a:pPr marL="257168" indent="-257168">
              <a:spcBef>
                <a:spcPts val="900"/>
              </a:spcBef>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12</a:t>
            </a:fld>
            <a:endParaRPr lang="en-GB" dirty="0"/>
          </a:p>
        </p:txBody>
      </p:sp>
    </p:spTree>
    <p:extLst>
      <p:ext uri="{BB962C8B-B14F-4D97-AF65-F5344CB8AC3E}">
        <p14:creationId xmlns:p14="http://schemas.microsoft.com/office/powerpoint/2010/main" val="280035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smtClean="0"/>
              <a:t>Bash now available </a:t>
            </a:r>
            <a:r>
              <a:rPr lang="en-US" dirty="0"/>
              <a:t>in </a:t>
            </a:r>
            <a:r>
              <a:rPr lang="en-US" dirty="0" smtClean="0"/>
              <a:t>Windows – example showing installing </a:t>
            </a:r>
            <a:r>
              <a:rPr lang="en-US" dirty="0" err="1" smtClean="0"/>
              <a:t>RedisCache</a:t>
            </a:r>
            <a:r>
              <a:rPr lang="en-US" dirty="0" smtClean="0"/>
              <a:t> on dev machine</a:t>
            </a:r>
          </a:p>
          <a:p>
            <a:pPr marL="257168" indent="-257168">
              <a:spcBef>
                <a:spcPts val="900"/>
              </a:spcBef>
              <a:buFont typeface="Arial"/>
              <a:buChar char="•"/>
            </a:pPr>
            <a:r>
              <a:rPr lang="en-US" dirty="0" smtClean="0"/>
              <a:t>Mono is now open source (with acquisition of </a:t>
            </a:r>
            <a:r>
              <a:rPr lang="en-US" dirty="0" err="1" smtClean="0"/>
              <a:t>Xamarin</a:t>
            </a:r>
            <a:r>
              <a:rPr lang="en-US" dirty="0" smtClean="0"/>
              <a:t>)</a:t>
            </a:r>
            <a:endParaRPr lang="en-US" dirty="0"/>
          </a:p>
          <a:p>
            <a:pPr marL="257168" indent="-257168">
              <a:spcBef>
                <a:spcPts val="900"/>
              </a:spcBef>
              <a:buFont typeface="Arial"/>
              <a:buChar char="•"/>
            </a:pPr>
            <a:r>
              <a:rPr lang="en-US" dirty="0"/>
              <a:t>Conversation as a Platform</a:t>
            </a:r>
          </a:p>
          <a:p>
            <a:pPr marL="514336" lvl="1">
              <a:buFont typeface="Arial"/>
              <a:buChar char="•"/>
            </a:pPr>
            <a:r>
              <a:rPr lang="en-US" dirty="0"/>
              <a:t>Skype</a:t>
            </a:r>
          </a:p>
          <a:p>
            <a:pPr marL="514336" lvl="1">
              <a:buFont typeface="Arial"/>
              <a:buChar char="•"/>
            </a:pPr>
            <a:r>
              <a:rPr lang="en-US" dirty="0"/>
              <a:t>IM</a:t>
            </a:r>
          </a:p>
          <a:p>
            <a:pPr marL="514336" lvl="1">
              <a:buFont typeface="Arial"/>
              <a:buChar char="•"/>
            </a:pPr>
            <a:r>
              <a:rPr lang="en-US" dirty="0"/>
              <a:t>Outlook</a:t>
            </a:r>
          </a:p>
          <a:p>
            <a:pPr marL="257168" indent="-257168">
              <a:spcBef>
                <a:spcPts val="900"/>
              </a:spcBef>
              <a:buFont typeface="Arial"/>
              <a:buChar char="•"/>
            </a:pPr>
            <a:r>
              <a:rPr lang="en-US" dirty="0"/>
              <a:t>Bot framework</a:t>
            </a:r>
          </a:p>
          <a:p>
            <a:pPr marL="514336" lvl="1">
              <a:buFont typeface="Arial"/>
              <a:buChar char="•"/>
            </a:pPr>
            <a:endParaRPr lang="en-US" dirty="0"/>
          </a:p>
          <a:p>
            <a:pPr marL="514336" lvl="1">
              <a:buFont typeface="Arial"/>
              <a:buChar char="•"/>
            </a:pPr>
            <a:endParaRPr lang="en-US" dirty="0"/>
          </a:p>
          <a:p>
            <a:pPr marL="257168" indent="-257168">
              <a:spcBef>
                <a:spcPts val="900"/>
              </a:spcBef>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13</a:t>
            </a:fld>
            <a:endParaRPr lang="en-GB" dirty="0"/>
          </a:p>
        </p:txBody>
      </p:sp>
    </p:spTree>
    <p:extLst>
      <p:ext uri="{BB962C8B-B14F-4D97-AF65-F5344CB8AC3E}">
        <p14:creationId xmlns:p14="http://schemas.microsoft.com/office/powerpoint/2010/main" val="236882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Find More Information</a:t>
            </a:r>
          </a:p>
        </p:txBody>
      </p:sp>
      <p:sp>
        <p:nvSpPr>
          <p:cNvPr id="3" name="Content Placeholder 2"/>
          <p:cNvSpPr>
            <a:spLocks noGrp="1"/>
          </p:cNvSpPr>
          <p:nvPr>
            <p:ph idx="1"/>
          </p:nvPr>
        </p:nvSpPr>
        <p:spPr/>
        <p:txBody>
          <a:bodyPr/>
          <a:lstStyle/>
          <a:p>
            <a:r>
              <a:rPr lang="en-US" dirty="0"/>
              <a:t>Recorded Sessions</a:t>
            </a:r>
          </a:p>
          <a:p>
            <a:pPr marL="801450" lvl="1" indent="-285750">
              <a:buFont typeface="Arial" panose="020B0604020202020204" pitchFamily="34" charset="0"/>
              <a:buChar char="•"/>
            </a:pPr>
            <a:r>
              <a:rPr lang="en-US" dirty="0"/>
              <a:t>Build App (</a:t>
            </a:r>
            <a:r>
              <a:rPr lang="en-US" dirty="0" err="1"/>
              <a:t>ios</a:t>
            </a:r>
            <a:r>
              <a:rPr lang="en-US" dirty="0"/>
              <a:t>: </a:t>
            </a:r>
            <a:r>
              <a:rPr lang="en-US" dirty="0">
                <a:hlinkClick r:id="rId3"/>
              </a:rPr>
              <a:t>https://itunes.apple.com/us/app/microsoft-build-2016/id986169614?mt=8</a:t>
            </a:r>
            <a:r>
              <a:rPr lang="en-US" dirty="0"/>
              <a:t>)  Android and Windows just search app stores</a:t>
            </a:r>
          </a:p>
          <a:p>
            <a:pPr marL="801450" lvl="1" indent="-285750">
              <a:buFont typeface="Arial" panose="020B0604020202020204" pitchFamily="34" charset="0"/>
              <a:buChar char="•"/>
            </a:pPr>
            <a:r>
              <a:rPr lang="en-US" dirty="0"/>
              <a:t>Channel 9 </a:t>
            </a:r>
          </a:p>
          <a:p>
            <a:pPr marL="971550" lvl="2" indent="-285750"/>
            <a:r>
              <a:rPr lang="en-US" dirty="0">
                <a:hlinkClick r:id="rId4"/>
              </a:rPr>
              <a:t>https://</a:t>
            </a:r>
            <a:r>
              <a:rPr lang="en-US" dirty="0" smtClean="0">
                <a:hlinkClick r:id="rId4"/>
              </a:rPr>
              <a:t>channel9.msdn.com/Events/Build/2016?wt.mc_id=build_hp</a:t>
            </a:r>
            <a:endParaRPr lang="en-US" dirty="0" smtClean="0"/>
          </a:p>
          <a:p>
            <a:pPr marL="971550" lvl="2" indent="-285750"/>
            <a:endParaRPr lang="en-US" dirty="0"/>
          </a:p>
          <a:p>
            <a:pPr lvl="2" indent="0">
              <a:buNone/>
            </a:pPr>
            <a:endParaRPr lang="en-US" dirty="0"/>
          </a:p>
        </p:txBody>
      </p:sp>
      <p:sp>
        <p:nvSpPr>
          <p:cNvPr id="4" name="Date Placeholder 3"/>
          <p:cNvSpPr>
            <a:spLocks noGrp="1"/>
          </p:cNvSpPr>
          <p:nvPr>
            <p:ph type="dt" sz="half" idx="10"/>
          </p:nvPr>
        </p:nvSpPr>
        <p:spPr/>
        <p:txBody>
          <a:bodyPr/>
          <a:lstStyle/>
          <a:p>
            <a:fld id="{6F44A3E4-554E-4B05-A9DE-31F899FF600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14</a:t>
            </a:fld>
            <a:endParaRPr lang="en-GB" dirty="0"/>
          </a:p>
        </p:txBody>
      </p:sp>
    </p:spTree>
    <p:extLst>
      <p:ext uri="{BB962C8B-B14F-4D97-AF65-F5344CB8AC3E}">
        <p14:creationId xmlns:p14="http://schemas.microsoft.com/office/powerpoint/2010/main" val="147919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Find More Information</a:t>
            </a:r>
          </a:p>
        </p:txBody>
      </p:sp>
      <p:sp>
        <p:nvSpPr>
          <p:cNvPr id="3" name="Content Placeholder 2"/>
          <p:cNvSpPr>
            <a:spLocks noGrp="1"/>
          </p:cNvSpPr>
          <p:nvPr>
            <p:ph idx="1"/>
          </p:nvPr>
        </p:nvSpPr>
        <p:spPr>
          <a:xfrm>
            <a:off x="320333" y="1446297"/>
            <a:ext cx="8572500" cy="4876800"/>
          </a:xfrm>
        </p:spPr>
        <p:txBody>
          <a:bodyPr/>
          <a:lstStyle/>
          <a:p>
            <a:r>
              <a:rPr lang="en-US" dirty="0"/>
              <a:t>Code-Labs</a:t>
            </a:r>
          </a:p>
          <a:p>
            <a:pPr marL="801450" lvl="1" indent="-285750">
              <a:buFont typeface="Arial" panose="020B0604020202020204" pitchFamily="34" charset="0"/>
              <a:buChar char="•"/>
            </a:pPr>
            <a:r>
              <a:rPr lang="en-US" dirty="0"/>
              <a:t>All code-labs available on GitHub.  Requires Windows 10, VS 2015</a:t>
            </a:r>
          </a:p>
          <a:p>
            <a:pPr marL="801450" lvl="1" indent="-285750">
              <a:buFont typeface="Arial" panose="020B0604020202020204" pitchFamily="34" charset="0"/>
              <a:buChar char="•"/>
            </a:pPr>
            <a:r>
              <a:rPr lang="en-US" dirty="0"/>
              <a:t>Uses code snippets – but can work at own pace to really dive deep and learn some of the new capabilities</a:t>
            </a:r>
          </a:p>
          <a:p>
            <a:pPr marL="801450" lvl="1" indent="-285750">
              <a:buFont typeface="Arial" panose="020B0604020202020204" pitchFamily="34" charset="0"/>
              <a:buChar char="•"/>
            </a:pPr>
            <a:r>
              <a:rPr lang="en-US" dirty="0"/>
              <a:t>Readme.md – contains overview, pre-requisites and instructions</a:t>
            </a:r>
          </a:p>
          <a:p>
            <a:pPr marL="801450" lvl="1" indent="-285750">
              <a:buFont typeface="Arial" panose="020B0604020202020204" pitchFamily="34" charset="0"/>
              <a:buChar char="•"/>
            </a:pPr>
            <a:r>
              <a:rPr lang="en-US" dirty="0"/>
              <a:t>Sessions cover: </a:t>
            </a:r>
          </a:p>
          <a:p>
            <a:pPr marL="971550" lvl="2" indent="-285750"/>
            <a:r>
              <a:rPr lang="en-US" dirty="0"/>
              <a:t>ASP.NET Core - </a:t>
            </a:r>
            <a:r>
              <a:rPr lang="en-US" dirty="0" err="1"/>
              <a:t>WebDev</a:t>
            </a:r>
            <a:r>
              <a:rPr lang="en-US" dirty="0"/>
              <a:t>; </a:t>
            </a:r>
          </a:p>
          <a:p>
            <a:pPr marL="971550" lvl="2" indent="-285750"/>
            <a:r>
              <a:rPr lang="en-US" dirty="0"/>
              <a:t>UWP (Ink, Touch, Cortana, Responsive); </a:t>
            </a:r>
          </a:p>
          <a:p>
            <a:pPr marL="971550" lvl="2" indent="-285750"/>
            <a:r>
              <a:rPr lang="en-US" dirty="0"/>
              <a:t>Office 365 </a:t>
            </a:r>
            <a:r>
              <a:rPr lang="en-US" dirty="0" err="1"/>
              <a:t>GraphAPI</a:t>
            </a:r>
            <a:r>
              <a:rPr lang="en-US" dirty="0"/>
              <a:t>; </a:t>
            </a:r>
          </a:p>
          <a:p>
            <a:pPr marL="971550" lvl="2" indent="-285750"/>
            <a:r>
              <a:rPr lang="en-US" dirty="0"/>
              <a:t>Data (</a:t>
            </a:r>
            <a:r>
              <a:rPr lang="en-US" dirty="0" err="1"/>
              <a:t>DocumentDB</a:t>
            </a:r>
            <a:r>
              <a:rPr lang="en-US" dirty="0"/>
              <a:t> based </a:t>
            </a:r>
            <a:r>
              <a:rPr lang="en-US" dirty="0" err="1"/>
              <a:t>eComm</a:t>
            </a:r>
            <a:r>
              <a:rPr lang="en-US" dirty="0"/>
              <a:t>); </a:t>
            </a:r>
          </a:p>
          <a:p>
            <a:pPr marL="971550" lvl="2" indent="-285750"/>
            <a:r>
              <a:rPr lang="en-US" dirty="0" err="1"/>
              <a:t>Xamarin</a:t>
            </a:r>
            <a:r>
              <a:rPr lang="en-US" dirty="0"/>
              <a:t> (</a:t>
            </a:r>
            <a:r>
              <a:rPr lang="en-US" dirty="0" err="1"/>
              <a:t>MobileDevOps</a:t>
            </a:r>
            <a:r>
              <a:rPr lang="en-US" dirty="0"/>
              <a:t>); </a:t>
            </a:r>
          </a:p>
          <a:p>
            <a:pPr marL="971550" lvl="2" indent="-285750"/>
            <a:r>
              <a:rPr lang="en-US" dirty="0" err="1"/>
              <a:t>IoT</a:t>
            </a:r>
            <a:r>
              <a:rPr lang="en-US" dirty="0"/>
              <a:t>; plus a number of gaming sessions</a:t>
            </a:r>
          </a:p>
          <a:p>
            <a:pPr marL="801450" lvl="1" indent="-285750">
              <a:buFont typeface="Arial" panose="020B0604020202020204" pitchFamily="34" charset="0"/>
              <a:buChar char="•"/>
            </a:pPr>
            <a:r>
              <a:rPr lang="en-US" dirty="0">
                <a:hlinkClick r:id="rId3"/>
              </a:rPr>
              <a:t>https://github.com/Microsoft-Build-2016?tab=repositories</a:t>
            </a:r>
            <a:endParaRPr lang="en-US" dirty="0"/>
          </a:p>
          <a:p>
            <a:pPr marL="801450" lvl="1" indent="-285750">
              <a:buFont typeface="Arial" panose="020B0604020202020204" pitchFamily="34" charset="0"/>
              <a:buChar char="•"/>
            </a:pPr>
            <a:endParaRPr lang="en-US" dirty="0"/>
          </a:p>
          <a:p>
            <a:endParaRPr lang="en-US" dirty="0"/>
          </a:p>
        </p:txBody>
      </p:sp>
      <p:sp>
        <p:nvSpPr>
          <p:cNvPr id="4" name="Date Placeholder 3"/>
          <p:cNvSpPr>
            <a:spLocks noGrp="1"/>
          </p:cNvSpPr>
          <p:nvPr>
            <p:ph type="dt" sz="half" idx="10"/>
          </p:nvPr>
        </p:nvSpPr>
        <p:spPr/>
        <p:txBody>
          <a:bodyPr/>
          <a:lstStyle/>
          <a:p>
            <a:fld id="{6F44A3E4-554E-4B05-A9DE-31F899FF600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15</a:t>
            </a:fld>
            <a:endParaRPr lang="en-GB" dirty="0"/>
          </a:p>
        </p:txBody>
      </p:sp>
    </p:spTree>
    <p:extLst>
      <p:ext uri="{BB962C8B-B14F-4D97-AF65-F5344CB8AC3E}">
        <p14:creationId xmlns:p14="http://schemas.microsoft.com/office/powerpoint/2010/main" val="23377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861048"/>
            <a:ext cx="4762500" cy="2305050"/>
          </a:xfrm>
          <a:prstGeom prst="rect">
            <a:avLst/>
          </a:prstGeom>
        </p:spPr>
      </p:pic>
    </p:spTree>
    <p:extLst>
      <p:ext uri="{BB962C8B-B14F-4D97-AF65-F5344CB8AC3E}">
        <p14:creationId xmlns:p14="http://schemas.microsoft.com/office/powerpoint/2010/main" val="1511661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//build 2016 Highlights</a:t>
            </a:r>
          </a:p>
          <a:p>
            <a:r>
              <a:rPr lang="en-US" dirty="0"/>
              <a:t>Where to Find More Information</a:t>
            </a:r>
          </a:p>
          <a:p>
            <a:pPr lvl="1"/>
            <a:r>
              <a:rPr lang="en-US" dirty="0"/>
              <a:t>Recorded Sessions</a:t>
            </a:r>
          </a:p>
          <a:p>
            <a:pPr lvl="1"/>
            <a:r>
              <a:rPr lang="en-US" dirty="0"/>
              <a:t>Code-Labs</a:t>
            </a:r>
          </a:p>
          <a:p>
            <a:r>
              <a:rPr lang="en-US" dirty="0"/>
              <a:t>Questions</a:t>
            </a:r>
          </a:p>
        </p:txBody>
      </p:sp>
      <p:sp>
        <p:nvSpPr>
          <p:cNvPr id="4" name="Date Placeholder 3"/>
          <p:cNvSpPr>
            <a:spLocks noGrp="1"/>
          </p:cNvSpPr>
          <p:nvPr>
            <p:ph type="dt" sz="half" idx="10"/>
          </p:nvPr>
        </p:nvSpPr>
        <p:spPr/>
        <p:txBody>
          <a:bodyPr/>
          <a:lstStyle/>
          <a:p>
            <a:fld id="{6F44A3E4-554E-4B05-A9DE-31F899FF600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2</a:t>
            </a:fld>
            <a:endParaRPr lang="en-GB" dirty="0"/>
          </a:p>
        </p:txBody>
      </p:sp>
    </p:spTree>
    <p:extLst>
      <p:ext uri="{BB962C8B-B14F-4D97-AF65-F5344CB8AC3E}">
        <p14:creationId xmlns:p14="http://schemas.microsoft.com/office/powerpoint/2010/main" val="1260067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2016 Highlights</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err="1"/>
              <a:t>Xamarin</a:t>
            </a:r>
            <a:r>
              <a:rPr lang="en-US" dirty="0"/>
              <a:t> (now free VS 2015v2)</a:t>
            </a:r>
          </a:p>
          <a:p>
            <a:pPr marL="257168" indent="-257168">
              <a:spcBef>
                <a:spcPts val="900"/>
              </a:spcBef>
              <a:buFont typeface="Arial"/>
              <a:buChar char="•"/>
            </a:pPr>
            <a:r>
              <a:rPr lang="en-US" dirty="0"/>
              <a:t>Office365 </a:t>
            </a:r>
            <a:r>
              <a:rPr lang="en-US" dirty="0" err="1"/>
              <a:t>GraphAPI</a:t>
            </a:r>
            <a:endParaRPr lang="en-US" dirty="0"/>
          </a:p>
          <a:p>
            <a:pPr marL="257168" indent="-257168">
              <a:spcBef>
                <a:spcPts val="900"/>
              </a:spcBef>
              <a:buFont typeface="Arial"/>
              <a:buChar char="•"/>
            </a:pPr>
            <a:r>
              <a:rPr lang="en-US" dirty="0" smtClean="0"/>
              <a:t>UWP – Universal Windows Platform</a:t>
            </a:r>
          </a:p>
          <a:p>
            <a:pPr marL="257168" indent="-257168">
              <a:spcBef>
                <a:spcPts val="900"/>
              </a:spcBef>
              <a:buFont typeface="Arial"/>
              <a:buChar char="•"/>
            </a:pPr>
            <a:r>
              <a:rPr lang="en-US" dirty="0"/>
              <a:t>Azure – what’s new?</a:t>
            </a:r>
          </a:p>
          <a:p>
            <a:pPr marL="257168" indent="-257168">
              <a:spcBef>
                <a:spcPts val="900"/>
              </a:spcBef>
              <a:buFont typeface="Arial"/>
              <a:buChar char="•"/>
            </a:pPr>
            <a:r>
              <a:rPr lang="en-US" dirty="0" smtClean="0"/>
              <a:t>.</a:t>
            </a:r>
            <a:r>
              <a:rPr lang="en-US" dirty="0"/>
              <a:t>NET Core</a:t>
            </a:r>
          </a:p>
          <a:p>
            <a:pPr marL="257168" indent="-257168">
              <a:spcBef>
                <a:spcPts val="900"/>
              </a:spcBef>
              <a:buFont typeface="Arial"/>
              <a:buChar char="•"/>
            </a:pPr>
            <a:r>
              <a:rPr lang="en-US" dirty="0" smtClean="0"/>
              <a:t>Project </a:t>
            </a:r>
            <a:r>
              <a:rPr lang="en-US" dirty="0"/>
              <a:t>Centennial</a:t>
            </a:r>
          </a:p>
          <a:p>
            <a:pPr marL="257168" indent="-257168">
              <a:spcBef>
                <a:spcPts val="900"/>
              </a:spcBef>
              <a:buFont typeface="Arial"/>
              <a:buChar char="•"/>
            </a:pPr>
            <a:r>
              <a:rPr lang="en-US" dirty="0" smtClean="0"/>
              <a:t>What’s </a:t>
            </a:r>
            <a:r>
              <a:rPr lang="en-US" dirty="0"/>
              <a:t>new in VS/C#</a:t>
            </a:r>
          </a:p>
          <a:p>
            <a:pPr marL="257168" indent="-257168">
              <a:spcBef>
                <a:spcPts val="900"/>
              </a:spcBef>
              <a:buFont typeface="Arial"/>
              <a:buChar char="•"/>
            </a:pPr>
            <a:r>
              <a:rPr lang="en-US" dirty="0"/>
              <a:t>IOT – Internet Of Things</a:t>
            </a:r>
          </a:p>
          <a:p>
            <a:pPr marL="257168" indent="-257168">
              <a:spcBef>
                <a:spcPts val="900"/>
              </a:spcBef>
              <a:buFont typeface="Arial"/>
              <a:buChar char="•"/>
            </a:pPr>
            <a:r>
              <a:rPr lang="en-US" dirty="0" smtClean="0"/>
              <a:t>Miscellaneous</a:t>
            </a: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3</a:t>
            </a:fld>
            <a:endParaRPr lang="en-GB" dirty="0"/>
          </a:p>
        </p:txBody>
      </p:sp>
    </p:spTree>
    <p:extLst>
      <p:ext uri="{BB962C8B-B14F-4D97-AF65-F5344CB8AC3E}">
        <p14:creationId xmlns:p14="http://schemas.microsoft.com/office/powerpoint/2010/main" val="412190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endParaRPr lang="en-US" dirty="0"/>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a:t>Build cross platform mobile/tablet apps (UWP, iOS, OSX, Android)</a:t>
            </a:r>
          </a:p>
          <a:p>
            <a:pPr marL="257168" indent="-257168">
              <a:spcBef>
                <a:spcPts val="900"/>
              </a:spcBef>
              <a:buFont typeface="Arial"/>
              <a:buChar char="•"/>
            </a:pPr>
            <a:r>
              <a:rPr lang="en-US" dirty="0" err="1"/>
              <a:t>Xamarin</a:t>
            </a:r>
            <a:r>
              <a:rPr lang="en-US" dirty="0"/>
              <a:t> Forms</a:t>
            </a:r>
          </a:p>
          <a:p>
            <a:pPr marL="257168" indent="-257168">
              <a:spcBef>
                <a:spcPts val="900"/>
              </a:spcBef>
              <a:buFont typeface="Arial"/>
              <a:buChar char="•"/>
            </a:pPr>
            <a:r>
              <a:rPr lang="en-US" dirty="0" err="1"/>
              <a:t>Skia</a:t>
            </a:r>
            <a:r>
              <a:rPr lang="en-US" dirty="0"/>
              <a:t> (2d graphics), Urho (3d graphics)</a:t>
            </a:r>
          </a:p>
          <a:p>
            <a:pPr marL="257168" indent="-257168">
              <a:spcBef>
                <a:spcPts val="900"/>
              </a:spcBef>
              <a:buFont typeface="Arial"/>
              <a:buChar char="•"/>
            </a:pPr>
            <a:r>
              <a:rPr lang="en-US" dirty="0" err="1"/>
              <a:t>Xamarin</a:t>
            </a:r>
            <a:r>
              <a:rPr lang="en-US" dirty="0"/>
              <a:t> Inspector (real-time debugging)</a:t>
            </a:r>
          </a:p>
          <a:p>
            <a:pPr marL="257168" indent="-257168">
              <a:spcBef>
                <a:spcPts val="900"/>
              </a:spcBef>
              <a:buFont typeface="Arial"/>
              <a:buChar char="•"/>
            </a:pPr>
            <a:r>
              <a:rPr lang="en-US" dirty="0" err="1"/>
              <a:t>Xamarin</a:t>
            </a:r>
            <a:r>
              <a:rPr lang="en-US" dirty="0"/>
              <a:t> Workbooks (learning tool using C# </a:t>
            </a:r>
            <a:r>
              <a:rPr lang="en-US" dirty="0" err="1"/>
              <a:t>Repl</a:t>
            </a:r>
            <a:r>
              <a:rPr lang="en-US" dirty="0"/>
              <a:t> – enabled by </a:t>
            </a:r>
            <a:r>
              <a:rPr lang="en-US" dirty="0" smtClean="0"/>
              <a:t>Roslyn </a:t>
            </a:r>
            <a:r>
              <a:rPr lang="en-US" dirty="0"/>
              <a:t>C# compiler)</a:t>
            </a:r>
          </a:p>
          <a:p>
            <a:pPr marL="257168" indent="-257168">
              <a:spcBef>
                <a:spcPts val="900"/>
              </a:spcBef>
              <a:buFont typeface="Arial"/>
              <a:buChar char="•"/>
            </a:pPr>
            <a:r>
              <a:rPr lang="en-US" dirty="0" err="1"/>
              <a:t>Xamarin</a:t>
            </a:r>
            <a:r>
              <a:rPr lang="en-US" dirty="0"/>
              <a:t> </a:t>
            </a:r>
            <a:r>
              <a:rPr lang="en-US" dirty="0" err="1"/>
              <a:t>TestCloud</a:t>
            </a:r>
            <a:r>
              <a:rPr lang="en-US" dirty="0"/>
              <a:t> – automate testing of 2000+ devices</a:t>
            </a:r>
          </a:p>
          <a:p>
            <a:pPr marL="257168" indent="-257168">
              <a:spcBef>
                <a:spcPts val="900"/>
              </a:spcBef>
              <a:buFont typeface="Arial"/>
              <a:buChar char="•"/>
            </a:pPr>
            <a:r>
              <a:rPr lang="en-US" dirty="0"/>
              <a:t>Session recording:</a:t>
            </a:r>
          </a:p>
          <a:p>
            <a:pPr marL="514336" lvl="1">
              <a:buFont typeface="Arial"/>
              <a:buChar char="•"/>
            </a:pPr>
            <a:r>
              <a:rPr lang="en-US" dirty="0" smtClean="0">
                <a:latin typeface="Arial" charset="0"/>
                <a:hlinkClick r:id="rId2"/>
              </a:rPr>
              <a:t>Cross-Platform Mobile with </a:t>
            </a:r>
            <a:r>
              <a:rPr lang="en-US" dirty="0" err="1" smtClean="0">
                <a:latin typeface="Arial" charset="0"/>
                <a:hlinkClick r:id="rId2"/>
              </a:rPr>
              <a:t>Xamarin</a:t>
            </a:r>
            <a:endParaRPr lang="en-US" dirty="0">
              <a:latin typeface="Arial" charset="0"/>
            </a:endParaRPr>
          </a:p>
          <a:p>
            <a:pPr marL="257168" indent="-257168">
              <a:spcBef>
                <a:spcPts val="900"/>
              </a:spcBef>
              <a:buFont typeface="Arial"/>
              <a:buChar char="•"/>
            </a:pPr>
            <a:endParaRPr lang="en-US" dirty="0">
              <a:latin typeface="Arial" charset="0"/>
            </a:endParaRPr>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4</a:t>
            </a:fld>
            <a:endParaRPr lang="en-GB" dirty="0"/>
          </a:p>
        </p:txBody>
      </p:sp>
    </p:spTree>
    <p:extLst>
      <p:ext uri="{BB962C8B-B14F-4D97-AF65-F5344CB8AC3E}">
        <p14:creationId xmlns:p14="http://schemas.microsoft.com/office/powerpoint/2010/main" val="577967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127" y="332656"/>
            <a:ext cx="7258050" cy="1143000"/>
          </a:xfrm>
        </p:spPr>
        <p:txBody>
          <a:bodyPr/>
          <a:lstStyle/>
          <a:p>
            <a:r>
              <a:rPr lang="en-US" dirty="0"/>
              <a:t>Office 365 </a:t>
            </a:r>
            <a:r>
              <a:rPr lang="en-US" dirty="0" err="1"/>
              <a:t>GraphAPI</a:t>
            </a:r>
            <a:endParaRPr lang="en-US" dirty="0"/>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a:t>Single </a:t>
            </a:r>
            <a:r>
              <a:rPr lang="en-US" dirty="0" err="1"/>
              <a:t>auth</a:t>
            </a:r>
            <a:r>
              <a:rPr lang="en-US" dirty="0"/>
              <a:t> (</a:t>
            </a:r>
            <a:r>
              <a:rPr lang="en-US" dirty="0" err="1"/>
              <a:t>LiveId</a:t>
            </a:r>
            <a:r>
              <a:rPr lang="en-US" dirty="0"/>
              <a:t> using </a:t>
            </a:r>
            <a:r>
              <a:rPr lang="en-US" dirty="0" err="1"/>
              <a:t>AzureAD</a:t>
            </a:r>
            <a:r>
              <a:rPr lang="en-US" dirty="0"/>
              <a:t>) and endpoint to access ALL Office 365 </a:t>
            </a:r>
            <a:r>
              <a:rPr lang="en-US" dirty="0" smtClean="0"/>
              <a:t>resources</a:t>
            </a:r>
          </a:p>
          <a:p>
            <a:pPr marL="514336" lvl="1">
              <a:buFont typeface="Arial"/>
              <a:buChar char="•"/>
            </a:pPr>
            <a:r>
              <a:rPr lang="en-US" dirty="0" smtClean="0"/>
              <a:t>OneDrive (document management); Outlook Email and Calendars, Azure </a:t>
            </a:r>
            <a:r>
              <a:rPr lang="en-US" dirty="0" err="1" smtClean="0"/>
              <a:t>ActiveDirectory</a:t>
            </a:r>
            <a:r>
              <a:rPr lang="en-US" dirty="0" smtClean="0"/>
              <a:t>, etc.</a:t>
            </a:r>
            <a:endParaRPr lang="en-US" dirty="0" smtClean="0"/>
          </a:p>
          <a:p>
            <a:pPr marL="257168" indent="-257168">
              <a:spcBef>
                <a:spcPts val="900"/>
              </a:spcBef>
              <a:buFont typeface="Arial"/>
              <a:buChar char="•"/>
            </a:pPr>
            <a:r>
              <a:rPr lang="en-US" u="sng" dirty="0">
                <a:hlinkClick r:id="rId2"/>
              </a:rPr>
              <a:t>https://graph.microsoft.io/en-us/docs</a:t>
            </a:r>
            <a:endParaRPr lang="en-US" dirty="0" smtClean="0"/>
          </a:p>
          <a:p>
            <a:pPr marL="257168" indent="-257168">
              <a:spcBef>
                <a:spcPts val="900"/>
              </a:spcBef>
              <a:buFont typeface="Arial"/>
              <a:buChar char="•"/>
            </a:pPr>
            <a:r>
              <a:rPr lang="en-US" dirty="0" smtClean="0"/>
              <a:t>Office 365 Add-ins – ability to inject data into the workflow of Office Apps</a:t>
            </a:r>
          </a:p>
          <a:p>
            <a:pPr marL="514336" lvl="1">
              <a:buFont typeface="Arial"/>
              <a:buChar char="•"/>
            </a:pPr>
            <a:r>
              <a:rPr lang="en-US" dirty="0" smtClean="0"/>
              <a:t>E.g. Customer information from ERP from within Outlook Contacts</a:t>
            </a:r>
            <a:endParaRPr lang="en-US" dirty="0"/>
          </a:p>
          <a:p>
            <a:pPr marL="257168" indent="-257168">
              <a:spcBef>
                <a:spcPts val="900"/>
              </a:spcBef>
              <a:buFont typeface="Arial"/>
              <a:buChar char="•"/>
            </a:pPr>
            <a:endParaRPr lang="en-US" dirty="0" smtClean="0"/>
          </a:p>
          <a:p>
            <a:pPr marL="257168" indent="-257168">
              <a:spcBef>
                <a:spcPts val="900"/>
              </a:spcBef>
              <a:buFont typeface="Arial"/>
              <a:buChar char="•"/>
            </a:pPr>
            <a:endParaRPr lang="en-US" dirty="0"/>
          </a:p>
          <a:p>
            <a:pPr marL="257168" indent="-257168">
              <a:spcBef>
                <a:spcPts val="900"/>
              </a:spcBef>
              <a:buFont typeface="Arial"/>
              <a:buChar char="•"/>
            </a:pPr>
            <a:r>
              <a:rPr lang="en-US" dirty="0" smtClean="0"/>
              <a:t>Learn More (Sessions)</a:t>
            </a:r>
          </a:p>
          <a:p>
            <a:pPr marL="514336" lvl="1">
              <a:buFont typeface="Arial"/>
              <a:buChar char="•"/>
            </a:pPr>
            <a:r>
              <a:rPr lang="en-US" u="sng" dirty="0" smtClean="0">
                <a:hlinkClick r:id="rId3"/>
              </a:rPr>
              <a:t>Build smarter apps connected to Office data through the Microsoft Graph</a:t>
            </a:r>
            <a:endParaRPr lang="en-US" dirty="0"/>
          </a:p>
          <a:p>
            <a:pPr marL="257168" indent="-257168">
              <a:spcBef>
                <a:spcPts val="900"/>
              </a:spcBef>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5</a:t>
            </a:fld>
            <a:endParaRPr lang="en-GB" dirty="0"/>
          </a:p>
        </p:txBody>
      </p:sp>
    </p:spTree>
    <p:extLst>
      <p:ext uri="{BB962C8B-B14F-4D97-AF65-F5344CB8AC3E}">
        <p14:creationId xmlns:p14="http://schemas.microsoft.com/office/powerpoint/2010/main" val="208199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UWP – Universal Windows Platform</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a:t>Single </a:t>
            </a:r>
            <a:r>
              <a:rPr lang="en-US" dirty="0" err="1"/>
              <a:t>.Net</a:t>
            </a:r>
            <a:r>
              <a:rPr lang="en-US" dirty="0"/>
              <a:t> code base to deploy on ALL windows </a:t>
            </a:r>
            <a:r>
              <a:rPr lang="en-US" dirty="0" smtClean="0"/>
              <a:t>devices</a:t>
            </a:r>
          </a:p>
          <a:p>
            <a:pPr lvl="2">
              <a:buClrTx/>
              <a:buFont typeface="Arial"/>
              <a:buChar char="•"/>
            </a:pPr>
            <a:r>
              <a:rPr lang="en-US" dirty="0" err="1"/>
              <a:t>RasberryPi</a:t>
            </a:r>
            <a:r>
              <a:rPr lang="en-US" dirty="0"/>
              <a:t> (IOT), Phone, </a:t>
            </a:r>
            <a:r>
              <a:rPr lang="en-US" dirty="0" smtClean="0"/>
              <a:t>Tablet, </a:t>
            </a:r>
            <a:r>
              <a:rPr lang="en-US" dirty="0"/>
              <a:t>Desktop, Xbox One, Surface Hub and </a:t>
            </a:r>
            <a:r>
              <a:rPr lang="en-US" dirty="0" err="1" smtClean="0"/>
              <a:t>Hololens</a:t>
            </a:r>
            <a:endParaRPr lang="en-US" dirty="0"/>
          </a:p>
          <a:p>
            <a:pPr marL="257168" indent="-257168">
              <a:spcBef>
                <a:spcPts val="900"/>
              </a:spcBef>
              <a:buFont typeface="Arial"/>
              <a:buChar char="•"/>
            </a:pPr>
            <a:r>
              <a:rPr lang="en-US" dirty="0"/>
              <a:t>Use adaptive UI triggers for different form </a:t>
            </a:r>
            <a:r>
              <a:rPr lang="en-US" dirty="0" smtClean="0"/>
              <a:t>factors (responsive design)</a:t>
            </a:r>
            <a:endParaRPr lang="en-US" dirty="0"/>
          </a:p>
          <a:p>
            <a:pPr marL="257168" indent="-257168">
              <a:spcBef>
                <a:spcPts val="900"/>
              </a:spcBef>
              <a:buFont typeface="Arial"/>
              <a:buChar char="•"/>
            </a:pPr>
            <a:r>
              <a:rPr lang="en-US" dirty="0"/>
              <a:t>Font scaling is </a:t>
            </a:r>
            <a:r>
              <a:rPr lang="en-US" dirty="0" smtClean="0"/>
              <a:t>automatic (Surface Hub vs. Tablet)</a:t>
            </a:r>
          </a:p>
          <a:p>
            <a:pPr marL="257168" indent="-257168">
              <a:spcBef>
                <a:spcPts val="900"/>
              </a:spcBef>
              <a:buFont typeface="Arial"/>
              <a:buChar char="•"/>
            </a:pPr>
            <a:r>
              <a:rPr lang="en-US" dirty="0" smtClean="0"/>
              <a:t>Focus on “More Personal Computing”</a:t>
            </a:r>
          </a:p>
          <a:p>
            <a:pPr marL="514336" lvl="1">
              <a:buFont typeface="Arial"/>
              <a:buChar char="•"/>
            </a:pPr>
            <a:r>
              <a:rPr lang="en-US" dirty="0" smtClean="0"/>
              <a:t>Speech – Cortana </a:t>
            </a:r>
          </a:p>
          <a:p>
            <a:pPr marL="514336" lvl="1">
              <a:buFont typeface="Arial"/>
              <a:buChar char="•"/>
            </a:pPr>
            <a:r>
              <a:rPr lang="en-US" dirty="0" smtClean="0"/>
              <a:t>Ink</a:t>
            </a:r>
            <a:r>
              <a:rPr lang="en-US" dirty="0"/>
              <a:t> </a:t>
            </a:r>
            <a:r>
              <a:rPr lang="en-US" dirty="0" smtClean="0"/>
              <a:t>– annotations and handwriting recognition</a:t>
            </a:r>
          </a:p>
          <a:p>
            <a:pPr marL="514336" lvl="1">
              <a:buFont typeface="Arial"/>
              <a:buChar char="•"/>
            </a:pPr>
            <a:r>
              <a:rPr lang="en-US" dirty="0" smtClean="0"/>
              <a:t>Interactive toast notifications</a:t>
            </a:r>
          </a:p>
          <a:p>
            <a:pPr marL="257168" indent="-257168">
              <a:spcBef>
                <a:spcPts val="900"/>
              </a:spcBef>
              <a:buFont typeface="Arial"/>
              <a:buChar char="•"/>
            </a:pPr>
            <a:endParaRPr lang="en-US" dirty="0"/>
          </a:p>
          <a:p>
            <a:pPr marL="257168" indent="-257168">
              <a:spcBef>
                <a:spcPts val="900"/>
              </a:spcBef>
              <a:buFont typeface="Arial"/>
              <a:buChar char="•"/>
            </a:pPr>
            <a:r>
              <a:rPr lang="en-US" dirty="0" smtClean="0"/>
              <a:t>Learn more</a:t>
            </a:r>
          </a:p>
          <a:p>
            <a:pPr marL="514336" lvl="1">
              <a:buFont typeface="Arial"/>
              <a:buChar char="•"/>
            </a:pPr>
            <a:r>
              <a:rPr lang="en-US" dirty="0" smtClean="0">
                <a:hlinkClick r:id="rId3"/>
              </a:rPr>
              <a:t>Universal App Model</a:t>
            </a:r>
            <a:endParaRPr lang="en-US" dirty="0" smtClean="0"/>
          </a:p>
          <a:p>
            <a:pPr marL="514336" lvl="1">
              <a:buFont typeface="Arial"/>
              <a:buChar char="•"/>
            </a:pPr>
            <a:r>
              <a:rPr lang="en-US" dirty="0" smtClean="0">
                <a:hlinkClick r:id="rId4"/>
              </a:rPr>
              <a:t>What's New in Windows UI/UX for Universal Windows Apps</a:t>
            </a:r>
            <a:endParaRPr lang="en-US" dirty="0" smtClean="0"/>
          </a:p>
          <a:p>
            <a:pPr marL="257168" indent="-257168">
              <a:spcBef>
                <a:spcPts val="900"/>
              </a:spcBef>
              <a:buFont typeface="Arial"/>
              <a:buChar char="•"/>
            </a:pPr>
            <a:endParaRPr lang="en-US" dirty="0"/>
          </a:p>
          <a:p>
            <a:pPr marL="257168" indent="-257168">
              <a:spcBef>
                <a:spcPts val="900"/>
              </a:spcBef>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6</a:t>
            </a:fld>
            <a:endParaRPr lang="en-GB" dirty="0"/>
          </a:p>
        </p:txBody>
      </p:sp>
    </p:spTree>
    <p:extLst>
      <p:ext uri="{BB962C8B-B14F-4D97-AF65-F5344CB8AC3E}">
        <p14:creationId xmlns:p14="http://schemas.microsoft.com/office/powerpoint/2010/main" val="3519234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 What’s New?</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smtClean="0"/>
              <a:t>Now 30 regions around the world – more than Google and AWS combined</a:t>
            </a:r>
          </a:p>
          <a:p>
            <a:pPr marL="257168" indent="-257168">
              <a:spcBef>
                <a:spcPts val="900"/>
              </a:spcBef>
              <a:buFont typeface="Arial"/>
              <a:buChar char="•"/>
            </a:pPr>
            <a:r>
              <a:rPr lang="en-US" dirty="0" smtClean="0"/>
              <a:t>Investing billions of dollars in data centers. Currently over 1M servers</a:t>
            </a:r>
            <a:endParaRPr lang="en-US" dirty="0"/>
          </a:p>
          <a:p>
            <a:pPr marL="257168" indent="-257168">
              <a:spcBef>
                <a:spcPts val="900"/>
              </a:spcBef>
              <a:buFont typeface="Arial"/>
              <a:buChar char="•"/>
            </a:pPr>
            <a:r>
              <a:rPr lang="en-US" dirty="0" err="1"/>
              <a:t>DocumentDB</a:t>
            </a:r>
            <a:r>
              <a:rPr lang="en-US" dirty="0"/>
              <a:t> </a:t>
            </a:r>
            <a:r>
              <a:rPr lang="en-US" dirty="0" smtClean="0"/>
              <a:t>(Managed NoSQL database)</a:t>
            </a:r>
          </a:p>
          <a:p>
            <a:pPr marL="514336" lvl="1">
              <a:buFont typeface="Arial"/>
              <a:buChar char="•"/>
            </a:pPr>
            <a:r>
              <a:rPr lang="en-US" dirty="0" smtClean="0"/>
              <a:t>Global Database – replicate data across multiple regions</a:t>
            </a:r>
            <a:endParaRPr lang="en-US" dirty="0" smtClean="0"/>
          </a:p>
          <a:p>
            <a:pPr marL="514336" lvl="1">
              <a:buFont typeface="Arial"/>
              <a:buChar char="•"/>
            </a:pPr>
            <a:r>
              <a:rPr lang="en-US" dirty="0" smtClean="0"/>
              <a:t>now </a:t>
            </a:r>
            <a:r>
              <a:rPr lang="en-US" dirty="0"/>
              <a:t>supports Apache MongoDB C# APIs</a:t>
            </a:r>
          </a:p>
          <a:p>
            <a:pPr marL="257168" indent="-257168">
              <a:spcBef>
                <a:spcPts val="900"/>
              </a:spcBef>
              <a:buFont typeface="Arial"/>
              <a:buChar char="•"/>
            </a:pPr>
            <a:r>
              <a:rPr lang="en-US" dirty="0"/>
              <a:t>Azure Service Fabric – Highly Scalable </a:t>
            </a:r>
            <a:r>
              <a:rPr lang="en-US" dirty="0" err="1" smtClean="0"/>
              <a:t>Microservices</a:t>
            </a:r>
            <a:endParaRPr lang="en-US" dirty="0" smtClean="0"/>
          </a:p>
          <a:p>
            <a:pPr lvl="2">
              <a:buClrTx/>
              <a:buFont typeface="Arial"/>
              <a:buChar char="•"/>
            </a:pPr>
            <a:r>
              <a:rPr lang="en-US" dirty="0"/>
              <a:t>Age of Ascent - </a:t>
            </a:r>
            <a:r>
              <a:rPr lang="en-US" dirty="0">
                <a:hlinkClick r:id="rId2"/>
              </a:rPr>
              <a:t>http://www.ageofascent.com</a:t>
            </a:r>
            <a:endParaRPr lang="en-US" dirty="0"/>
          </a:p>
          <a:p>
            <a:pPr lvl="2">
              <a:buClrTx/>
              <a:buFont typeface="Arial"/>
              <a:buChar char="•"/>
            </a:pPr>
            <a:r>
              <a:rPr lang="en-US" dirty="0">
                <a:hlinkClick r:id="rId3"/>
              </a:rPr>
              <a:t>Session: Azure Service Fabric for </a:t>
            </a:r>
            <a:r>
              <a:rPr lang="en-US" dirty="0" smtClean="0">
                <a:hlinkClick r:id="rId3"/>
              </a:rPr>
              <a:t>Developers</a:t>
            </a:r>
            <a:endParaRPr lang="en-US" dirty="0" smtClean="0"/>
          </a:p>
          <a:p>
            <a:pPr marL="257168" indent="-257168">
              <a:spcBef>
                <a:spcPts val="900"/>
              </a:spcBef>
              <a:buFont typeface="Arial"/>
              <a:buChar char="•"/>
            </a:pPr>
            <a:r>
              <a:rPr lang="en-US" dirty="0" smtClean="0"/>
              <a:t>Azure Container Service – Docker</a:t>
            </a:r>
            <a:endParaRPr lang="en-US" dirty="0" smtClean="0"/>
          </a:p>
          <a:p>
            <a:pPr marL="257168" indent="-257168">
              <a:spcBef>
                <a:spcPts val="900"/>
              </a:spcBef>
              <a:buFont typeface="Arial"/>
              <a:buChar char="•"/>
            </a:pPr>
            <a:r>
              <a:rPr lang="en-US" dirty="0" smtClean="0"/>
              <a:t>Cognitive Services</a:t>
            </a:r>
          </a:p>
          <a:p>
            <a:pPr marL="514336" lvl="1">
              <a:buFont typeface="Arial"/>
              <a:buChar char="•"/>
            </a:pPr>
            <a:r>
              <a:rPr lang="en-US" dirty="0" smtClean="0"/>
              <a:t>Making machine-based intelligence that MS has developed through services such as Cortana and Bing available to developers via API</a:t>
            </a:r>
          </a:p>
          <a:p>
            <a:pPr marL="514336" lvl="1">
              <a:buFont typeface="Arial"/>
              <a:buChar char="•"/>
            </a:pPr>
            <a:r>
              <a:rPr lang="en-US" dirty="0" smtClean="0"/>
              <a:t> </a:t>
            </a:r>
            <a:r>
              <a:rPr lang="en-US" dirty="0">
                <a:hlinkClick r:id="rId4"/>
              </a:rPr>
              <a:t>https://azure.microsoft.com/en-us/services/cognitive-services</a:t>
            </a:r>
            <a:r>
              <a:rPr lang="en-US" dirty="0" smtClean="0">
                <a:hlinkClick r:id="rId4"/>
              </a:rPr>
              <a:t>/</a:t>
            </a:r>
            <a:endParaRPr lang="en-US" dirty="0" smtClean="0"/>
          </a:p>
          <a:p>
            <a:pPr marL="257168" indent="-257168">
              <a:spcBef>
                <a:spcPts val="900"/>
              </a:spcBef>
              <a:buFont typeface="Arial"/>
              <a:buChar char="•"/>
            </a:pPr>
            <a:endParaRPr lang="en-US" dirty="0"/>
          </a:p>
          <a:p>
            <a:pPr marL="514336" lvl="1">
              <a:buFont typeface="Arial"/>
              <a:buChar char="•"/>
            </a:pPr>
            <a:endParaRPr lang="en-US" dirty="0"/>
          </a:p>
          <a:p>
            <a:pPr marL="514336" lvl="1">
              <a:buFont typeface="Arial"/>
              <a:buChar char="•"/>
            </a:pPr>
            <a:endParaRPr lang="en-US" dirty="0" smtClean="0"/>
          </a:p>
          <a:p>
            <a:pPr marL="514336" lvl="1">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7</a:t>
            </a:fld>
            <a:endParaRPr lang="en-GB" dirty="0"/>
          </a:p>
        </p:txBody>
      </p:sp>
    </p:spTree>
    <p:extLst>
      <p:ext uri="{BB962C8B-B14F-4D97-AF65-F5344CB8AC3E}">
        <p14:creationId xmlns:p14="http://schemas.microsoft.com/office/powerpoint/2010/main" val="16556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a:t>
            </a:r>
          </a:p>
        </p:txBody>
      </p:sp>
      <p:sp>
        <p:nvSpPr>
          <p:cNvPr id="3" name="Content Placeholder 2"/>
          <p:cNvSpPr>
            <a:spLocks noGrp="1"/>
          </p:cNvSpPr>
          <p:nvPr>
            <p:ph idx="1"/>
          </p:nvPr>
        </p:nvSpPr>
        <p:spPr>
          <a:xfrm>
            <a:off x="302608" y="1340768"/>
            <a:ext cx="8572500" cy="4876800"/>
          </a:xfrm>
        </p:spPr>
        <p:txBody>
          <a:bodyPr/>
          <a:lstStyle/>
          <a:p>
            <a:pPr marL="257168" indent="-257168">
              <a:spcBef>
                <a:spcPts val="900"/>
              </a:spcBef>
              <a:buFont typeface="Arial"/>
              <a:buChar char="•"/>
            </a:pPr>
            <a:r>
              <a:rPr lang="en-US" dirty="0"/>
              <a:t>Cross platform .NET to target Window, Linux and </a:t>
            </a:r>
            <a:r>
              <a:rPr lang="en-US" dirty="0" smtClean="0"/>
              <a:t>OSX</a:t>
            </a:r>
          </a:p>
          <a:p>
            <a:pPr marL="257168" indent="-257168">
              <a:spcBef>
                <a:spcPts val="900"/>
              </a:spcBef>
              <a:buFont typeface="Arial"/>
              <a:buChar char="•"/>
            </a:pPr>
            <a:r>
              <a:rPr lang="en-US" dirty="0" smtClean="0"/>
              <a:t>Open source on .</a:t>
            </a:r>
            <a:r>
              <a:rPr lang="en-US" dirty="0" err="1" smtClean="0"/>
              <a:t>NetFoundation</a:t>
            </a:r>
            <a:r>
              <a:rPr lang="en-US" dirty="0"/>
              <a:t> (</a:t>
            </a:r>
            <a:r>
              <a:rPr lang="en-US" dirty="0">
                <a:hlinkClick r:id="rId2"/>
              </a:rPr>
              <a:t>http://</a:t>
            </a:r>
            <a:r>
              <a:rPr lang="en-US" dirty="0" smtClean="0">
                <a:hlinkClick r:id="rId2"/>
              </a:rPr>
              <a:t>www.dotnetfoundation.org</a:t>
            </a:r>
            <a:r>
              <a:rPr lang="en-US" dirty="0" smtClean="0"/>
              <a:t>)</a:t>
            </a:r>
          </a:p>
          <a:p>
            <a:pPr marL="257168" indent="-257168">
              <a:spcBef>
                <a:spcPts val="900"/>
              </a:spcBef>
              <a:buFont typeface="Arial"/>
              <a:buChar char="•"/>
            </a:pPr>
            <a:r>
              <a:rPr lang="en-US" dirty="0" smtClean="0"/>
              <a:t>ASP.NET5 </a:t>
            </a:r>
            <a:r>
              <a:rPr lang="en-US" dirty="0"/>
              <a:t>== ASP.Net Core</a:t>
            </a:r>
          </a:p>
          <a:p>
            <a:pPr marL="257168" indent="-257168">
              <a:spcBef>
                <a:spcPts val="900"/>
              </a:spcBef>
              <a:buFont typeface="Arial"/>
              <a:buChar char="•"/>
            </a:pPr>
            <a:r>
              <a:rPr lang="en-US" dirty="0" smtClean="0"/>
              <a:t>Kestrel – bare metal web server</a:t>
            </a:r>
          </a:p>
          <a:p>
            <a:pPr marL="514336" lvl="1">
              <a:buFont typeface="Arial"/>
              <a:buChar char="•"/>
            </a:pPr>
            <a:r>
              <a:rPr lang="en-US" dirty="0" smtClean="0"/>
              <a:t>based on same bits used in node.js  6X faster than node</a:t>
            </a:r>
          </a:p>
          <a:p>
            <a:pPr marL="514336" lvl="1">
              <a:buFont typeface="Arial"/>
              <a:buChar char="•"/>
            </a:pPr>
            <a:r>
              <a:rPr lang="en-US" dirty="0" smtClean="0"/>
              <a:t>1.6M requests/sec. – 6X faster than node.js</a:t>
            </a:r>
          </a:p>
          <a:p>
            <a:pPr marL="514336" lvl="1">
              <a:buFont typeface="Arial"/>
              <a:buChar char="•"/>
            </a:pPr>
            <a:r>
              <a:rPr lang="en-US" dirty="0" smtClean="0"/>
              <a:t>40% perf gains from </a:t>
            </a:r>
            <a:r>
              <a:rPr lang="en-US" dirty="0"/>
              <a:t>community </a:t>
            </a:r>
            <a:r>
              <a:rPr lang="en-US" dirty="0" smtClean="0"/>
              <a:t>contributions (Age of Ascent team)</a:t>
            </a:r>
            <a:endParaRPr lang="en-US" dirty="0" smtClean="0"/>
          </a:p>
          <a:p>
            <a:pPr marL="257168" indent="-257168">
              <a:spcBef>
                <a:spcPts val="900"/>
              </a:spcBef>
              <a:buFont typeface="Arial"/>
              <a:buChar char="•"/>
            </a:pPr>
            <a:r>
              <a:rPr lang="en-US" dirty="0" smtClean="0"/>
              <a:t>Ships with the app</a:t>
            </a:r>
          </a:p>
          <a:p>
            <a:pPr marL="257168" indent="-257168">
              <a:spcBef>
                <a:spcPts val="900"/>
              </a:spcBef>
              <a:buFont typeface="Arial"/>
              <a:buChar char="•"/>
            </a:pPr>
            <a:r>
              <a:rPr lang="en-US" dirty="0" smtClean="0"/>
              <a:t>Multiple versions running side by side</a:t>
            </a:r>
          </a:p>
          <a:p>
            <a:pPr marL="257168" indent="-257168">
              <a:spcBef>
                <a:spcPts val="900"/>
              </a:spcBef>
              <a:buFont typeface="Arial"/>
              <a:buChar char="•"/>
            </a:pPr>
            <a:r>
              <a:rPr lang="en-US" dirty="0" smtClean="0"/>
              <a:t>Learn More (Sessions)</a:t>
            </a:r>
          </a:p>
          <a:p>
            <a:pPr marL="514336" lvl="1">
              <a:buFont typeface="Arial"/>
              <a:buChar char="•"/>
            </a:pPr>
            <a:r>
              <a:rPr lang="en-US" dirty="0" smtClean="0">
                <a:hlinkClick r:id="rId3"/>
              </a:rPr>
              <a:t>ASP.NET Overview: Lovely Open Source Web Development on Windows</a:t>
            </a:r>
            <a:endParaRPr lang="en-US" dirty="0"/>
          </a:p>
          <a:p>
            <a:pPr marL="514336" lvl="1">
              <a:buFont typeface="Arial"/>
              <a:buChar char="•"/>
            </a:pPr>
            <a:r>
              <a:rPr lang="en-US" dirty="0" smtClean="0">
                <a:hlinkClick r:id="rId4"/>
              </a:rPr>
              <a:t>Deploying ASP.NET Core Applications</a:t>
            </a:r>
            <a:endParaRPr lang="en-US" dirty="0"/>
          </a:p>
          <a:p>
            <a:pPr marL="514336" lvl="1">
              <a:buFont typeface="Arial"/>
              <a:buChar char="•"/>
            </a:pPr>
            <a:r>
              <a:rPr lang="en-US" dirty="0" smtClean="0">
                <a:hlinkClick r:id="rId5"/>
              </a:rPr>
              <a:t>ASP.NET Core Deep Dive into MVC</a:t>
            </a:r>
            <a:endParaRPr lang="en-US" dirty="0" smtClean="0"/>
          </a:p>
          <a:p>
            <a:pPr>
              <a:spcBef>
                <a:spcPts val="900"/>
              </a:spcBef>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8</a:t>
            </a:fld>
            <a:endParaRPr lang="en-GB" dirty="0"/>
          </a:p>
        </p:txBody>
      </p:sp>
    </p:spTree>
    <p:extLst>
      <p:ext uri="{BB962C8B-B14F-4D97-AF65-F5344CB8AC3E}">
        <p14:creationId xmlns:p14="http://schemas.microsoft.com/office/powerpoint/2010/main" val="168555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Centennial</a:t>
            </a:r>
          </a:p>
        </p:txBody>
      </p:sp>
      <p:sp>
        <p:nvSpPr>
          <p:cNvPr id="3" name="Content Placeholder 2"/>
          <p:cNvSpPr>
            <a:spLocks noGrp="1"/>
          </p:cNvSpPr>
          <p:nvPr>
            <p:ph idx="1"/>
          </p:nvPr>
        </p:nvSpPr>
        <p:spPr/>
        <p:txBody>
          <a:bodyPr/>
          <a:lstStyle/>
          <a:p>
            <a:pPr marL="257168" indent="-257168">
              <a:spcBef>
                <a:spcPts val="900"/>
              </a:spcBef>
              <a:buFont typeface="Arial"/>
              <a:buChar char="•"/>
            </a:pPr>
            <a:r>
              <a:rPr lang="en-US" dirty="0"/>
              <a:t>“Bridge” for Win32 apps to Windows Store App</a:t>
            </a:r>
          </a:p>
          <a:p>
            <a:pPr marL="257168" indent="-257168">
              <a:spcBef>
                <a:spcPts val="900"/>
              </a:spcBef>
              <a:buFont typeface="Arial"/>
              <a:buChar char="•"/>
            </a:pPr>
            <a:r>
              <a:rPr lang="en-US" dirty="0"/>
              <a:t>Point .</a:t>
            </a:r>
            <a:r>
              <a:rPr lang="en-US" dirty="0" err="1"/>
              <a:t>msi</a:t>
            </a:r>
            <a:r>
              <a:rPr lang="en-US" dirty="0"/>
              <a:t> (or….) and converts to allow deployment via Windows Store</a:t>
            </a:r>
          </a:p>
          <a:p>
            <a:pPr marL="257168" indent="-257168">
              <a:spcBef>
                <a:spcPts val="900"/>
              </a:spcBef>
              <a:buFont typeface="Arial"/>
              <a:buChar char="•"/>
            </a:pPr>
            <a:r>
              <a:rPr lang="en-US" dirty="0"/>
              <a:t>Allows legacy app to support Windows 10 features</a:t>
            </a:r>
          </a:p>
          <a:p>
            <a:pPr marL="514336" lvl="1">
              <a:buFont typeface="Arial"/>
              <a:buChar char="•"/>
            </a:pPr>
            <a:r>
              <a:rPr lang="en-US" dirty="0"/>
              <a:t>Live Tiles</a:t>
            </a:r>
          </a:p>
          <a:p>
            <a:pPr marL="514336" lvl="1">
              <a:buFont typeface="Arial"/>
              <a:buChar char="•"/>
            </a:pPr>
            <a:r>
              <a:rPr lang="en-US" dirty="0"/>
              <a:t>Toast Notification</a:t>
            </a:r>
          </a:p>
          <a:p>
            <a:pPr marL="257168" indent="-257168">
              <a:spcBef>
                <a:spcPts val="900"/>
              </a:spcBef>
              <a:buFont typeface="Arial"/>
              <a:buChar char="•"/>
            </a:pPr>
            <a:r>
              <a:rPr lang="en-US" dirty="0"/>
              <a:t>Sage 200 (UK) </a:t>
            </a:r>
            <a:r>
              <a:rPr lang="en-US" dirty="0" err="1"/>
              <a:t>demo’d</a:t>
            </a:r>
            <a:r>
              <a:rPr lang="en-US" dirty="0"/>
              <a:t> in keynote</a:t>
            </a:r>
          </a:p>
          <a:p>
            <a:pPr marL="257168" indent="-257168">
              <a:spcBef>
                <a:spcPts val="900"/>
              </a:spcBef>
              <a:buFont typeface="Arial"/>
              <a:buChar char="•"/>
            </a:pPr>
            <a:r>
              <a:rPr lang="en-US" dirty="0"/>
              <a:t>Still need information sharing from Sage 200 group to understand </a:t>
            </a:r>
            <a:r>
              <a:rPr lang="en-US" dirty="0" smtClean="0"/>
              <a:t>challenges faced, but initial look reveals many limitations</a:t>
            </a:r>
          </a:p>
          <a:p>
            <a:pPr marL="257168" indent="-257168">
              <a:spcBef>
                <a:spcPts val="900"/>
              </a:spcBef>
              <a:buFont typeface="Arial"/>
              <a:buChar char="•"/>
            </a:pPr>
            <a:endParaRPr lang="en-US" dirty="0"/>
          </a:p>
          <a:p>
            <a:pPr marL="257168" indent="-257168">
              <a:spcBef>
                <a:spcPts val="900"/>
              </a:spcBef>
              <a:buFont typeface="Arial"/>
              <a:buChar char="•"/>
            </a:pPr>
            <a:r>
              <a:rPr lang="en-US" dirty="0" smtClean="0"/>
              <a:t>Learn More (Sessions)</a:t>
            </a:r>
          </a:p>
          <a:p>
            <a:pPr marL="514336" lvl="1">
              <a:buFont typeface="Arial"/>
              <a:buChar char="•"/>
            </a:pPr>
            <a:r>
              <a:rPr lang="en-US" dirty="0" smtClean="0">
                <a:hlinkClick r:id="rId2"/>
              </a:rPr>
              <a:t>Converting your desktop app to use the </a:t>
            </a:r>
            <a:r>
              <a:rPr lang="en-US" dirty="0" err="1" smtClean="0">
                <a:hlinkClick r:id="rId2"/>
              </a:rPr>
              <a:t>Univeral</a:t>
            </a:r>
            <a:r>
              <a:rPr lang="en-US" dirty="0" smtClean="0">
                <a:hlinkClick r:id="rId2"/>
              </a:rPr>
              <a:t> Windows Platform (Project Centennial)</a:t>
            </a:r>
            <a:endParaRPr lang="en-US" dirty="0"/>
          </a:p>
          <a:p>
            <a:pPr marL="257168">
              <a:buFont typeface="Arial"/>
              <a:buChar char="•"/>
            </a:pPr>
            <a:endParaRPr lang="en-US" dirty="0"/>
          </a:p>
        </p:txBody>
      </p:sp>
      <p:sp>
        <p:nvSpPr>
          <p:cNvPr id="4" name="Date Placeholder 3"/>
          <p:cNvSpPr>
            <a:spLocks noGrp="1"/>
          </p:cNvSpPr>
          <p:nvPr>
            <p:ph type="dt" sz="half" idx="10"/>
          </p:nvPr>
        </p:nvSpPr>
        <p:spPr/>
        <p:txBody>
          <a:bodyPr/>
          <a:lstStyle/>
          <a:p>
            <a:fld id="{A6D577F5-B2CF-4B31-9B67-89224743C47A}" type="datetime1">
              <a:rPr lang="en-US" smtClean="0"/>
              <a:t>4/20/2016</a:t>
            </a:fld>
            <a:endParaRPr lang="en-GB" dirty="0"/>
          </a:p>
        </p:txBody>
      </p:sp>
      <p:sp>
        <p:nvSpPr>
          <p:cNvPr id="5" name="Slide Number Placeholder 4"/>
          <p:cNvSpPr>
            <a:spLocks noGrp="1"/>
          </p:cNvSpPr>
          <p:nvPr>
            <p:ph type="sldNum" sz="quarter" idx="11"/>
          </p:nvPr>
        </p:nvSpPr>
        <p:spPr/>
        <p:txBody>
          <a:bodyPr/>
          <a:lstStyle/>
          <a:p>
            <a:fld id="{03862D22-1FD5-4C7E-BA3B-46D6EFE9E34E}" type="slidenum">
              <a:rPr lang="en-GB" smtClean="0"/>
              <a:pPr/>
              <a:t>9</a:t>
            </a:fld>
            <a:endParaRPr lang="en-GB" dirty="0"/>
          </a:p>
        </p:txBody>
      </p:sp>
    </p:spTree>
    <p:extLst>
      <p:ext uri="{BB962C8B-B14F-4D97-AF65-F5344CB8AC3E}">
        <p14:creationId xmlns:p14="http://schemas.microsoft.com/office/powerpoint/2010/main" val="2227074924"/>
      </p:ext>
    </p:extLst>
  </p:cSld>
  <p:clrMapOvr>
    <a:masterClrMapping/>
  </p:clrMapOvr>
</p:sld>
</file>

<file path=ppt/theme/theme1.xml><?xml version="1.0" encoding="utf-8"?>
<a:theme xmlns:a="http://schemas.openxmlformats.org/drawingml/2006/main" name="Global">
  <a:themeElements>
    <a:clrScheme name="Custom 9">
      <a:dk1>
        <a:srgbClr val="51534A"/>
      </a:dk1>
      <a:lt1>
        <a:sysClr val="window" lastClr="FFFFFF"/>
      </a:lt1>
      <a:dk2>
        <a:srgbClr val="2E3456"/>
      </a:dk2>
      <a:lt2>
        <a:srgbClr val="EEEEED"/>
      </a:lt2>
      <a:accent1>
        <a:srgbClr val="41A940"/>
      </a:accent1>
      <a:accent2>
        <a:srgbClr val="00A4CF"/>
      </a:accent2>
      <a:accent3>
        <a:srgbClr val="51534A"/>
      </a:accent3>
      <a:accent4>
        <a:srgbClr val="8E8A86"/>
      </a:accent4>
      <a:accent5>
        <a:srgbClr val="CBCBC9"/>
      </a:accent5>
      <a:accent6>
        <a:srgbClr val="EEEEED"/>
      </a:accent6>
      <a:hlink>
        <a:srgbClr val="1963F6"/>
      </a:hlink>
      <a:folHlink>
        <a:srgbClr val="A90163"/>
      </a:folHlink>
    </a:clrScheme>
    <a:fontScheme name="Sag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EF33D2C7-17BA-480B-8518-21EAF5B3B2F2}" vid="{A16EB586-066F-4CBE-B650-4875F3F2C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Sage_BrandPPTTemplate_4x3</Template>
  <TotalTime>384</TotalTime>
  <Words>986</Words>
  <Application>Microsoft Office PowerPoint</Application>
  <PresentationFormat>On-screen Show (4:3)</PresentationFormat>
  <Paragraphs>173</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Lucida Grande</vt:lpstr>
      <vt:lpstr>Global</vt:lpstr>
      <vt:lpstr>//build 2016 – in one hour</vt:lpstr>
      <vt:lpstr>Contents</vt:lpstr>
      <vt:lpstr>//build 2016 Highlights</vt:lpstr>
      <vt:lpstr>Xamarin</vt:lpstr>
      <vt:lpstr>Office 365 GraphAPI</vt:lpstr>
      <vt:lpstr>UWP – Universal Windows Platform</vt:lpstr>
      <vt:lpstr>Azure – What’s New?</vt:lpstr>
      <vt:lpstr>.NET Core</vt:lpstr>
      <vt:lpstr>Project Centennial</vt:lpstr>
      <vt:lpstr>What’s new in VS/C#?</vt:lpstr>
      <vt:lpstr>What’s new in VS/C#?</vt:lpstr>
      <vt:lpstr>IOT – Internet Of Things</vt:lpstr>
      <vt:lpstr>Miscellaneous</vt:lpstr>
      <vt:lpstr>Where to Find More Information</vt:lpstr>
      <vt:lpstr>Where to Find More Information</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title slide option 1</dc:title>
  <dc:creator>Scott, Caroline</dc:creator>
  <cp:lastModifiedBy>Steve</cp:lastModifiedBy>
  <cp:revision>29</cp:revision>
  <cp:lastPrinted>2015-12-07T03:03:55Z</cp:lastPrinted>
  <dcterms:created xsi:type="dcterms:W3CDTF">2016-01-08T13:08:29Z</dcterms:created>
  <dcterms:modified xsi:type="dcterms:W3CDTF">2016-04-21T00:06:12Z</dcterms:modified>
</cp:coreProperties>
</file>