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T Sans Narrow" panose="020B0604020202020204" charset="0"/>
      <p:regular r:id="rId9"/>
      <p:bold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08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03384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based development using HTML, CSS &amp; JS. Develop using web development as we are used to and compile to a native application. Test in chrome debugger. Applications can be compiled native for different platforms such as Android, IOS, Windows Mobile devices. Provides a way to link into the native API through javascript functions using plugins.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set of components for beautiful interfaces on any platform. Optimized for mobile and fully customizable.Packages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Everything you need to build apps from day one, from animations to routing, requests to data management.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Webpack Build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Spend no time configuring your builds. Hot reloads and ES6 out of the box with Webpack and Babel.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Command Line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new apps, serve them, build them to Cordova or the web with one command.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Interactive animations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rdova.apach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app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onic.io/angular-2-ionic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eteor/meteor" TargetMode="External"/><Relationship Id="rId5" Type="http://schemas.openxmlformats.org/officeDocument/2006/relationships/hyperlink" Target="http://www.reactnative.com/introducing-react-native/" TargetMode="External"/><Relationship Id="rId4" Type="http://schemas.openxmlformats.org/officeDocument/2006/relationships/hyperlink" Target="https://github.com/touchstonejs/touchstone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loyd2001/reapp-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eapp/kitchen-s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Reapp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Native Mobile 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Cordova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front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Cross-platform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Native api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http://cordova.apache.org/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Reapp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 UI kit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Packages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Webpack build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Command line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http://reapp.io/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Interactive Animations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37" y="192012"/>
            <a:ext cx="9143998" cy="464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900" y="2302949"/>
            <a:ext cx="388524" cy="3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Frameworks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6622500" cy="3591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Ionic (Cordova Angular, Angular 2.0) </a:t>
            </a:r>
            <a:r>
              <a:rPr lang="en" dirty="0"/>
              <a:t>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://blog.ionic.io/angular-2-ionic/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TouchstoneJS (Cordova ReactJS) 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https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://github.com/touchstonejs/touchstonejs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React Native (not Cordova)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http://www.reactnative.com/introducing-react-native/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Meteor (like Cordova, </a:t>
            </a:r>
            <a:r>
              <a:rPr lang="en" dirty="0" smtClean="0"/>
              <a:t>Angular/React) </a:t>
            </a:r>
            <a:r>
              <a:rPr lang="en" u="sng" dirty="0" smtClean="0">
                <a:solidFill>
                  <a:schemeClr val="hlink"/>
                </a:solidFill>
                <a:hlinkClick r:id="rId6"/>
              </a:rPr>
              <a:t>https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://github.com/meteor/meteor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https://github.com/rlloyd2001/reapp-presentation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https://github.com/reapp/kitchen-sink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PT Sans Narrow</vt:lpstr>
      <vt:lpstr>Open Sans</vt:lpstr>
      <vt:lpstr>tropic</vt:lpstr>
      <vt:lpstr>Reapp</vt:lpstr>
      <vt:lpstr>Cordova</vt:lpstr>
      <vt:lpstr>Reapp</vt:lpstr>
      <vt:lpstr>PowerPoint Presentation</vt:lpstr>
      <vt:lpstr>Other Frameworks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Reapp</dc:title>
  <cp:lastModifiedBy>Ronnie Lloyd</cp:lastModifiedBy>
  <cp:revision>1</cp:revision>
  <dcterms:modified xsi:type="dcterms:W3CDTF">2016-02-19T17:22:38Z</dcterms:modified>
</cp:coreProperties>
</file>