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893" autoAdjust="0"/>
  </p:normalViewPr>
  <p:slideViewPr>
    <p:cSldViewPr snapToGrid="0">
      <p:cViewPr varScale="1">
        <p:scale>
          <a:sx n="97" d="100"/>
          <a:sy n="97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-45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4518D-B320-4296-932E-684A84C907CF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285C7-1997-4D12-8E37-9953E72BE9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00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Hello, everybody! I'm Rodrigo, and today I will be presenting my statistical modeling project with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Citybikes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 Brasilia, the capital of Brazil.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city where I was born and raised.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285C7-1997-4D12-8E37-9953E72BE9B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76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285C7-1997-4D12-8E37-9953E72BE9B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31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Here there is a 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scatter plot matrix that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can see the relationships between the variables rating, latitude, and longitude.</a:t>
            </a: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r>
              <a:rPr lang="en-US" dirty="0"/>
              <a:t>Here we have a scatter plot for free bikes around the city, we can see that there is more available in the center. – made by folium</a:t>
            </a:r>
          </a:p>
          <a:p>
            <a:pPr marL="228600" indent="-228600">
              <a:buAutoNum type="arabicPeriod"/>
            </a:pPr>
            <a:r>
              <a:rPr lang="en-US" dirty="0"/>
              <a:t>Just a curiosity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Brasilia is a young city that was planned in the shape of an airplane.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Here for sure was the biggest challenge to connect and gather all the information. I went through this process multiple times and when I got all the information, understand how to join and what I need after that.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285C7-1997-4D12-8E37-9953E72BE9B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35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R-squared: I have 37% of the variation in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free_bikes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that can be explained by the independent variables in the model.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P-values: I have the P-values less than 0.05 they suggests that the relationship are significant.</a:t>
            </a:r>
          </a:p>
          <a:p>
            <a:endParaRPr lang="en-CA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Accuracy: The accuracy is 0.09, indicating that the model classifies approx.  9% of the cases.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Precision: The precision is 0.07, indicating that only around 8% of the positive predictions are truly correct.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Recall: The recall is 0.94 meaning the model identifies around 94% of the positive instances.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F1: Demonstrates some imbalance between precision and recall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more time, I could work on improving the data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and special analysis.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285C7-1997-4D12-8E37-9953E72BE9B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31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FBED-F01B-FB62-4CBD-FC86ECE8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3D75A-7E20-A1F1-7808-1BA1F4868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FCD0-C76E-0F9A-09A3-2A5EF913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25B3-F0EC-48ED-872E-4F7095E408F9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F6483-62C0-86B7-0ECA-B82AB918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DA2D-9828-7A50-2C60-F8D622E9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51AD-3793-43BC-8B9C-93C14093C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86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C2D0-3CB6-8012-175B-91C5D051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5B745-06E7-2FF1-5CCE-F6D3A6902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CB68-12D4-595F-EDFC-D31DB321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25B3-F0EC-48ED-872E-4F7095E408F9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C580-FCCA-15AD-6F8A-90824B7B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F053-E42C-D4B7-A613-2A2E699A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51AD-3793-43BC-8B9C-93C14093C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07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0EBA4-69C9-2604-915F-C3C5544B9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6B0E5-C60B-2D7C-EDB7-5C4DB004E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8F62-C201-16ED-6955-7CC75FF5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25B3-F0EC-48ED-872E-4F7095E408F9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22D4-B2F6-9C5B-4ADF-CF40DD56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3851-1AEC-2C74-C1E6-FF3FFC7F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51AD-3793-43BC-8B9C-93C14093C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04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96C8-4B49-05A9-6D73-A31A2BB1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7324-C6F2-8F2D-3A5D-A3DE1C45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ACDFE-61BA-F9F2-3C74-B03E55B4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25B3-F0EC-48ED-872E-4F7095E408F9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EF91-C84F-3CA6-C8E6-0E5093AA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78EF-FB3F-E336-29D0-55E05851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51AD-3793-43BC-8B9C-93C14093C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B851-8855-AF64-EDC6-791E7748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A58DF-219C-04D7-0087-CCE63BBF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CB22-6234-3F8B-D2D2-CEBC3EF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25B3-F0EC-48ED-872E-4F7095E408F9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3982-1A6C-A306-6A92-0675AB0E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2312E-7503-6536-F5FC-363D8435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51AD-3793-43BC-8B9C-93C14093C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09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0E24-1339-FD15-A779-A12FDC0B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4567-6130-7C0D-0B72-E2EEFC427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7C3E5-B4FE-1BE8-727F-B42D3705B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58659-2F7B-B77E-745C-8CB5CD3E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25B3-F0EC-48ED-872E-4F7095E408F9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F2138-6C43-1262-7F38-10BCDE8F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6C62D-C66B-84CA-AF06-656812AC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51AD-3793-43BC-8B9C-93C14093C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28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F549-48B7-31EC-2ECE-262AE1E3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72139-C292-80F3-3282-CDD6C1DF1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39F60-FBDC-062D-24BF-B736E179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88FF4-0878-3422-1BC3-8D9B9D32E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D463B-1D0A-0801-F391-FFF5EE88A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7FBB5-D3E9-DD45-34AC-EED3D0B5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25B3-F0EC-48ED-872E-4F7095E408F9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CFE8F-D94C-AEB7-0DA1-FD7721C1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DAE34-E467-25D1-13A9-9C1B5CAF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51AD-3793-43BC-8B9C-93C14093C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32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FEEF-DD01-C0C0-D2FF-6F836814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00980-1F26-F12E-4661-AE91BA87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25B3-F0EC-48ED-872E-4F7095E408F9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8E0D-34B9-E13F-4391-D3EB8DCF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9C4BC-7996-6A68-9067-F621A579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51AD-3793-43BC-8B9C-93C14093C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8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BD06C-3836-812D-4BC1-CEAD7665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25B3-F0EC-48ED-872E-4F7095E408F9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C38F0-64C2-60A5-2402-A060F9BE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26833-10BD-4E60-DF50-2D73C6BF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51AD-3793-43BC-8B9C-93C14093C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92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A715-9559-6AED-27E7-B8619258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E635-674F-5DE9-DFA5-6F642DA8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4371E-E879-AE18-15E6-9C55D5D55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C223D-E8BD-E244-16D3-D075386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25B3-F0EC-48ED-872E-4F7095E408F9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4781-E40E-A318-FC8C-97657A53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740E3-50CA-9C44-CC1F-B3831A9A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51AD-3793-43BC-8B9C-93C14093C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0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9F82-F302-BD65-EED6-9EF5C10C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B8299-3A33-4DD2-E238-93F473ADC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98030-CE45-8952-CF6C-5B129242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050FD-0B60-87CF-2B97-3A1476B1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25B3-F0EC-48ED-872E-4F7095E408F9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20C1E-9AB2-01B7-C14C-DAA77237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96C6-85FE-2A8E-00E0-6F941FB7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51AD-3793-43BC-8B9C-93C14093C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30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7B4D2-2535-E08D-586E-BBCD781B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2F59D-C80A-F7E6-3582-3A2D7795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1C0A0-7F29-BE15-7D67-176B4558F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25B3-F0EC-48ED-872E-4F7095E408F9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D498-0759-F789-F1F8-C85A6E5CC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64C7-2A16-8EB3-E6AD-94B778F52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51AD-3793-43BC-8B9C-93C14093C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69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8CF68-6A45-5A75-83FA-4304A749F67B}"/>
              </a:ext>
            </a:extLst>
          </p:cNvPr>
          <p:cNvSpPr txBox="1"/>
          <p:nvPr/>
        </p:nvSpPr>
        <p:spPr>
          <a:xfrm>
            <a:off x="798743" y="2467030"/>
            <a:ext cx="5093097" cy="192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Statistical Modelling Project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023733-3DCB-B35E-A34F-CE45E9778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07" r="3088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D345A2-750F-5B46-C20D-27CFB478CE13}"/>
              </a:ext>
            </a:extLst>
          </p:cNvPr>
          <p:cNvSpPr txBox="1">
            <a:spLocks/>
          </p:cNvSpPr>
          <p:nvPr/>
        </p:nvSpPr>
        <p:spPr>
          <a:xfrm>
            <a:off x="-136585" y="1115623"/>
            <a:ext cx="665815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F216C-6D79-F68E-0102-92E93FD35C34}"/>
              </a:ext>
            </a:extLst>
          </p:cNvPr>
          <p:cNvSpPr txBox="1"/>
          <p:nvPr/>
        </p:nvSpPr>
        <p:spPr>
          <a:xfrm>
            <a:off x="405442" y="6316924"/>
            <a:ext cx="175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Rodrigo Rezende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A46A8-C47E-B3E6-7CB6-777306CCB65D}"/>
              </a:ext>
            </a:extLst>
          </p:cNvPr>
          <p:cNvSpPr txBox="1"/>
          <p:nvPr/>
        </p:nvSpPr>
        <p:spPr>
          <a:xfrm>
            <a:off x="9963510" y="235947"/>
            <a:ext cx="2059795" cy="646331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Cathedral of Brasília</a:t>
            </a:r>
          </a:p>
          <a:p>
            <a:pPr algn="ctr"/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Brazil</a:t>
            </a:r>
          </a:p>
        </p:txBody>
      </p:sp>
    </p:spTree>
    <p:extLst>
      <p:ext uri="{BB962C8B-B14F-4D97-AF65-F5344CB8AC3E}">
        <p14:creationId xmlns:p14="http://schemas.microsoft.com/office/powerpoint/2010/main" val="68398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282B8A-9EBE-81A3-EACD-206EDBDA65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342" y="2551661"/>
            <a:ext cx="5368124" cy="1754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558790-4C55-05A1-31F6-2D9DF34D5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45" y="2824314"/>
            <a:ext cx="5213113" cy="2689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3D9291-6838-CE59-4BDB-9064091DBFA6}"/>
              </a:ext>
            </a:extLst>
          </p:cNvPr>
          <p:cNvSpPr txBox="1"/>
          <p:nvPr/>
        </p:nvSpPr>
        <p:spPr>
          <a:xfrm>
            <a:off x="494423" y="954840"/>
            <a:ext cx="5511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Explore the data. </a:t>
            </a:r>
          </a:p>
          <a:p>
            <a:pPr marL="342900" indent="-342900">
              <a:buAutoNum type="arabicPeriod"/>
            </a:pPr>
            <a:r>
              <a:rPr lang="en-US" dirty="0"/>
              <a:t>Choose a city and retrieve all bike stations.</a:t>
            </a:r>
          </a:p>
          <a:p>
            <a:pPr marL="342900" indent="-342900">
              <a:buAutoNum type="arabicPeriod"/>
            </a:pPr>
            <a:r>
              <a:rPr lang="en-US" dirty="0"/>
              <a:t>Retrieve the latitude, longitude, and number of bikes.</a:t>
            </a:r>
          </a:p>
          <a:p>
            <a:pPr marL="342900" indent="-342900">
              <a:buAutoNum type="arabicPeriod"/>
            </a:pPr>
            <a:r>
              <a:rPr lang="en-US" dirty="0"/>
              <a:t>Convert it into a Dataframe.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1158E-74EB-5CC8-F2E5-F966A0EBF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89" y="4992905"/>
            <a:ext cx="5328633" cy="120033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78D4E2-BBEB-F876-8954-8D618576F9E6}"/>
              </a:ext>
            </a:extLst>
          </p:cNvPr>
          <p:cNvCxnSpPr>
            <a:cxnSpLocks/>
          </p:cNvCxnSpPr>
          <p:nvPr/>
        </p:nvCxnSpPr>
        <p:spPr>
          <a:xfrm>
            <a:off x="6200363" y="2449902"/>
            <a:ext cx="0" cy="399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lide Title">
            <a:extLst>
              <a:ext uri="{FF2B5EF4-FFF2-40B4-BE49-F238E27FC236}">
                <a16:creationId xmlns:a16="http://schemas.microsoft.com/office/drawing/2014/main" id="{2575B432-7605-304C-7BB1-D3DB07F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23" y="363084"/>
            <a:ext cx="11340000" cy="540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Process</a:t>
            </a:r>
          </a:p>
        </p:txBody>
      </p:sp>
    </p:spTree>
    <p:extLst>
      <p:ext uri="{BB962C8B-B14F-4D97-AF65-F5344CB8AC3E}">
        <p14:creationId xmlns:p14="http://schemas.microsoft.com/office/powerpoint/2010/main" val="190505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220D941B-E05B-4834-BF78-DD9299C8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23" y="363084"/>
            <a:ext cx="11340000" cy="540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Connecting and Join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ABB42-49BB-CA21-9385-5E34BB44A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485" y="0"/>
            <a:ext cx="489351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B5875-C352-FF16-4FAE-2A1A3D24A866}"/>
              </a:ext>
            </a:extLst>
          </p:cNvPr>
          <p:cNvSpPr txBox="1"/>
          <p:nvPr/>
        </p:nvSpPr>
        <p:spPr>
          <a:xfrm>
            <a:off x="7741924" y="263752"/>
            <a:ext cx="85478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CA" dirty="0"/>
              <a:t>Brasília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20451-4614-95AD-05AF-8C692DAC4D2D}"/>
              </a:ext>
            </a:extLst>
          </p:cNvPr>
          <p:cNvSpPr txBox="1"/>
          <p:nvPr/>
        </p:nvSpPr>
        <p:spPr>
          <a:xfrm>
            <a:off x="494423" y="954840"/>
            <a:ext cx="4446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Connect to the Foursquare and Yelp APIs. </a:t>
            </a:r>
          </a:p>
          <a:p>
            <a:pPr marL="342900" indent="-342900">
              <a:buAutoNum type="arabicPeriod"/>
            </a:pPr>
            <a:r>
              <a:rPr lang="en-US" dirty="0"/>
              <a:t>Retrieve the points of interest.</a:t>
            </a:r>
          </a:p>
          <a:p>
            <a:pPr marL="342900" indent="-342900">
              <a:buAutoNum type="arabicPeriod"/>
            </a:pPr>
            <a:r>
              <a:rPr lang="en-US" dirty="0"/>
              <a:t>Join and create a new Dataframe.</a:t>
            </a:r>
          </a:p>
          <a:p>
            <a:pPr marL="342900" indent="-342900">
              <a:buAutoNum type="arabicPeriod"/>
            </a:pPr>
            <a:r>
              <a:rPr lang="en-US" dirty="0"/>
              <a:t>Explore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177FF-7B12-A563-EFA4-FB6EC1EC8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052" y="2344172"/>
            <a:ext cx="4321643" cy="42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7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220D941B-E05B-4834-BF78-DD9299C8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23" y="363084"/>
            <a:ext cx="11340000" cy="540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 regression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96BD7-ECBB-C872-1056-3531FE52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16" y="1112270"/>
            <a:ext cx="6066965" cy="4633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40D65-52D1-1CEB-BADB-BBBB32A02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515" y="2581157"/>
            <a:ext cx="2333951" cy="847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6EC68C-71A6-3688-4BBD-19B86ABE366D}"/>
              </a:ext>
            </a:extLst>
          </p:cNvPr>
          <p:cNvSpPr txBox="1"/>
          <p:nvPr/>
        </p:nvSpPr>
        <p:spPr>
          <a:xfrm>
            <a:off x="8406515" y="2211825"/>
            <a:ext cx="3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748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357</Words>
  <Application>Microsoft Office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PowerPoint Presentation</vt:lpstr>
      <vt:lpstr>Start Process</vt:lpstr>
      <vt:lpstr>Connecting and Join Data</vt:lpstr>
      <vt:lpstr>Build a regression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Rezende</dc:creator>
  <cp:lastModifiedBy>Rodrigo Rezende</cp:lastModifiedBy>
  <cp:revision>10</cp:revision>
  <dcterms:created xsi:type="dcterms:W3CDTF">2023-06-05T18:23:59Z</dcterms:created>
  <dcterms:modified xsi:type="dcterms:W3CDTF">2023-06-05T21:25:45Z</dcterms:modified>
</cp:coreProperties>
</file>