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23186-3D5A-4984-8AB0-ABD28322D8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7942A9-1631-47B4-871B-552D0D9A1A61}">
      <dgm:prSet/>
      <dgm:spPr/>
      <dgm:t>
        <a:bodyPr/>
        <a:lstStyle/>
        <a:p>
          <a:r>
            <a:rPr lang="en-US" b="1" i="0" dirty="0"/>
            <a:t>Interactive Fiction (IF)</a:t>
          </a:r>
          <a:r>
            <a:rPr lang="en-US" b="0" i="0" dirty="0"/>
            <a:t>: This genre, typified by games like "Zork", relies purely on text input and output. Players use typed commands to interact with the world.</a:t>
          </a:r>
          <a:endParaRPr lang="en-US" dirty="0"/>
        </a:p>
      </dgm:t>
    </dgm:pt>
    <dgm:pt modelId="{60C3A8A8-DA81-467C-B0AC-9A814199399E}" type="parTrans" cxnId="{B91D7112-F770-4A8D-88F2-60432E314225}">
      <dgm:prSet/>
      <dgm:spPr/>
      <dgm:t>
        <a:bodyPr/>
        <a:lstStyle/>
        <a:p>
          <a:endParaRPr lang="en-US"/>
        </a:p>
      </dgm:t>
    </dgm:pt>
    <dgm:pt modelId="{206BACDA-86F9-4978-A1DA-245A9C692A37}" type="sibTrans" cxnId="{B91D7112-F770-4A8D-88F2-60432E314225}">
      <dgm:prSet/>
      <dgm:spPr/>
      <dgm:t>
        <a:bodyPr/>
        <a:lstStyle/>
        <a:p>
          <a:endParaRPr lang="en-US"/>
        </a:p>
      </dgm:t>
    </dgm:pt>
    <dgm:pt modelId="{D71F827A-6C2F-4E86-8AD4-EA60A052CFFA}">
      <dgm:prSet/>
      <dgm:spPr/>
      <dgm:t>
        <a:bodyPr/>
        <a:lstStyle/>
        <a:p>
          <a:r>
            <a:rPr lang="en-US" b="1" i="0" dirty="0"/>
            <a:t>Graphic Adventure Games</a:t>
          </a:r>
          <a:r>
            <a:rPr lang="en-US" b="0" i="0" dirty="0"/>
            <a:t>: As computers became more capable of handling graphics, IF evolved into graphic adventure games. These games, like "King's Quest", combine text commands with graphical representations of the game world.</a:t>
          </a:r>
          <a:endParaRPr lang="en-US" dirty="0"/>
        </a:p>
      </dgm:t>
    </dgm:pt>
    <dgm:pt modelId="{4EAE9544-1C52-4868-86C2-8E42A7FA1BA3}" type="parTrans" cxnId="{6086E15C-2834-4538-B434-B1C22BBB3FA2}">
      <dgm:prSet/>
      <dgm:spPr/>
      <dgm:t>
        <a:bodyPr/>
        <a:lstStyle/>
        <a:p>
          <a:endParaRPr lang="en-US"/>
        </a:p>
      </dgm:t>
    </dgm:pt>
    <dgm:pt modelId="{9416596D-F8C1-4700-B24B-E6750BAD3FFE}" type="sibTrans" cxnId="{6086E15C-2834-4538-B434-B1C22BBB3FA2}">
      <dgm:prSet/>
      <dgm:spPr/>
      <dgm:t>
        <a:bodyPr/>
        <a:lstStyle/>
        <a:p>
          <a:endParaRPr lang="en-US"/>
        </a:p>
      </dgm:t>
    </dgm:pt>
    <dgm:pt modelId="{9668EBDE-D57A-406E-B0F3-607A679C3996}">
      <dgm:prSet/>
      <dgm:spPr/>
      <dgm:t>
        <a:bodyPr/>
        <a:lstStyle/>
        <a:p>
          <a:r>
            <a:rPr lang="en-US" b="1" i="0" dirty="0"/>
            <a:t>Point-and-Click Adventure Games</a:t>
          </a:r>
          <a:r>
            <a:rPr lang="en-US" b="0" i="0" dirty="0"/>
            <a:t>: These games, like "The Secret of Monkey Island" and "</a:t>
          </a:r>
          <a:r>
            <a:rPr lang="en-US" b="0" i="0" dirty="0" err="1"/>
            <a:t>Shadowgate</a:t>
          </a:r>
          <a:r>
            <a:rPr lang="en-US" b="0" i="0" dirty="0"/>
            <a:t>", transitioned away from text commands, allowing players to interact with the environment using a mouse. They often come with intricate stories and puzzle mechanics.</a:t>
          </a:r>
          <a:endParaRPr lang="en-US" dirty="0"/>
        </a:p>
      </dgm:t>
    </dgm:pt>
    <dgm:pt modelId="{FE6C997D-6A9A-43BE-9542-C2937441E8E7}" type="parTrans" cxnId="{ECEB6AC3-025D-45E7-B06D-03D11E70B3BD}">
      <dgm:prSet/>
      <dgm:spPr/>
      <dgm:t>
        <a:bodyPr/>
        <a:lstStyle/>
        <a:p>
          <a:endParaRPr lang="en-US"/>
        </a:p>
      </dgm:t>
    </dgm:pt>
    <dgm:pt modelId="{8691F0F9-DAD9-4659-84C9-B13DC17C87A2}" type="sibTrans" cxnId="{ECEB6AC3-025D-45E7-B06D-03D11E70B3BD}">
      <dgm:prSet/>
      <dgm:spPr/>
      <dgm:t>
        <a:bodyPr/>
        <a:lstStyle/>
        <a:p>
          <a:endParaRPr lang="en-US"/>
        </a:p>
      </dgm:t>
    </dgm:pt>
    <dgm:pt modelId="{6FAECAF3-7C91-4A34-8A46-F4E87E31101A}">
      <dgm:prSet/>
      <dgm:spPr/>
      <dgm:t>
        <a:bodyPr/>
        <a:lstStyle/>
        <a:p>
          <a:r>
            <a:rPr lang="en-US" b="1" i="0"/>
            <a:t>Narrative-Driven Games</a:t>
          </a:r>
          <a:r>
            <a:rPr lang="en-US" b="0" i="0"/>
            <a:t>: Modern games, like "The Witcher 3" and "Mass Effect", have placed a heavy emphasis on narrative, offering players branching storylines based on their choices. These games often have complex dialogue trees and character interactions.</a:t>
          </a:r>
          <a:br>
            <a:rPr lang="en-US" b="0" i="0"/>
          </a:br>
          <a:endParaRPr lang="en-US" dirty="0"/>
        </a:p>
      </dgm:t>
    </dgm:pt>
    <dgm:pt modelId="{A6BD90D6-17DE-4F61-AABC-74673183118D}" type="parTrans" cxnId="{25F92E46-F564-4CE0-ABFB-532D23F1F81B}">
      <dgm:prSet/>
      <dgm:spPr/>
      <dgm:t>
        <a:bodyPr/>
        <a:lstStyle/>
        <a:p>
          <a:endParaRPr lang="en-US"/>
        </a:p>
      </dgm:t>
    </dgm:pt>
    <dgm:pt modelId="{FEF93684-A1EF-495E-9A6F-10113907E00B}" type="sibTrans" cxnId="{25F92E46-F564-4CE0-ABFB-532D23F1F81B}">
      <dgm:prSet/>
      <dgm:spPr/>
      <dgm:t>
        <a:bodyPr/>
        <a:lstStyle/>
        <a:p>
          <a:endParaRPr lang="en-US"/>
        </a:p>
      </dgm:t>
    </dgm:pt>
    <dgm:pt modelId="{BC1E23E2-8752-40E8-8411-DEB78471929E}">
      <dgm:prSet/>
      <dgm:spPr/>
      <dgm:t>
        <a:bodyPr/>
        <a:lstStyle/>
        <a:p>
          <a:r>
            <a:rPr lang="en-US" b="1" i="0" dirty="0"/>
            <a:t>Massively Multiplayer Online Role-Playing Games (MMORPGs)</a:t>
          </a:r>
          <a:r>
            <a:rPr lang="en-US" b="0" i="0" dirty="0"/>
            <a:t>: Games like "World of Warcraft" and "</a:t>
          </a:r>
          <a:r>
            <a:rPr lang="en-US" b="0" i="0" dirty="0" err="1"/>
            <a:t>EverQuest</a:t>
          </a:r>
          <a:r>
            <a:rPr lang="en-US" b="0" i="0" dirty="0"/>
            <a:t>" bring the RPG experience online, allowing thousands of players to interact in a persistent world.</a:t>
          </a:r>
          <a:endParaRPr lang="en-US" dirty="0"/>
        </a:p>
      </dgm:t>
    </dgm:pt>
    <dgm:pt modelId="{5AED28CC-3E67-414D-BAC2-82215813B075}" type="parTrans" cxnId="{A9CF4692-B5EA-45A6-B06C-5A31D2AF7FA8}">
      <dgm:prSet/>
      <dgm:spPr/>
      <dgm:t>
        <a:bodyPr/>
        <a:lstStyle/>
        <a:p>
          <a:endParaRPr lang="en-US"/>
        </a:p>
      </dgm:t>
    </dgm:pt>
    <dgm:pt modelId="{1BCDF52A-8F63-4362-A457-2D9E1DFFA7E7}" type="sibTrans" cxnId="{A9CF4692-B5EA-45A6-B06C-5A31D2AF7FA8}">
      <dgm:prSet/>
      <dgm:spPr/>
      <dgm:t>
        <a:bodyPr/>
        <a:lstStyle/>
        <a:p>
          <a:endParaRPr lang="en-US"/>
        </a:p>
      </dgm:t>
    </dgm:pt>
    <dgm:pt modelId="{4245E1F7-5D98-4B43-85E5-831C9D92DFED}">
      <dgm:prSet/>
      <dgm:spPr/>
      <dgm:t>
        <a:bodyPr/>
        <a:lstStyle/>
        <a:p>
          <a:br>
            <a:rPr lang="en-US" b="0" i="0" dirty="0"/>
          </a:br>
          <a:r>
            <a:rPr lang="en-US" b="1" i="0" dirty="0"/>
            <a:t>Role-Playing Video Games (RPGs)</a:t>
          </a:r>
          <a:r>
            <a:rPr lang="en-US" b="0" i="0" dirty="0"/>
            <a:t>: Games like "Final Fantasy" and "Baldur's Gate" put players in control of characters in a rich narrative world, often inspired by tabletop RPG mechanics. They usually come with predefined stories but offer players choices that can influence outcomes.</a:t>
          </a:r>
          <a:endParaRPr lang="en-US" dirty="0"/>
        </a:p>
      </dgm:t>
    </dgm:pt>
    <dgm:pt modelId="{63EFBB63-6A34-46C8-9FFB-F760E4EF0ADD}" type="parTrans" cxnId="{ABFA2AFB-40D0-472B-AF0B-E29E40D48808}">
      <dgm:prSet/>
      <dgm:spPr/>
      <dgm:t>
        <a:bodyPr/>
        <a:lstStyle/>
        <a:p>
          <a:endParaRPr lang="en-US"/>
        </a:p>
      </dgm:t>
    </dgm:pt>
    <dgm:pt modelId="{C1F96A20-0908-4D41-8AE3-8949EE6416FA}" type="sibTrans" cxnId="{ABFA2AFB-40D0-472B-AF0B-E29E40D48808}">
      <dgm:prSet/>
      <dgm:spPr/>
      <dgm:t>
        <a:bodyPr/>
        <a:lstStyle/>
        <a:p>
          <a:endParaRPr lang="en-US"/>
        </a:p>
      </dgm:t>
    </dgm:pt>
    <dgm:pt modelId="{D91DDB87-7052-4D9F-88B5-F6E017E7CB66}">
      <dgm:prSet/>
      <dgm:spPr/>
      <dgm:t>
        <a:bodyPr/>
        <a:lstStyle/>
        <a:p>
          <a:r>
            <a:rPr lang="en-US" b="1" i="0" dirty="0"/>
            <a:t>Interactive Narrative Platforms</a:t>
          </a:r>
          <a:r>
            <a:rPr lang="en-US" b="0" i="0" dirty="0"/>
            <a:t>: Tools like "Twine" allow users to create their own interactive fiction stories with branching narratives. It democratizes the creation of interactive stories.</a:t>
          </a:r>
          <a:endParaRPr lang="en-US" dirty="0"/>
        </a:p>
      </dgm:t>
    </dgm:pt>
    <dgm:pt modelId="{A3ABA9C3-4D42-4040-AAF9-5169ACEAC6CE}" type="parTrans" cxnId="{E0B5E432-6E92-4747-91CD-C49F03BE5D13}">
      <dgm:prSet/>
      <dgm:spPr/>
      <dgm:t>
        <a:bodyPr/>
        <a:lstStyle/>
        <a:p>
          <a:endParaRPr lang="en-US"/>
        </a:p>
      </dgm:t>
    </dgm:pt>
    <dgm:pt modelId="{0DAE8C1A-A64A-436B-B4AA-2C99D23135A5}" type="sibTrans" cxnId="{E0B5E432-6E92-4747-91CD-C49F03BE5D13}">
      <dgm:prSet/>
      <dgm:spPr/>
      <dgm:t>
        <a:bodyPr/>
        <a:lstStyle/>
        <a:p>
          <a:endParaRPr lang="en-US"/>
        </a:p>
      </dgm:t>
    </dgm:pt>
    <dgm:pt modelId="{0A2BD837-D497-41FB-8D88-55711EA6A419}">
      <dgm:prSet/>
      <dgm:spPr/>
      <dgm:t>
        <a:bodyPr/>
        <a:lstStyle/>
        <a:p>
          <a:r>
            <a:rPr lang="en-US" b="1" i="0" dirty="0"/>
            <a:t>AI-Powered Interactive Experiences</a:t>
          </a:r>
          <a:r>
            <a:rPr lang="en-US" b="0" i="0" dirty="0"/>
            <a:t>: More recently, with the advent of powerful AI models, there have been experiments in crafting interactive narratives using AI. For example, AI Dungeon (by Latitude) is a text-based game where the narrative is generated on-the-fly by an AI model, offering players an almost infinite array of possibilities.</a:t>
          </a:r>
          <a:endParaRPr lang="en-US" dirty="0"/>
        </a:p>
      </dgm:t>
    </dgm:pt>
    <dgm:pt modelId="{2D13B6B0-9304-4603-B9BE-DB96F367B0B3}" type="parTrans" cxnId="{2C5868D1-6FA3-46D6-826C-6041F69F16B9}">
      <dgm:prSet/>
      <dgm:spPr/>
      <dgm:t>
        <a:bodyPr/>
        <a:lstStyle/>
        <a:p>
          <a:endParaRPr lang="en-US"/>
        </a:p>
      </dgm:t>
    </dgm:pt>
    <dgm:pt modelId="{ED7B942E-BE39-4004-8222-A94ADC6FF7D6}" type="sibTrans" cxnId="{2C5868D1-6FA3-46D6-826C-6041F69F16B9}">
      <dgm:prSet/>
      <dgm:spPr/>
      <dgm:t>
        <a:bodyPr/>
        <a:lstStyle/>
        <a:p>
          <a:endParaRPr lang="en-US"/>
        </a:p>
      </dgm:t>
    </dgm:pt>
    <dgm:pt modelId="{22921CE0-DD20-400A-B446-4F3EFB0F90BC}">
      <dgm:prSet/>
      <dgm:spPr/>
      <dgm:t>
        <a:bodyPr/>
        <a:lstStyle/>
        <a:p>
          <a:r>
            <a:rPr lang="en-US" b="1" i="0" dirty="0"/>
            <a:t>LLM Dungeon Master</a:t>
          </a:r>
          <a:r>
            <a:rPr lang="en-US" b="0" i="0" dirty="0"/>
            <a:t>: the next step in this evolution? — leveraging the vast capabilities of LLMs to emulate the role of a Dungeon Master in a digital RPG, offering dynamic, adaptable, and deeply immersive experiences.</a:t>
          </a:r>
          <a:endParaRPr lang="en-US" dirty="0"/>
        </a:p>
      </dgm:t>
    </dgm:pt>
    <dgm:pt modelId="{A4E124BB-D3AE-40A4-9235-A447D7E067E6}" type="parTrans" cxnId="{F372BE9F-84FC-490D-8A45-70424C796F13}">
      <dgm:prSet/>
      <dgm:spPr/>
      <dgm:t>
        <a:bodyPr/>
        <a:lstStyle/>
        <a:p>
          <a:endParaRPr lang="en-US"/>
        </a:p>
      </dgm:t>
    </dgm:pt>
    <dgm:pt modelId="{0DF3F8BA-8442-41CE-991B-9D062453CEA4}" type="sibTrans" cxnId="{F372BE9F-84FC-490D-8A45-70424C796F13}">
      <dgm:prSet/>
      <dgm:spPr/>
      <dgm:t>
        <a:bodyPr/>
        <a:lstStyle/>
        <a:p>
          <a:endParaRPr lang="en-US"/>
        </a:p>
      </dgm:t>
    </dgm:pt>
    <dgm:pt modelId="{EFF8D2A6-E5F6-5046-A520-ECFCBF35ECE3}" type="pres">
      <dgm:prSet presAssocID="{94E23186-3D5A-4984-8AB0-ABD28322D8D9}" presName="diagram" presStyleCnt="0">
        <dgm:presLayoutVars>
          <dgm:dir/>
          <dgm:resizeHandles val="exact"/>
        </dgm:presLayoutVars>
      </dgm:prSet>
      <dgm:spPr/>
    </dgm:pt>
    <dgm:pt modelId="{743BFFBE-1206-9647-A863-3358430FE88F}" type="pres">
      <dgm:prSet presAssocID="{437942A9-1631-47B4-871B-552D0D9A1A61}" presName="node" presStyleLbl="node1" presStyleIdx="0" presStyleCnt="9" custScaleY="64882" custLinFactNeighborX="-47078" custLinFactNeighborY="800">
        <dgm:presLayoutVars>
          <dgm:bulletEnabled val="1"/>
        </dgm:presLayoutVars>
      </dgm:prSet>
      <dgm:spPr/>
    </dgm:pt>
    <dgm:pt modelId="{292DD704-3EEA-5F44-A178-153F57979C48}" type="pres">
      <dgm:prSet presAssocID="{206BACDA-86F9-4978-A1DA-245A9C692A37}" presName="sibTrans" presStyleCnt="0"/>
      <dgm:spPr/>
    </dgm:pt>
    <dgm:pt modelId="{566E2C61-E3F3-E647-B55C-C0CC1DF5D978}" type="pres">
      <dgm:prSet presAssocID="{D71F827A-6C2F-4E86-8AD4-EA60A052CFFA}" presName="node" presStyleLbl="node1" presStyleIdx="1" presStyleCnt="9" custScaleY="68834">
        <dgm:presLayoutVars>
          <dgm:bulletEnabled val="1"/>
        </dgm:presLayoutVars>
      </dgm:prSet>
      <dgm:spPr/>
    </dgm:pt>
    <dgm:pt modelId="{85AD6BF6-F92E-9540-9188-FDD0623D1981}" type="pres">
      <dgm:prSet presAssocID="{9416596D-F8C1-4700-B24B-E6750BAD3FFE}" presName="sibTrans" presStyleCnt="0"/>
      <dgm:spPr/>
    </dgm:pt>
    <dgm:pt modelId="{EF81A002-2E05-2547-B882-9CE572A7CEEC}" type="pres">
      <dgm:prSet presAssocID="{9668EBDE-D57A-406E-B0F3-607A679C3996}" presName="node" presStyleLbl="node1" presStyleIdx="2" presStyleCnt="9" custScaleY="78424">
        <dgm:presLayoutVars>
          <dgm:bulletEnabled val="1"/>
        </dgm:presLayoutVars>
      </dgm:prSet>
      <dgm:spPr/>
    </dgm:pt>
    <dgm:pt modelId="{1D2484F8-B5E8-9F42-8320-4722AD9EB4A6}" type="pres">
      <dgm:prSet presAssocID="{8691F0F9-DAD9-4659-84C9-B13DC17C87A2}" presName="sibTrans" presStyleCnt="0"/>
      <dgm:spPr/>
    </dgm:pt>
    <dgm:pt modelId="{E72AA3B1-CDDB-7B46-B1E9-D84CA14C9E8B}" type="pres">
      <dgm:prSet presAssocID="{6FAECAF3-7C91-4A34-8A46-F4E87E31101A}" presName="node" presStyleLbl="node1" presStyleIdx="3" presStyleCnt="9" custScaleY="84535" custLinFactNeighborX="-27890" custLinFactNeighborY="-7446">
        <dgm:presLayoutVars>
          <dgm:bulletEnabled val="1"/>
        </dgm:presLayoutVars>
      </dgm:prSet>
      <dgm:spPr/>
    </dgm:pt>
    <dgm:pt modelId="{F673A356-9121-EA4B-9BB2-DC484CEE2E2F}" type="pres">
      <dgm:prSet presAssocID="{FEF93684-A1EF-495E-9A6F-10113907E00B}" presName="sibTrans" presStyleCnt="0"/>
      <dgm:spPr/>
    </dgm:pt>
    <dgm:pt modelId="{5C172668-39B0-C648-8E13-108A04618E91}" type="pres">
      <dgm:prSet presAssocID="{BC1E23E2-8752-40E8-8411-DEB78471929E}" presName="node" presStyleLbl="node1" presStyleIdx="4" presStyleCnt="9" custScaleY="78731">
        <dgm:presLayoutVars>
          <dgm:bulletEnabled val="1"/>
        </dgm:presLayoutVars>
      </dgm:prSet>
      <dgm:spPr/>
    </dgm:pt>
    <dgm:pt modelId="{046273E6-484E-FB41-B180-247E7F19C882}" type="pres">
      <dgm:prSet presAssocID="{1BCDF52A-8F63-4362-A457-2D9E1DFFA7E7}" presName="sibTrans" presStyleCnt="0"/>
      <dgm:spPr/>
    </dgm:pt>
    <dgm:pt modelId="{11FA8542-D36D-D842-BAB4-70802E412A68}" type="pres">
      <dgm:prSet presAssocID="{4245E1F7-5D98-4B43-85E5-831C9D92DFED}" presName="node" presStyleLbl="node1" presStyleIdx="5" presStyleCnt="9" custScaleY="70828">
        <dgm:presLayoutVars>
          <dgm:bulletEnabled val="1"/>
        </dgm:presLayoutVars>
      </dgm:prSet>
      <dgm:spPr/>
    </dgm:pt>
    <dgm:pt modelId="{F33083E9-F5BC-2541-B4BD-E90A525688FE}" type="pres">
      <dgm:prSet presAssocID="{C1F96A20-0908-4D41-8AE3-8949EE6416FA}" presName="sibTrans" presStyleCnt="0"/>
      <dgm:spPr/>
    </dgm:pt>
    <dgm:pt modelId="{38D31879-387D-E441-AA89-80FDDFCB40C7}" type="pres">
      <dgm:prSet presAssocID="{D91DDB87-7052-4D9F-88B5-F6E017E7CB66}" presName="node" presStyleLbl="node1" presStyleIdx="6" presStyleCnt="9" custScaleY="69532" custLinFactNeighborX="-27890" custLinFactNeighborY="-6344">
        <dgm:presLayoutVars>
          <dgm:bulletEnabled val="1"/>
        </dgm:presLayoutVars>
      </dgm:prSet>
      <dgm:spPr/>
    </dgm:pt>
    <dgm:pt modelId="{A8C09E55-FF9D-A749-8CD6-3D970D152DA4}" type="pres">
      <dgm:prSet presAssocID="{0DAE8C1A-A64A-436B-B4AA-2C99D23135A5}" presName="sibTrans" presStyleCnt="0"/>
      <dgm:spPr/>
    </dgm:pt>
    <dgm:pt modelId="{D1E6E64F-3784-BC45-A300-C5156C814D36}" type="pres">
      <dgm:prSet presAssocID="{0A2BD837-D497-41FB-8D88-55711EA6A419}" presName="node" presStyleLbl="node1" presStyleIdx="7" presStyleCnt="9">
        <dgm:presLayoutVars>
          <dgm:bulletEnabled val="1"/>
        </dgm:presLayoutVars>
      </dgm:prSet>
      <dgm:spPr/>
    </dgm:pt>
    <dgm:pt modelId="{9B0E5F8C-ACDC-BE4D-B6DC-5211AADD68E6}" type="pres">
      <dgm:prSet presAssocID="{ED7B942E-BE39-4004-8222-A94ADC6FF7D6}" presName="sibTrans" presStyleCnt="0"/>
      <dgm:spPr/>
    </dgm:pt>
    <dgm:pt modelId="{09905FF6-011D-0B4B-819B-4F33FA6558C6}" type="pres">
      <dgm:prSet presAssocID="{22921CE0-DD20-400A-B446-4F3EFB0F90BC}" presName="node" presStyleLbl="node1" presStyleIdx="8" presStyleCnt="9" custScaleY="69878">
        <dgm:presLayoutVars>
          <dgm:bulletEnabled val="1"/>
        </dgm:presLayoutVars>
      </dgm:prSet>
      <dgm:spPr/>
    </dgm:pt>
  </dgm:ptLst>
  <dgm:cxnLst>
    <dgm:cxn modelId="{B91D7112-F770-4A8D-88F2-60432E314225}" srcId="{94E23186-3D5A-4984-8AB0-ABD28322D8D9}" destId="{437942A9-1631-47B4-871B-552D0D9A1A61}" srcOrd="0" destOrd="0" parTransId="{60C3A8A8-DA81-467C-B0AC-9A814199399E}" sibTransId="{206BACDA-86F9-4978-A1DA-245A9C692A37}"/>
    <dgm:cxn modelId="{529C5C22-4141-014F-8FF5-E183AA2864BB}" type="presOf" srcId="{D91DDB87-7052-4D9F-88B5-F6E017E7CB66}" destId="{38D31879-387D-E441-AA89-80FDDFCB40C7}" srcOrd="0" destOrd="0" presId="urn:microsoft.com/office/officeart/2005/8/layout/default"/>
    <dgm:cxn modelId="{9CB08830-A463-2145-AD99-6E3F52824DCC}" type="presOf" srcId="{D71F827A-6C2F-4E86-8AD4-EA60A052CFFA}" destId="{566E2C61-E3F3-E647-B55C-C0CC1DF5D978}" srcOrd="0" destOrd="0" presId="urn:microsoft.com/office/officeart/2005/8/layout/default"/>
    <dgm:cxn modelId="{E0B5E432-6E92-4747-91CD-C49F03BE5D13}" srcId="{94E23186-3D5A-4984-8AB0-ABD28322D8D9}" destId="{D91DDB87-7052-4D9F-88B5-F6E017E7CB66}" srcOrd="6" destOrd="0" parTransId="{A3ABA9C3-4D42-4040-AAF9-5169ACEAC6CE}" sibTransId="{0DAE8C1A-A64A-436B-B4AA-2C99D23135A5}"/>
    <dgm:cxn modelId="{0E13D83C-ADE5-2A43-8AB1-38C56DDDB792}" type="presOf" srcId="{9668EBDE-D57A-406E-B0F3-607A679C3996}" destId="{EF81A002-2E05-2547-B882-9CE572A7CEEC}" srcOrd="0" destOrd="0" presId="urn:microsoft.com/office/officeart/2005/8/layout/default"/>
    <dgm:cxn modelId="{25F92E46-F564-4CE0-ABFB-532D23F1F81B}" srcId="{94E23186-3D5A-4984-8AB0-ABD28322D8D9}" destId="{6FAECAF3-7C91-4A34-8A46-F4E87E31101A}" srcOrd="3" destOrd="0" parTransId="{A6BD90D6-17DE-4F61-AABC-74673183118D}" sibTransId="{FEF93684-A1EF-495E-9A6F-10113907E00B}"/>
    <dgm:cxn modelId="{328F0759-04CA-6E46-9BBF-67E94C2137D7}" type="presOf" srcId="{0A2BD837-D497-41FB-8D88-55711EA6A419}" destId="{D1E6E64F-3784-BC45-A300-C5156C814D36}" srcOrd="0" destOrd="0" presId="urn:microsoft.com/office/officeart/2005/8/layout/default"/>
    <dgm:cxn modelId="{6086E15C-2834-4538-B434-B1C22BBB3FA2}" srcId="{94E23186-3D5A-4984-8AB0-ABD28322D8D9}" destId="{D71F827A-6C2F-4E86-8AD4-EA60A052CFFA}" srcOrd="1" destOrd="0" parTransId="{4EAE9544-1C52-4868-86C2-8E42A7FA1BA3}" sibTransId="{9416596D-F8C1-4700-B24B-E6750BAD3FFE}"/>
    <dgm:cxn modelId="{44E17561-08A4-954F-B60A-96FF1EEADC28}" type="presOf" srcId="{4245E1F7-5D98-4B43-85E5-831C9D92DFED}" destId="{11FA8542-D36D-D842-BAB4-70802E412A68}" srcOrd="0" destOrd="0" presId="urn:microsoft.com/office/officeart/2005/8/layout/default"/>
    <dgm:cxn modelId="{AA00306F-B8F4-F94C-9D62-25B00F644060}" type="presOf" srcId="{22921CE0-DD20-400A-B446-4F3EFB0F90BC}" destId="{09905FF6-011D-0B4B-819B-4F33FA6558C6}" srcOrd="0" destOrd="0" presId="urn:microsoft.com/office/officeart/2005/8/layout/default"/>
    <dgm:cxn modelId="{107CC672-7573-B246-8BA2-0C8619540E98}" type="presOf" srcId="{94E23186-3D5A-4984-8AB0-ABD28322D8D9}" destId="{EFF8D2A6-E5F6-5046-A520-ECFCBF35ECE3}" srcOrd="0" destOrd="0" presId="urn:microsoft.com/office/officeart/2005/8/layout/default"/>
    <dgm:cxn modelId="{A9CF4692-B5EA-45A6-B06C-5A31D2AF7FA8}" srcId="{94E23186-3D5A-4984-8AB0-ABD28322D8D9}" destId="{BC1E23E2-8752-40E8-8411-DEB78471929E}" srcOrd="4" destOrd="0" parTransId="{5AED28CC-3E67-414D-BAC2-82215813B075}" sibTransId="{1BCDF52A-8F63-4362-A457-2D9E1DFFA7E7}"/>
    <dgm:cxn modelId="{F372BE9F-84FC-490D-8A45-70424C796F13}" srcId="{94E23186-3D5A-4984-8AB0-ABD28322D8D9}" destId="{22921CE0-DD20-400A-B446-4F3EFB0F90BC}" srcOrd="8" destOrd="0" parTransId="{A4E124BB-D3AE-40A4-9235-A447D7E067E6}" sibTransId="{0DF3F8BA-8442-41CE-991B-9D062453CEA4}"/>
    <dgm:cxn modelId="{E7AAF8B4-A80A-DF46-9BDF-C445CB07CADE}" type="presOf" srcId="{6FAECAF3-7C91-4A34-8A46-F4E87E31101A}" destId="{E72AA3B1-CDDB-7B46-B1E9-D84CA14C9E8B}" srcOrd="0" destOrd="0" presId="urn:microsoft.com/office/officeart/2005/8/layout/default"/>
    <dgm:cxn modelId="{248B35B7-1361-FE4E-B621-C00AC36C1CD1}" type="presOf" srcId="{BC1E23E2-8752-40E8-8411-DEB78471929E}" destId="{5C172668-39B0-C648-8E13-108A04618E91}" srcOrd="0" destOrd="0" presId="urn:microsoft.com/office/officeart/2005/8/layout/default"/>
    <dgm:cxn modelId="{ECEB6AC3-025D-45E7-B06D-03D11E70B3BD}" srcId="{94E23186-3D5A-4984-8AB0-ABD28322D8D9}" destId="{9668EBDE-D57A-406E-B0F3-607A679C3996}" srcOrd="2" destOrd="0" parTransId="{FE6C997D-6A9A-43BE-9542-C2937441E8E7}" sibTransId="{8691F0F9-DAD9-4659-84C9-B13DC17C87A2}"/>
    <dgm:cxn modelId="{2C5868D1-6FA3-46D6-826C-6041F69F16B9}" srcId="{94E23186-3D5A-4984-8AB0-ABD28322D8D9}" destId="{0A2BD837-D497-41FB-8D88-55711EA6A419}" srcOrd="7" destOrd="0" parTransId="{2D13B6B0-9304-4603-B9BE-DB96F367B0B3}" sibTransId="{ED7B942E-BE39-4004-8222-A94ADC6FF7D6}"/>
    <dgm:cxn modelId="{081372E2-ADD0-6C44-BC10-72A0E0090FD3}" type="presOf" srcId="{437942A9-1631-47B4-871B-552D0D9A1A61}" destId="{743BFFBE-1206-9647-A863-3358430FE88F}" srcOrd="0" destOrd="0" presId="urn:microsoft.com/office/officeart/2005/8/layout/default"/>
    <dgm:cxn modelId="{ABFA2AFB-40D0-472B-AF0B-E29E40D48808}" srcId="{94E23186-3D5A-4984-8AB0-ABD28322D8D9}" destId="{4245E1F7-5D98-4B43-85E5-831C9D92DFED}" srcOrd="5" destOrd="0" parTransId="{63EFBB63-6A34-46C8-9FFB-F760E4EF0ADD}" sibTransId="{C1F96A20-0908-4D41-8AE3-8949EE6416FA}"/>
    <dgm:cxn modelId="{9CCC3DFF-FECA-034C-A549-38191498733F}" type="presParOf" srcId="{EFF8D2A6-E5F6-5046-A520-ECFCBF35ECE3}" destId="{743BFFBE-1206-9647-A863-3358430FE88F}" srcOrd="0" destOrd="0" presId="urn:microsoft.com/office/officeart/2005/8/layout/default"/>
    <dgm:cxn modelId="{CA67ADCD-7F78-244F-B6EB-72E04FB08F23}" type="presParOf" srcId="{EFF8D2A6-E5F6-5046-A520-ECFCBF35ECE3}" destId="{292DD704-3EEA-5F44-A178-153F57979C48}" srcOrd="1" destOrd="0" presId="urn:microsoft.com/office/officeart/2005/8/layout/default"/>
    <dgm:cxn modelId="{B2C67AA4-9BD9-0D49-A43E-5463D87E4510}" type="presParOf" srcId="{EFF8D2A6-E5F6-5046-A520-ECFCBF35ECE3}" destId="{566E2C61-E3F3-E647-B55C-C0CC1DF5D978}" srcOrd="2" destOrd="0" presId="urn:microsoft.com/office/officeart/2005/8/layout/default"/>
    <dgm:cxn modelId="{1658C745-5D13-4447-9B60-6435FE6D9F22}" type="presParOf" srcId="{EFF8D2A6-E5F6-5046-A520-ECFCBF35ECE3}" destId="{85AD6BF6-F92E-9540-9188-FDD0623D1981}" srcOrd="3" destOrd="0" presId="urn:microsoft.com/office/officeart/2005/8/layout/default"/>
    <dgm:cxn modelId="{53CCACA4-9E6F-1A4B-B454-88839648629E}" type="presParOf" srcId="{EFF8D2A6-E5F6-5046-A520-ECFCBF35ECE3}" destId="{EF81A002-2E05-2547-B882-9CE572A7CEEC}" srcOrd="4" destOrd="0" presId="urn:microsoft.com/office/officeart/2005/8/layout/default"/>
    <dgm:cxn modelId="{C4B0F474-2622-BF4D-BD8D-6AE13815EC62}" type="presParOf" srcId="{EFF8D2A6-E5F6-5046-A520-ECFCBF35ECE3}" destId="{1D2484F8-B5E8-9F42-8320-4722AD9EB4A6}" srcOrd="5" destOrd="0" presId="urn:microsoft.com/office/officeart/2005/8/layout/default"/>
    <dgm:cxn modelId="{237A0D7E-E61D-A745-AF27-2AF9DC18A431}" type="presParOf" srcId="{EFF8D2A6-E5F6-5046-A520-ECFCBF35ECE3}" destId="{E72AA3B1-CDDB-7B46-B1E9-D84CA14C9E8B}" srcOrd="6" destOrd="0" presId="urn:microsoft.com/office/officeart/2005/8/layout/default"/>
    <dgm:cxn modelId="{8512C733-EF4F-A247-9AEE-375DAD17EE85}" type="presParOf" srcId="{EFF8D2A6-E5F6-5046-A520-ECFCBF35ECE3}" destId="{F673A356-9121-EA4B-9BB2-DC484CEE2E2F}" srcOrd="7" destOrd="0" presId="urn:microsoft.com/office/officeart/2005/8/layout/default"/>
    <dgm:cxn modelId="{208754FB-D5B0-9043-901B-E9CCFAF2487A}" type="presParOf" srcId="{EFF8D2A6-E5F6-5046-A520-ECFCBF35ECE3}" destId="{5C172668-39B0-C648-8E13-108A04618E91}" srcOrd="8" destOrd="0" presId="urn:microsoft.com/office/officeart/2005/8/layout/default"/>
    <dgm:cxn modelId="{9E141BA5-594B-D644-823C-5FC399C928FF}" type="presParOf" srcId="{EFF8D2A6-E5F6-5046-A520-ECFCBF35ECE3}" destId="{046273E6-484E-FB41-B180-247E7F19C882}" srcOrd="9" destOrd="0" presId="urn:microsoft.com/office/officeart/2005/8/layout/default"/>
    <dgm:cxn modelId="{BC6AD58C-45A5-C141-BD3F-02CF34D0A320}" type="presParOf" srcId="{EFF8D2A6-E5F6-5046-A520-ECFCBF35ECE3}" destId="{11FA8542-D36D-D842-BAB4-70802E412A68}" srcOrd="10" destOrd="0" presId="urn:microsoft.com/office/officeart/2005/8/layout/default"/>
    <dgm:cxn modelId="{39264C3C-F585-6148-8FA4-84B2D11A7CBB}" type="presParOf" srcId="{EFF8D2A6-E5F6-5046-A520-ECFCBF35ECE3}" destId="{F33083E9-F5BC-2541-B4BD-E90A525688FE}" srcOrd="11" destOrd="0" presId="urn:microsoft.com/office/officeart/2005/8/layout/default"/>
    <dgm:cxn modelId="{99E34882-F17D-854E-A65D-054EAAFA6D30}" type="presParOf" srcId="{EFF8D2A6-E5F6-5046-A520-ECFCBF35ECE3}" destId="{38D31879-387D-E441-AA89-80FDDFCB40C7}" srcOrd="12" destOrd="0" presId="urn:microsoft.com/office/officeart/2005/8/layout/default"/>
    <dgm:cxn modelId="{F9A32BF9-742D-2E48-BAE8-A8582CFE1D3E}" type="presParOf" srcId="{EFF8D2A6-E5F6-5046-A520-ECFCBF35ECE3}" destId="{A8C09E55-FF9D-A749-8CD6-3D970D152DA4}" srcOrd="13" destOrd="0" presId="urn:microsoft.com/office/officeart/2005/8/layout/default"/>
    <dgm:cxn modelId="{D844B433-917D-714C-A1CA-C8BB72F26083}" type="presParOf" srcId="{EFF8D2A6-E5F6-5046-A520-ECFCBF35ECE3}" destId="{D1E6E64F-3784-BC45-A300-C5156C814D36}" srcOrd="14" destOrd="0" presId="urn:microsoft.com/office/officeart/2005/8/layout/default"/>
    <dgm:cxn modelId="{598BFCC2-C291-CC44-A6A3-0D71EF35CDE0}" type="presParOf" srcId="{EFF8D2A6-E5F6-5046-A520-ECFCBF35ECE3}" destId="{9B0E5F8C-ACDC-BE4D-B6DC-5211AADD68E6}" srcOrd="15" destOrd="0" presId="urn:microsoft.com/office/officeart/2005/8/layout/default"/>
    <dgm:cxn modelId="{5647520A-BF63-1640-941B-38A7D044D139}" type="presParOf" srcId="{EFF8D2A6-E5F6-5046-A520-ECFCBF35ECE3}" destId="{09905FF6-011D-0B4B-819B-4F33FA6558C6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F24B82-9B4C-4696-BB84-E21E28BD530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236F35-9BC5-41FE-B0C9-6B7A635A6D4F}">
      <dgm:prSet/>
      <dgm:spPr/>
      <dgm:t>
        <a:bodyPr/>
        <a:lstStyle/>
        <a:p>
          <a:pPr>
            <a:defRPr b="1"/>
          </a:pPr>
          <a:r>
            <a:rPr lang="en-US" b="0" i="0"/>
            <a:t>What is Function Calling?</a:t>
          </a:r>
          <a:endParaRPr lang="en-US"/>
        </a:p>
      </dgm:t>
    </dgm:pt>
    <dgm:pt modelId="{C45FEBB8-90C0-4A2B-81D4-BFF01B7A911A}" type="parTrans" cxnId="{C5367D4B-68E6-439D-AD3D-7C464303EEB5}">
      <dgm:prSet/>
      <dgm:spPr/>
      <dgm:t>
        <a:bodyPr/>
        <a:lstStyle/>
        <a:p>
          <a:endParaRPr lang="en-US"/>
        </a:p>
      </dgm:t>
    </dgm:pt>
    <dgm:pt modelId="{740E6C38-F211-494C-B799-6C4115642148}" type="sibTrans" cxnId="{C5367D4B-68E6-439D-AD3D-7C464303EEB5}">
      <dgm:prSet/>
      <dgm:spPr/>
      <dgm:t>
        <a:bodyPr/>
        <a:lstStyle/>
        <a:p>
          <a:endParaRPr lang="en-US"/>
        </a:p>
      </dgm:t>
    </dgm:pt>
    <dgm:pt modelId="{B4A9FB77-6F8C-4CF6-83F1-A2B14E424B7D}">
      <dgm:prSet/>
      <dgm:spPr/>
      <dgm:t>
        <a:bodyPr/>
        <a:lstStyle/>
        <a:p>
          <a:r>
            <a:rPr lang="en-US" b="1" i="0"/>
            <a:t>A Paradigm Shift</a:t>
          </a:r>
          <a:r>
            <a:rPr lang="en-US" b="0" i="0"/>
            <a:t>: Not just returning text, but invoking functions provided by users.</a:t>
          </a:r>
          <a:endParaRPr lang="en-US"/>
        </a:p>
      </dgm:t>
    </dgm:pt>
    <dgm:pt modelId="{62B5B15D-D645-4517-AA05-CEC86FA7B4D1}" type="parTrans" cxnId="{DF1DB212-CB9E-462A-A955-281C7A414676}">
      <dgm:prSet/>
      <dgm:spPr/>
      <dgm:t>
        <a:bodyPr/>
        <a:lstStyle/>
        <a:p>
          <a:endParaRPr lang="en-US"/>
        </a:p>
      </dgm:t>
    </dgm:pt>
    <dgm:pt modelId="{7C72C898-4339-4FE5-9C8A-28CB8BE0C5BA}" type="sibTrans" cxnId="{DF1DB212-CB9E-462A-A955-281C7A414676}">
      <dgm:prSet/>
      <dgm:spPr/>
      <dgm:t>
        <a:bodyPr/>
        <a:lstStyle/>
        <a:p>
          <a:endParaRPr lang="en-US"/>
        </a:p>
      </dgm:t>
    </dgm:pt>
    <dgm:pt modelId="{F2A6ACFC-68EE-47AE-B8BC-9FF7FF7B45BC}">
      <dgm:prSet/>
      <dgm:spPr/>
      <dgm:t>
        <a:bodyPr/>
        <a:lstStyle/>
        <a:p>
          <a:r>
            <a:rPr lang="en-US" b="1" i="0"/>
            <a:t>Dynamic Interactions</a:t>
          </a:r>
          <a:r>
            <a:rPr lang="en-US" b="0" i="0"/>
            <a:t>: Users can describe functions to LLMs, and the models intelligently output JSON objects containing arguments to invoke those functions.</a:t>
          </a:r>
          <a:endParaRPr lang="en-US"/>
        </a:p>
      </dgm:t>
    </dgm:pt>
    <dgm:pt modelId="{4C6BCD4D-2847-4A81-AFCA-DCD01F2FE699}" type="parTrans" cxnId="{2DBE3FB2-F050-4327-AFAB-F1A479F0314B}">
      <dgm:prSet/>
      <dgm:spPr/>
      <dgm:t>
        <a:bodyPr/>
        <a:lstStyle/>
        <a:p>
          <a:endParaRPr lang="en-US"/>
        </a:p>
      </dgm:t>
    </dgm:pt>
    <dgm:pt modelId="{D40ECF50-722F-4F09-AB0E-C88F25AE4ED1}" type="sibTrans" cxnId="{2DBE3FB2-F050-4327-AFAB-F1A479F0314B}">
      <dgm:prSet/>
      <dgm:spPr/>
      <dgm:t>
        <a:bodyPr/>
        <a:lstStyle/>
        <a:p>
          <a:endParaRPr lang="en-US"/>
        </a:p>
      </dgm:t>
    </dgm:pt>
    <dgm:pt modelId="{C4BED5E3-F49B-4BD4-8B95-48947B98F87C}">
      <dgm:prSet/>
      <dgm:spPr/>
      <dgm:t>
        <a:bodyPr/>
        <a:lstStyle/>
        <a:p>
          <a:r>
            <a:rPr lang="en-US" b="1" i="0"/>
            <a:t>Endless Potential</a:t>
          </a:r>
          <a:r>
            <a:rPr lang="en-US" b="0" i="0"/>
            <a:t>: This capability effectively means LLMs can do </a:t>
          </a:r>
          <a:r>
            <a:rPr lang="en-US" b="0" i="1"/>
            <a:t>anything</a:t>
          </a:r>
          <a:r>
            <a:rPr lang="en-US" b="0" i="0"/>
            <a:t> within the constraints of described functions.</a:t>
          </a:r>
          <a:endParaRPr lang="en-US"/>
        </a:p>
      </dgm:t>
    </dgm:pt>
    <dgm:pt modelId="{F3DB599F-5F7C-4482-92D8-ADFD155BA67F}" type="parTrans" cxnId="{FE769F62-A324-4F7A-AAE7-1AB7BED769C7}">
      <dgm:prSet/>
      <dgm:spPr/>
      <dgm:t>
        <a:bodyPr/>
        <a:lstStyle/>
        <a:p>
          <a:endParaRPr lang="en-US"/>
        </a:p>
      </dgm:t>
    </dgm:pt>
    <dgm:pt modelId="{E291D284-D589-4E21-B931-CC205FE468DC}" type="sibTrans" cxnId="{FE769F62-A324-4F7A-AAE7-1AB7BED769C7}">
      <dgm:prSet/>
      <dgm:spPr/>
      <dgm:t>
        <a:bodyPr/>
        <a:lstStyle/>
        <a:p>
          <a:endParaRPr lang="en-US"/>
        </a:p>
      </dgm:t>
    </dgm:pt>
    <dgm:pt modelId="{6D854284-CF2D-4B64-8085-8B95B48C37C2}">
      <dgm:prSet/>
      <dgm:spPr/>
      <dgm:t>
        <a:bodyPr/>
        <a:lstStyle/>
        <a:p>
          <a:pPr>
            <a:defRPr b="1"/>
          </a:pPr>
          <a:r>
            <a:rPr lang="en-US" b="0" i="0"/>
            <a:t>An Example: Weather Inquiry</a:t>
          </a:r>
          <a:endParaRPr lang="en-US"/>
        </a:p>
      </dgm:t>
    </dgm:pt>
    <dgm:pt modelId="{57551E58-E8A8-403B-BA57-C0F630C8819C}" type="parTrans" cxnId="{30002735-CA4B-4F3D-91DE-143D145E6250}">
      <dgm:prSet/>
      <dgm:spPr/>
      <dgm:t>
        <a:bodyPr/>
        <a:lstStyle/>
        <a:p>
          <a:endParaRPr lang="en-US"/>
        </a:p>
      </dgm:t>
    </dgm:pt>
    <dgm:pt modelId="{40BD86E6-2777-46F9-A0CB-78A33F440E04}" type="sibTrans" cxnId="{30002735-CA4B-4F3D-91DE-143D145E6250}">
      <dgm:prSet/>
      <dgm:spPr/>
      <dgm:t>
        <a:bodyPr/>
        <a:lstStyle/>
        <a:p>
          <a:endParaRPr lang="en-US"/>
        </a:p>
      </dgm:t>
    </dgm:pt>
    <dgm:pt modelId="{A95E2263-51B0-4D0A-BF77-4383EDF900B6}">
      <dgm:prSet/>
      <dgm:spPr/>
      <dgm:t>
        <a:bodyPr/>
        <a:lstStyle/>
        <a:p>
          <a:r>
            <a:rPr lang="en-US" b="1" i="0"/>
            <a:t>User's Query</a:t>
          </a:r>
          <a:r>
            <a:rPr lang="en-US" b="0" i="0"/>
            <a:t>: "What is the weather like in Boston?"</a:t>
          </a:r>
          <a:endParaRPr lang="en-US"/>
        </a:p>
      </dgm:t>
    </dgm:pt>
    <dgm:pt modelId="{1624254F-99DC-4D6B-A5E3-74D4B419F96D}" type="parTrans" cxnId="{DC2DAEBD-67B6-40F0-9575-C019B3E694D6}">
      <dgm:prSet/>
      <dgm:spPr/>
      <dgm:t>
        <a:bodyPr/>
        <a:lstStyle/>
        <a:p>
          <a:endParaRPr lang="en-US"/>
        </a:p>
      </dgm:t>
    </dgm:pt>
    <dgm:pt modelId="{859C1E1F-AC67-43A8-A5B6-52E0FE79DA5A}" type="sibTrans" cxnId="{DC2DAEBD-67B6-40F0-9575-C019B3E694D6}">
      <dgm:prSet/>
      <dgm:spPr/>
      <dgm:t>
        <a:bodyPr/>
        <a:lstStyle/>
        <a:p>
          <a:endParaRPr lang="en-US"/>
        </a:p>
      </dgm:t>
    </dgm:pt>
    <dgm:pt modelId="{1D48B9CB-45BB-4A5C-89B2-B7A7BF7C4549}">
      <dgm:prSet/>
      <dgm:spPr/>
      <dgm:t>
        <a:bodyPr/>
        <a:lstStyle/>
        <a:p>
          <a:r>
            <a:rPr lang="en-US" b="1" i="0"/>
            <a:t>LLM's Response</a:t>
          </a:r>
          <a:r>
            <a:rPr lang="en-US" b="0" i="0"/>
            <a:t>: Instead of a textual answer, GPT returns JSON describing a call to a function get_current_weather with arguments specifying Boston, MA.</a:t>
          </a:r>
          <a:endParaRPr lang="en-US"/>
        </a:p>
      </dgm:t>
    </dgm:pt>
    <dgm:pt modelId="{5B90FB44-0DBE-4BE6-8A9E-2A4CB9CECB76}" type="parTrans" cxnId="{BC0FE734-911C-4F36-9566-B954E07034E5}">
      <dgm:prSet/>
      <dgm:spPr/>
      <dgm:t>
        <a:bodyPr/>
        <a:lstStyle/>
        <a:p>
          <a:endParaRPr lang="en-US"/>
        </a:p>
      </dgm:t>
    </dgm:pt>
    <dgm:pt modelId="{F8E21F97-C430-4C77-8D4E-1687551FDB01}" type="sibTrans" cxnId="{BC0FE734-911C-4F36-9566-B954E07034E5}">
      <dgm:prSet/>
      <dgm:spPr/>
      <dgm:t>
        <a:bodyPr/>
        <a:lstStyle/>
        <a:p>
          <a:endParaRPr lang="en-US"/>
        </a:p>
      </dgm:t>
    </dgm:pt>
    <dgm:pt modelId="{0200E63B-BC54-40C9-80AE-4614D54B016B}">
      <dgm:prSet/>
      <dgm:spPr/>
      <dgm:t>
        <a:bodyPr/>
        <a:lstStyle/>
        <a:p>
          <a:r>
            <a:rPr lang="en-US" b="1" i="0"/>
            <a:t>The Power</a:t>
          </a:r>
          <a:r>
            <a:rPr lang="en-US" b="0" i="0"/>
            <a:t>: Based on the function call and its arguments, developers can invoke the appropriate real-world action. This mechanism is how the LLM-DM can perform tasks like dice rolls, updating character states, and more.</a:t>
          </a:r>
          <a:endParaRPr lang="en-US"/>
        </a:p>
      </dgm:t>
    </dgm:pt>
    <dgm:pt modelId="{E961A4C0-3ACD-427D-9C43-9EB8E270E2D1}" type="parTrans" cxnId="{F062D52C-44D6-4D71-975B-991B40BD74B9}">
      <dgm:prSet/>
      <dgm:spPr/>
      <dgm:t>
        <a:bodyPr/>
        <a:lstStyle/>
        <a:p>
          <a:endParaRPr lang="en-US"/>
        </a:p>
      </dgm:t>
    </dgm:pt>
    <dgm:pt modelId="{BDAB2B84-749A-41DC-ADC2-CE4F8AAF7D62}" type="sibTrans" cxnId="{F062D52C-44D6-4D71-975B-991B40BD74B9}">
      <dgm:prSet/>
      <dgm:spPr/>
      <dgm:t>
        <a:bodyPr/>
        <a:lstStyle/>
        <a:p>
          <a:endParaRPr lang="en-US"/>
        </a:p>
      </dgm:t>
    </dgm:pt>
    <dgm:pt modelId="{A2748BA5-CC16-8C46-9783-DCF82E8C1236}" type="pres">
      <dgm:prSet presAssocID="{61F24B82-9B4C-4696-BB84-E21E28BD5302}" presName="linear" presStyleCnt="0">
        <dgm:presLayoutVars>
          <dgm:dir/>
          <dgm:animLvl val="lvl"/>
          <dgm:resizeHandles val="exact"/>
        </dgm:presLayoutVars>
      </dgm:prSet>
      <dgm:spPr/>
    </dgm:pt>
    <dgm:pt modelId="{2F59F99C-B9FD-7C4D-BB22-98C70CF388CE}" type="pres">
      <dgm:prSet presAssocID="{95236F35-9BC5-41FE-B0C9-6B7A635A6D4F}" presName="parentLin" presStyleCnt="0"/>
      <dgm:spPr/>
    </dgm:pt>
    <dgm:pt modelId="{07264164-E9D9-5B4B-BE14-84F4F8F6B3A7}" type="pres">
      <dgm:prSet presAssocID="{95236F35-9BC5-41FE-B0C9-6B7A635A6D4F}" presName="parentLeftMargin" presStyleLbl="node1" presStyleIdx="0" presStyleCnt="2"/>
      <dgm:spPr/>
    </dgm:pt>
    <dgm:pt modelId="{147E427B-E817-8C45-947B-018226CE2A32}" type="pres">
      <dgm:prSet presAssocID="{95236F35-9BC5-41FE-B0C9-6B7A635A6D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F1543B-5066-1F4C-A859-8EFABA15E7E1}" type="pres">
      <dgm:prSet presAssocID="{95236F35-9BC5-41FE-B0C9-6B7A635A6D4F}" presName="negativeSpace" presStyleCnt="0"/>
      <dgm:spPr/>
    </dgm:pt>
    <dgm:pt modelId="{6717C78B-C6D2-8B49-BE3C-D0334903E356}" type="pres">
      <dgm:prSet presAssocID="{95236F35-9BC5-41FE-B0C9-6B7A635A6D4F}" presName="childText" presStyleLbl="conFgAcc1" presStyleIdx="0" presStyleCnt="2">
        <dgm:presLayoutVars>
          <dgm:bulletEnabled val="1"/>
        </dgm:presLayoutVars>
      </dgm:prSet>
      <dgm:spPr/>
    </dgm:pt>
    <dgm:pt modelId="{AD86D351-7059-1C4B-9C9B-9AE136FD7FA7}" type="pres">
      <dgm:prSet presAssocID="{740E6C38-F211-494C-B799-6C4115642148}" presName="spaceBetweenRectangles" presStyleCnt="0"/>
      <dgm:spPr/>
    </dgm:pt>
    <dgm:pt modelId="{934AEF53-9A9A-C240-802D-1DE60DEC6AE6}" type="pres">
      <dgm:prSet presAssocID="{6D854284-CF2D-4B64-8085-8B95B48C37C2}" presName="parentLin" presStyleCnt="0"/>
      <dgm:spPr/>
    </dgm:pt>
    <dgm:pt modelId="{3BF05D3D-3B3A-C74C-88B7-7FEA9EB625AF}" type="pres">
      <dgm:prSet presAssocID="{6D854284-CF2D-4B64-8085-8B95B48C37C2}" presName="parentLeftMargin" presStyleLbl="node1" presStyleIdx="0" presStyleCnt="2"/>
      <dgm:spPr/>
    </dgm:pt>
    <dgm:pt modelId="{D46296B1-453B-8C4B-B4A7-B4DFFA5FE54F}" type="pres">
      <dgm:prSet presAssocID="{6D854284-CF2D-4B64-8085-8B95B48C37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F96D5-CC89-6E4E-BC16-EC57CCF6DD5F}" type="pres">
      <dgm:prSet presAssocID="{6D854284-CF2D-4B64-8085-8B95B48C37C2}" presName="negativeSpace" presStyleCnt="0"/>
      <dgm:spPr/>
    </dgm:pt>
    <dgm:pt modelId="{70892EC7-7747-ED4E-9221-32D40DDA5221}" type="pres">
      <dgm:prSet presAssocID="{6D854284-CF2D-4B64-8085-8B95B48C37C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5769A0B-0AA1-E446-9FCA-CD77B4AA17E4}" type="presOf" srcId="{F2A6ACFC-68EE-47AE-B8BC-9FF7FF7B45BC}" destId="{6717C78B-C6D2-8B49-BE3C-D0334903E356}" srcOrd="0" destOrd="1" presId="urn:microsoft.com/office/officeart/2005/8/layout/list1"/>
    <dgm:cxn modelId="{DF1DB212-CB9E-462A-A955-281C7A414676}" srcId="{95236F35-9BC5-41FE-B0C9-6B7A635A6D4F}" destId="{B4A9FB77-6F8C-4CF6-83F1-A2B14E424B7D}" srcOrd="0" destOrd="0" parTransId="{62B5B15D-D645-4517-AA05-CEC86FA7B4D1}" sibTransId="{7C72C898-4339-4FE5-9C8A-28CB8BE0C5BA}"/>
    <dgm:cxn modelId="{F062D52C-44D6-4D71-975B-991B40BD74B9}" srcId="{6D854284-CF2D-4B64-8085-8B95B48C37C2}" destId="{0200E63B-BC54-40C9-80AE-4614D54B016B}" srcOrd="2" destOrd="0" parTransId="{E961A4C0-3ACD-427D-9C43-9EB8E270E2D1}" sibTransId="{BDAB2B84-749A-41DC-ADC2-CE4F8AAF7D62}"/>
    <dgm:cxn modelId="{BC0FE734-911C-4F36-9566-B954E07034E5}" srcId="{6D854284-CF2D-4B64-8085-8B95B48C37C2}" destId="{1D48B9CB-45BB-4A5C-89B2-B7A7BF7C4549}" srcOrd="1" destOrd="0" parTransId="{5B90FB44-0DBE-4BE6-8A9E-2A4CB9CECB76}" sibTransId="{F8E21F97-C430-4C77-8D4E-1687551FDB01}"/>
    <dgm:cxn modelId="{30002735-CA4B-4F3D-91DE-143D145E6250}" srcId="{61F24B82-9B4C-4696-BB84-E21E28BD5302}" destId="{6D854284-CF2D-4B64-8085-8B95B48C37C2}" srcOrd="1" destOrd="0" parTransId="{57551E58-E8A8-403B-BA57-C0F630C8819C}" sibTransId="{40BD86E6-2777-46F9-A0CB-78A33F440E04}"/>
    <dgm:cxn modelId="{047E9E47-9170-2943-B748-92C160904B65}" type="presOf" srcId="{1D48B9CB-45BB-4A5C-89B2-B7A7BF7C4549}" destId="{70892EC7-7747-ED4E-9221-32D40DDA5221}" srcOrd="0" destOrd="1" presId="urn:microsoft.com/office/officeart/2005/8/layout/list1"/>
    <dgm:cxn modelId="{C5367D4B-68E6-439D-AD3D-7C464303EEB5}" srcId="{61F24B82-9B4C-4696-BB84-E21E28BD5302}" destId="{95236F35-9BC5-41FE-B0C9-6B7A635A6D4F}" srcOrd="0" destOrd="0" parTransId="{C45FEBB8-90C0-4A2B-81D4-BFF01B7A911A}" sibTransId="{740E6C38-F211-494C-B799-6C4115642148}"/>
    <dgm:cxn modelId="{325E464F-A111-B342-BA5F-2273DD481D37}" type="presOf" srcId="{C4BED5E3-F49B-4BD4-8B95-48947B98F87C}" destId="{6717C78B-C6D2-8B49-BE3C-D0334903E356}" srcOrd="0" destOrd="2" presId="urn:microsoft.com/office/officeart/2005/8/layout/list1"/>
    <dgm:cxn modelId="{FE769F62-A324-4F7A-AAE7-1AB7BED769C7}" srcId="{95236F35-9BC5-41FE-B0C9-6B7A635A6D4F}" destId="{C4BED5E3-F49B-4BD4-8B95-48947B98F87C}" srcOrd="2" destOrd="0" parTransId="{F3DB599F-5F7C-4482-92D8-ADFD155BA67F}" sibTransId="{E291D284-D589-4E21-B931-CC205FE468DC}"/>
    <dgm:cxn modelId="{B72ACA67-61FC-A240-9706-093A0012BF04}" type="presOf" srcId="{95236F35-9BC5-41FE-B0C9-6B7A635A6D4F}" destId="{07264164-E9D9-5B4B-BE14-84F4F8F6B3A7}" srcOrd="0" destOrd="0" presId="urn:microsoft.com/office/officeart/2005/8/layout/list1"/>
    <dgm:cxn modelId="{C845FC77-F904-BA4E-A71A-1B8EE7CD78B6}" type="presOf" srcId="{0200E63B-BC54-40C9-80AE-4614D54B016B}" destId="{70892EC7-7747-ED4E-9221-32D40DDA5221}" srcOrd="0" destOrd="2" presId="urn:microsoft.com/office/officeart/2005/8/layout/list1"/>
    <dgm:cxn modelId="{E8455B7B-94EF-9144-A651-C86926F089B0}" type="presOf" srcId="{95236F35-9BC5-41FE-B0C9-6B7A635A6D4F}" destId="{147E427B-E817-8C45-947B-018226CE2A32}" srcOrd="1" destOrd="0" presId="urn:microsoft.com/office/officeart/2005/8/layout/list1"/>
    <dgm:cxn modelId="{7EFAB29C-1694-0E4D-817C-B721335B56B1}" type="presOf" srcId="{B4A9FB77-6F8C-4CF6-83F1-A2B14E424B7D}" destId="{6717C78B-C6D2-8B49-BE3C-D0334903E356}" srcOrd="0" destOrd="0" presId="urn:microsoft.com/office/officeart/2005/8/layout/list1"/>
    <dgm:cxn modelId="{E42151AA-B9C8-8249-B84D-6652DA5688B0}" type="presOf" srcId="{61F24B82-9B4C-4696-BB84-E21E28BD5302}" destId="{A2748BA5-CC16-8C46-9783-DCF82E8C1236}" srcOrd="0" destOrd="0" presId="urn:microsoft.com/office/officeart/2005/8/layout/list1"/>
    <dgm:cxn modelId="{2DBE3FB2-F050-4327-AFAB-F1A479F0314B}" srcId="{95236F35-9BC5-41FE-B0C9-6B7A635A6D4F}" destId="{F2A6ACFC-68EE-47AE-B8BC-9FF7FF7B45BC}" srcOrd="1" destOrd="0" parTransId="{4C6BCD4D-2847-4A81-AFCA-DCD01F2FE699}" sibTransId="{D40ECF50-722F-4F09-AB0E-C88F25AE4ED1}"/>
    <dgm:cxn modelId="{DC2DAEBD-67B6-40F0-9575-C019B3E694D6}" srcId="{6D854284-CF2D-4B64-8085-8B95B48C37C2}" destId="{A95E2263-51B0-4D0A-BF77-4383EDF900B6}" srcOrd="0" destOrd="0" parTransId="{1624254F-99DC-4D6B-A5E3-74D4B419F96D}" sibTransId="{859C1E1F-AC67-43A8-A5B6-52E0FE79DA5A}"/>
    <dgm:cxn modelId="{1BD2EBC6-1BF0-2547-85CF-3BDBD8C3599C}" type="presOf" srcId="{6D854284-CF2D-4B64-8085-8B95B48C37C2}" destId="{D46296B1-453B-8C4B-B4A7-B4DFFA5FE54F}" srcOrd="1" destOrd="0" presId="urn:microsoft.com/office/officeart/2005/8/layout/list1"/>
    <dgm:cxn modelId="{D9BF7ED6-50E7-FF44-8466-DB6D0D707EC8}" type="presOf" srcId="{A95E2263-51B0-4D0A-BF77-4383EDF900B6}" destId="{70892EC7-7747-ED4E-9221-32D40DDA5221}" srcOrd="0" destOrd="0" presId="urn:microsoft.com/office/officeart/2005/8/layout/list1"/>
    <dgm:cxn modelId="{DFEBA0E3-0F12-7449-AE86-7E80F0F8F2A2}" type="presOf" srcId="{6D854284-CF2D-4B64-8085-8B95B48C37C2}" destId="{3BF05D3D-3B3A-C74C-88B7-7FEA9EB625AF}" srcOrd="0" destOrd="0" presId="urn:microsoft.com/office/officeart/2005/8/layout/list1"/>
    <dgm:cxn modelId="{E50DDE39-0CD5-B24D-8881-619ED2EAD7E2}" type="presParOf" srcId="{A2748BA5-CC16-8C46-9783-DCF82E8C1236}" destId="{2F59F99C-B9FD-7C4D-BB22-98C70CF388CE}" srcOrd="0" destOrd="0" presId="urn:microsoft.com/office/officeart/2005/8/layout/list1"/>
    <dgm:cxn modelId="{5597815E-BE7E-3C43-A777-4B419BD8176A}" type="presParOf" srcId="{2F59F99C-B9FD-7C4D-BB22-98C70CF388CE}" destId="{07264164-E9D9-5B4B-BE14-84F4F8F6B3A7}" srcOrd="0" destOrd="0" presId="urn:microsoft.com/office/officeart/2005/8/layout/list1"/>
    <dgm:cxn modelId="{5BA38708-120D-4148-9531-B579E03463D5}" type="presParOf" srcId="{2F59F99C-B9FD-7C4D-BB22-98C70CF388CE}" destId="{147E427B-E817-8C45-947B-018226CE2A32}" srcOrd="1" destOrd="0" presId="urn:microsoft.com/office/officeart/2005/8/layout/list1"/>
    <dgm:cxn modelId="{D13655B3-5CDA-EA4E-8295-F10A7BDFC470}" type="presParOf" srcId="{A2748BA5-CC16-8C46-9783-DCF82E8C1236}" destId="{B2F1543B-5066-1F4C-A859-8EFABA15E7E1}" srcOrd="1" destOrd="0" presId="urn:microsoft.com/office/officeart/2005/8/layout/list1"/>
    <dgm:cxn modelId="{19A0EF30-CBB1-CA45-BF9D-7404922E53A5}" type="presParOf" srcId="{A2748BA5-CC16-8C46-9783-DCF82E8C1236}" destId="{6717C78B-C6D2-8B49-BE3C-D0334903E356}" srcOrd="2" destOrd="0" presId="urn:microsoft.com/office/officeart/2005/8/layout/list1"/>
    <dgm:cxn modelId="{A8CEAB39-518B-B242-9720-DF1DABECC378}" type="presParOf" srcId="{A2748BA5-CC16-8C46-9783-DCF82E8C1236}" destId="{AD86D351-7059-1C4B-9C9B-9AE136FD7FA7}" srcOrd="3" destOrd="0" presId="urn:microsoft.com/office/officeart/2005/8/layout/list1"/>
    <dgm:cxn modelId="{6A68BB9A-234C-F34F-B96E-14CF3B306E6B}" type="presParOf" srcId="{A2748BA5-CC16-8C46-9783-DCF82E8C1236}" destId="{934AEF53-9A9A-C240-802D-1DE60DEC6AE6}" srcOrd="4" destOrd="0" presId="urn:microsoft.com/office/officeart/2005/8/layout/list1"/>
    <dgm:cxn modelId="{4B25E1AB-F0BB-CA4F-8C4B-D07A189278A8}" type="presParOf" srcId="{934AEF53-9A9A-C240-802D-1DE60DEC6AE6}" destId="{3BF05D3D-3B3A-C74C-88B7-7FEA9EB625AF}" srcOrd="0" destOrd="0" presId="urn:microsoft.com/office/officeart/2005/8/layout/list1"/>
    <dgm:cxn modelId="{C6BF2DE9-4875-E74A-8F38-52E44B9E8800}" type="presParOf" srcId="{934AEF53-9A9A-C240-802D-1DE60DEC6AE6}" destId="{D46296B1-453B-8C4B-B4A7-B4DFFA5FE54F}" srcOrd="1" destOrd="0" presId="urn:microsoft.com/office/officeart/2005/8/layout/list1"/>
    <dgm:cxn modelId="{ED97C14E-F235-E74D-8BCF-89A78137BBC2}" type="presParOf" srcId="{A2748BA5-CC16-8C46-9783-DCF82E8C1236}" destId="{DDDF96D5-CC89-6E4E-BC16-EC57CCF6DD5F}" srcOrd="5" destOrd="0" presId="urn:microsoft.com/office/officeart/2005/8/layout/list1"/>
    <dgm:cxn modelId="{FAB180BF-AB35-9543-8E4C-83E9ECEB0AC2}" type="presParOf" srcId="{A2748BA5-CC16-8C46-9783-DCF82E8C1236}" destId="{70892EC7-7747-ED4E-9221-32D40DDA522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33DF18-2EE1-453C-80EC-962F1D38821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BB6FC-D8FB-4F91-A2AC-5B5A7F87994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 dirty="0"/>
            <a:t>Core Idea:</a:t>
          </a:r>
          <a:endParaRPr lang="en-US" sz="1800" dirty="0"/>
        </a:p>
      </dgm:t>
    </dgm:pt>
    <dgm:pt modelId="{D0F4D241-DEE1-4B32-882C-F9F989750358}" type="parTrans" cxnId="{282B4808-9CF9-4CC9-939E-C931B98A0AD4}">
      <dgm:prSet/>
      <dgm:spPr/>
      <dgm:t>
        <a:bodyPr/>
        <a:lstStyle/>
        <a:p>
          <a:endParaRPr lang="en-US"/>
        </a:p>
      </dgm:t>
    </dgm:pt>
    <dgm:pt modelId="{83608DBB-9A8A-46C6-AE93-1B76983DB867}" type="sibTrans" cxnId="{282B4808-9CF9-4CC9-939E-C931B98A0AD4}">
      <dgm:prSet/>
      <dgm:spPr/>
      <dgm:t>
        <a:bodyPr/>
        <a:lstStyle/>
        <a:p>
          <a:endParaRPr lang="en-US"/>
        </a:p>
      </dgm:t>
    </dgm:pt>
    <dgm:pt modelId="{72C6DB1C-58A9-44E9-9F7C-8735445D00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Leverage the capabilities of state-of-the-art Large Language Models (LLMs) to act as dynamic and interactive dungeon masters in digital role-playing games.</a:t>
          </a:r>
          <a:endParaRPr lang="en-US" sz="1400" dirty="0"/>
        </a:p>
      </dgm:t>
    </dgm:pt>
    <dgm:pt modelId="{4D21DA3C-0FC3-40C0-AC7D-B35A681CC2C8}" type="parTrans" cxnId="{AE7CBB6B-B72A-45A0-9307-0AA1803BFE7E}">
      <dgm:prSet/>
      <dgm:spPr/>
      <dgm:t>
        <a:bodyPr/>
        <a:lstStyle/>
        <a:p>
          <a:endParaRPr lang="en-US"/>
        </a:p>
      </dgm:t>
    </dgm:pt>
    <dgm:pt modelId="{399808D4-7940-4511-8EE5-760F30F02C10}" type="sibTrans" cxnId="{AE7CBB6B-B72A-45A0-9307-0AA1803BFE7E}">
      <dgm:prSet/>
      <dgm:spPr/>
      <dgm:t>
        <a:bodyPr/>
        <a:lstStyle/>
        <a:p>
          <a:endParaRPr lang="en-US"/>
        </a:p>
      </dgm:t>
    </dgm:pt>
    <dgm:pt modelId="{9FB08D8F-019B-4F37-B8CE-A9A81B0412F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 dirty="0"/>
            <a:t>Inspiration:</a:t>
          </a:r>
          <a:endParaRPr lang="en-US" sz="1800" dirty="0"/>
        </a:p>
      </dgm:t>
    </dgm:pt>
    <dgm:pt modelId="{90D15E8A-4597-4CC2-830C-D1DF5D876D8F}" type="parTrans" cxnId="{5A988164-59DB-4DF7-87BC-AC60F24379AE}">
      <dgm:prSet/>
      <dgm:spPr/>
      <dgm:t>
        <a:bodyPr/>
        <a:lstStyle/>
        <a:p>
          <a:endParaRPr lang="en-US"/>
        </a:p>
      </dgm:t>
    </dgm:pt>
    <dgm:pt modelId="{64F79AFB-BAEC-4CCE-A6C0-4542FE32F023}" type="sibTrans" cxnId="{5A988164-59DB-4DF7-87BC-AC60F24379AE}">
      <dgm:prSet/>
      <dgm:spPr/>
      <dgm:t>
        <a:bodyPr/>
        <a:lstStyle/>
        <a:p>
          <a:endParaRPr lang="en-US"/>
        </a:p>
      </dgm:t>
    </dgm:pt>
    <dgm:pt modelId="{D0794A51-4F34-4458-8A26-7DB390E7F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Traditional role-playing games like Dungeons &amp; Dragons rely on a human dungeon master to guide players, craft the world, and drive the narrative.</a:t>
          </a:r>
          <a:endParaRPr lang="en-US" sz="1400" dirty="0"/>
        </a:p>
      </dgm:t>
    </dgm:pt>
    <dgm:pt modelId="{CA4B8830-396D-4329-807B-F56757E50B01}" type="parTrans" cxnId="{73EDA2CA-13E3-4F53-BB27-A16588EE3C10}">
      <dgm:prSet/>
      <dgm:spPr/>
      <dgm:t>
        <a:bodyPr/>
        <a:lstStyle/>
        <a:p>
          <a:endParaRPr lang="en-US"/>
        </a:p>
      </dgm:t>
    </dgm:pt>
    <dgm:pt modelId="{48A743B9-0EC7-4F53-8D79-A4FA72ADB0B6}" type="sibTrans" cxnId="{73EDA2CA-13E3-4F53-BB27-A16588EE3C10}">
      <dgm:prSet/>
      <dgm:spPr/>
      <dgm:t>
        <a:bodyPr/>
        <a:lstStyle/>
        <a:p>
          <a:endParaRPr lang="en-US"/>
        </a:p>
      </dgm:t>
    </dgm:pt>
    <dgm:pt modelId="{9582BF69-4F71-4B99-8533-06F1F23634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Finding a quality DM and coordinating sessions can be challenging.</a:t>
          </a:r>
          <a:endParaRPr lang="en-US" sz="1400"/>
        </a:p>
      </dgm:t>
    </dgm:pt>
    <dgm:pt modelId="{55A24615-D3F5-4C66-8945-90F13797F87A}" type="parTrans" cxnId="{0EC9B4F4-092C-424B-B160-700F504FDC81}">
      <dgm:prSet/>
      <dgm:spPr/>
      <dgm:t>
        <a:bodyPr/>
        <a:lstStyle/>
        <a:p>
          <a:endParaRPr lang="en-US"/>
        </a:p>
      </dgm:t>
    </dgm:pt>
    <dgm:pt modelId="{AA09A431-D80F-4CEB-AD1E-A7CFE6F06760}" type="sibTrans" cxnId="{0EC9B4F4-092C-424B-B160-700F504FDC81}">
      <dgm:prSet/>
      <dgm:spPr/>
      <dgm:t>
        <a:bodyPr/>
        <a:lstStyle/>
        <a:p>
          <a:endParaRPr lang="en-US"/>
        </a:p>
      </dgm:t>
    </dgm:pt>
    <dgm:pt modelId="{8937B18F-611F-40D1-9757-BC42114A44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The goal is to capture the creativity and dynamism of a human DM using AI.</a:t>
          </a:r>
          <a:endParaRPr lang="en-US" sz="1400" dirty="0"/>
        </a:p>
      </dgm:t>
    </dgm:pt>
    <dgm:pt modelId="{9742039E-15D6-441D-921B-B832689C0BBA}" type="parTrans" cxnId="{CD6FAE98-AD84-4163-9AC8-8AAC9C5C71B7}">
      <dgm:prSet/>
      <dgm:spPr/>
      <dgm:t>
        <a:bodyPr/>
        <a:lstStyle/>
        <a:p>
          <a:endParaRPr lang="en-US"/>
        </a:p>
      </dgm:t>
    </dgm:pt>
    <dgm:pt modelId="{77E75274-69F0-445A-B5C9-E0F0B6228950}" type="sibTrans" cxnId="{CD6FAE98-AD84-4163-9AC8-8AAC9C5C71B7}">
      <dgm:prSet/>
      <dgm:spPr/>
      <dgm:t>
        <a:bodyPr/>
        <a:lstStyle/>
        <a:p>
          <a:endParaRPr lang="en-US"/>
        </a:p>
      </dgm:t>
    </dgm:pt>
    <dgm:pt modelId="{4A139B08-CAD1-407C-8A99-E68264CCCA7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 dirty="0"/>
            <a:t>Why LLMs?</a:t>
          </a:r>
          <a:endParaRPr lang="en-US" sz="1800" dirty="0"/>
        </a:p>
      </dgm:t>
    </dgm:pt>
    <dgm:pt modelId="{F5FDA866-4DB2-424E-AC5E-3992A1406D2E}" type="parTrans" cxnId="{CA9020E8-F9B9-488B-B843-A4A388F12DAC}">
      <dgm:prSet/>
      <dgm:spPr/>
      <dgm:t>
        <a:bodyPr/>
        <a:lstStyle/>
        <a:p>
          <a:endParaRPr lang="en-US"/>
        </a:p>
      </dgm:t>
    </dgm:pt>
    <dgm:pt modelId="{1201EE2D-A334-4DE1-96D3-421C0E1C7F4B}" type="sibTrans" cxnId="{CA9020E8-F9B9-488B-B843-A4A388F12DAC}">
      <dgm:prSet/>
      <dgm:spPr/>
      <dgm:t>
        <a:bodyPr/>
        <a:lstStyle/>
        <a:p>
          <a:endParaRPr lang="en-US"/>
        </a:p>
      </dgm:t>
    </dgm:pt>
    <dgm:pt modelId="{408A9102-51E5-41C8-8A0F-DF13FDCC19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LLMs, with their human-like text generation and ability to understand context, offer a promising tool for this endeavor.</a:t>
          </a:r>
          <a:endParaRPr lang="en-US" sz="1400" dirty="0"/>
        </a:p>
      </dgm:t>
    </dgm:pt>
    <dgm:pt modelId="{6C812675-25BD-4A6A-962F-A9F9790D06CA}" type="parTrans" cxnId="{AB6F5715-CCCF-4487-AAF8-9B0E8FCCCEF0}">
      <dgm:prSet/>
      <dgm:spPr/>
      <dgm:t>
        <a:bodyPr/>
        <a:lstStyle/>
        <a:p>
          <a:endParaRPr lang="en-US"/>
        </a:p>
      </dgm:t>
    </dgm:pt>
    <dgm:pt modelId="{855A5711-7E21-4656-B9D5-AB18A1177D87}" type="sibTrans" cxnId="{AB6F5715-CCCF-4487-AAF8-9B0E8FCCCEF0}">
      <dgm:prSet/>
      <dgm:spPr/>
      <dgm:t>
        <a:bodyPr/>
        <a:lstStyle/>
        <a:p>
          <a:endParaRPr lang="en-US"/>
        </a:p>
      </dgm:t>
    </dgm:pt>
    <dgm:pt modelId="{D7892633-0634-45C7-93E5-0757D2EBE1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Their emergent capabilities, like coding and sophisticated interactions, make them suitable for dynamic storytelling.</a:t>
          </a:r>
          <a:endParaRPr lang="en-US" sz="1400" dirty="0"/>
        </a:p>
      </dgm:t>
    </dgm:pt>
    <dgm:pt modelId="{4A06BBF2-FB06-4AA1-B8D4-3177AED50347}" type="parTrans" cxnId="{960D6F00-7CCD-41B6-8C44-8E80C51504A6}">
      <dgm:prSet/>
      <dgm:spPr/>
      <dgm:t>
        <a:bodyPr/>
        <a:lstStyle/>
        <a:p>
          <a:endParaRPr lang="en-US"/>
        </a:p>
      </dgm:t>
    </dgm:pt>
    <dgm:pt modelId="{AE9C1F47-8CB3-4315-B84D-488F208A4D29}" type="sibTrans" cxnId="{960D6F00-7CCD-41B6-8C44-8E80C51504A6}">
      <dgm:prSet/>
      <dgm:spPr/>
      <dgm:t>
        <a:bodyPr/>
        <a:lstStyle/>
        <a:p>
          <a:endParaRPr lang="en-US"/>
        </a:p>
      </dgm:t>
    </dgm:pt>
    <dgm:pt modelId="{54944E84-7C88-4FC2-9299-44F6143461E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 dirty="0"/>
            <a:t>The Game-Changer: Function Calling</a:t>
          </a:r>
          <a:endParaRPr lang="en-US" sz="1800" dirty="0"/>
        </a:p>
      </dgm:t>
    </dgm:pt>
    <dgm:pt modelId="{02716CF7-14BB-48BF-BDA7-5592D512FC32}" type="parTrans" cxnId="{2E11FD6F-43AB-4B33-AAA7-E966A6E1FCB1}">
      <dgm:prSet/>
      <dgm:spPr/>
      <dgm:t>
        <a:bodyPr/>
        <a:lstStyle/>
        <a:p>
          <a:endParaRPr lang="en-US"/>
        </a:p>
      </dgm:t>
    </dgm:pt>
    <dgm:pt modelId="{4F21292E-A561-42E8-9262-06D2431F3644}" type="sibTrans" cxnId="{2E11FD6F-43AB-4B33-AAA7-E966A6E1FCB1}">
      <dgm:prSet/>
      <dgm:spPr/>
      <dgm:t>
        <a:bodyPr/>
        <a:lstStyle/>
        <a:p>
          <a:endParaRPr lang="en-US"/>
        </a:p>
      </dgm:t>
    </dgm:pt>
    <dgm:pt modelId="{C8AD4C3F-1ACD-44C0-BA3D-B897BD440B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Enables the LLM to interact with external tools and APIs.</a:t>
          </a:r>
          <a:endParaRPr lang="en-US" sz="1400"/>
        </a:p>
      </dgm:t>
    </dgm:pt>
    <dgm:pt modelId="{C44442D4-5C51-4983-827C-744BEB19E46F}" type="parTrans" cxnId="{A107204D-FA5A-4A15-A516-5558A63DB8C1}">
      <dgm:prSet/>
      <dgm:spPr/>
      <dgm:t>
        <a:bodyPr/>
        <a:lstStyle/>
        <a:p>
          <a:endParaRPr lang="en-US"/>
        </a:p>
      </dgm:t>
    </dgm:pt>
    <dgm:pt modelId="{031C2EB2-F410-4E77-BA32-98455E782D08}" type="sibTrans" cxnId="{A107204D-FA5A-4A15-A516-5558A63DB8C1}">
      <dgm:prSet/>
      <dgm:spPr/>
      <dgm:t>
        <a:bodyPr/>
        <a:lstStyle/>
        <a:p>
          <a:endParaRPr lang="en-US"/>
        </a:p>
      </dgm:t>
    </dgm:pt>
    <dgm:pt modelId="{A3D4E432-696B-49C6-8B9C-B127C2136C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Will allow our LLM Dungeon Master (LLM-DM) to manage game states, roll dice, update character states, and more.</a:t>
          </a:r>
          <a:endParaRPr lang="en-US" sz="1400" dirty="0"/>
        </a:p>
      </dgm:t>
    </dgm:pt>
    <dgm:pt modelId="{DE59F64B-E337-452C-8168-5300873912C2}" type="parTrans" cxnId="{E23E048A-96FD-4E8B-B51B-EFBD52CD1CFD}">
      <dgm:prSet/>
      <dgm:spPr/>
      <dgm:t>
        <a:bodyPr/>
        <a:lstStyle/>
        <a:p>
          <a:endParaRPr lang="en-US"/>
        </a:p>
      </dgm:t>
    </dgm:pt>
    <dgm:pt modelId="{FA686B5F-B6FC-4903-BAC9-5321DC56A078}" type="sibTrans" cxnId="{E23E048A-96FD-4E8B-B51B-EFBD52CD1CFD}">
      <dgm:prSet/>
      <dgm:spPr/>
      <dgm:t>
        <a:bodyPr/>
        <a:lstStyle/>
        <a:p>
          <a:endParaRPr lang="en-US"/>
        </a:p>
      </dgm:t>
    </dgm:pt>
    <dgm:pt modelId="{85CF12A0-DC46-4603-AC8E-2EB48A3F0D68}" type="pres">
      <dgm:prSet presAssocID="{6033DF18-2EE1-453C-80EC-962F1D38821C}" presName="root" presStyleCnt="0">
        <dgm:presLayoutVars>
          <dgm:dir/>
          <dgm:resizeHandles val="exact"/>
        </dgm:presLayoutVars>
      </dgm:prSet>
      <dgm:spPr/>
    </dgm:pt>
    <dgm:pt modelId="{2A384704-23ED-478D-BE61-205944D9963E}" type="pres">
      <dgm:prSet presAssocID="{4DEBB6FC-D8FB-4F91-A2AC-5B5A7F879946}" presName="compNode" presStyleCnt="0"/>
      <dgm:spPr/>
    </dgm:pt>
    <dgm:pt modelId="{C8D4D114-B1DD-450D-9284-F73A4765350C}" type="pres">
      <dgm:prSet presAssocID="{4DEBB6FC-D8FB-4F91-A2AC-5B5A7F8799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E779B5CE-0BC3-434F-9670-201BE8F40808}" type="pres">
      <dgm:prSet presAssocID="{4DEBB6FC-D8FB-4F91-A2AC-5B5A7F879946}" presName="iconSpace" presStyleCnt="0"/>
      <dgm:spPr/>
    </dgm:pt>
    <dgm:pt modelId="{0B14CE92-AB84-4D4C-BEA3-D0438A942E35}" type="pres">
      <dgm:prSet presAssocID="{4DEBB6FC-D8FB-4F91-A2AC-5B5A7F879946}" presName="parTx" presStyleLbl="revTx" presStyleIdx="0" presStyleCnt="8">
        <dgm:presLayoutVars>
          <dgm:chMax val="0"/>
          <dgm:chPref val="0"/>
        </dgm:presLayoutVars>
      </dgm:prSet>
      <dgm:spPr/>
    </dgm:pt>
    <dgm:pt modelId="{1A8B78E9-AFF1-4CB9-BBEE-2A3FC6267A64}" type="pres">
      <dgm:prSet presAssocID="{4DEBB6FC-D8FB-4F91-A2AC-5B5A7F879946}" presName="txSpace" presStyleCnt="0"/>
      <dgm:spPr/>
    </dgm:pt>
    <dgm:pt modelId="{7803935D-E87B-4E18-8993-60BBBDD347FD}" type="pres">
      <dgm:prSet presAssocID="{4DEBB6FC-D8FB-4F91-A2AC-5B5A7F879946}" presName="desTx" presStyleLbl="revTx" presStyleIdx="1" presStyleCnt="8">
        <dgm:presLayoutVars/>
      </dgm:prSet>
      <dgm:spPr/>
    </dgm:pt>
    <dgm:pt modelId="{E87AE2E6-B84F-4C78-AE38-129C8E343B06}" type="pres">
      <dgm:prSet presAssocID="{83608DBB-9A8A-46C6-AE93-1B76983DB867}" presName="sibTrans" presStyleCnt="0"/>
      <dgm:spPr/>
    </dgm:pt>
    <dgm:pt modelId="{36AD5DCB-4FAE-443B-952C-0EF090F98F19}" type="pres">
      <dgm:prSet presAssocID="{9FB08D8F-019B-4F37-B8CE-A9A81B0412F8}" presName="compNode" presStyleCnt="0"/>
      <dgm:spPr/>
    </dgm:pt>
    <dgm:pt modelId="{2B4F5385-1EA6-4AC0-91DF-626D63339717}" type="pres">
      <dgm:prSet presAssocID="{9FB08D8F-019B-4F37-B8CE-A9A81B0412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D25FB36D-C194-4BF4-8A96-8B620EEAACA5}" type="pres">
      <dgm:prSet presAssocID="{9FB08D8F-019B-4F37-B8CE-A9A81B0412F8}" presName="iconSpace" presStyleCnt="0"/>
      <dgm:spPr/>
    </dgm:pt>
    <dgm:pt modelId="{A001A4BF-DBC9-4F1D-BC26-BE7A70A2736E}" type="pres">
      <dgm:prSet presAssocID="{9FB08D8F-019B-4F37-B8CE-A9A81B0412F8}" presName="parTx" presStyleLbl="revTx" presStyleIdx="2" presStyleCnt="8">
        <dgm:presLayoutVars>
          <dgm:chMax val="0"/>
          <dgm:chPref val="0"/>
        </dgm:presLayoutVars>
      </dgm:prSet>
      <dgm:spPr/>
    </dgm:pt>
    <dgm:pt modelId="{F6E90968-F27B-4EE9-9527-C5ADAE2E7B89}" type="pres">
      <dgm:prSet presAssocID="{9FB08D8F-019B-4F37-B8CE-A9A81B0412F8}" presName="txSpace" presStyleCnt="0"/>
      <dgm:spPr/>
    </dgm:pt>
    <dgm:pt modelId="{543C1351-C0EB-4B5A-AD1C-CDCB0DB34904}" type="pres">
      <dgm:prSet presAssocID="{9FB08D8F-019B-4F37-B8CE-A9A81B0412F8}" presName="desTx" presStyleLbl="revTx" presStyleIdx="3" presStyleCnt="8">
        <dgm:presLayoutVars/>
      </dgm:prSet>
      <dgm:spPr/>
    </dgm:pt>
    <dgm:pt modelId="{0B7EB9BB-15CE-42DA-8B4B-3AF2668AC0BC}" type="pres">
      <dgm:prSet presAssocID="{64F79AFB-BAEC-4CCE-A6C0-4542FE32F023}" presName="sibTrans" presStyleCnt="0"/>
      <dgm:spPr/>
    </dgm:pt>
    <dgm:pt modelId="{B8686370-36B8-41D2-B45E-75C924DACC77}" type="pres">
      <dgm:prSet presAssocID="{4A139B08-CAD1-407C-8A99-E68264CCCA77}" presName="compNode" presStyleCnt="0"/>
      <dgm:spPr/>
    </dgm:pt>
    <dgm:pt modelId="{4D12106C-D318-4469-B92F-C541642D12D8}" type="pres">
      <dgm:prSet presAssocID="{4A139B08-CAD1-407C-8A99-E68264CCCA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DC8F151-FC7F-4542-B752-D67CA63796D6}" type="pres">
      <dgm:prSet presAssocID="{4A139B08-CAD1-407C-8A99-E68264CCCA77}" presName="iconSpace" presStyleCnt="0"/>
      <dgm:spPr/>
    </dgm:pt>
    <dgm:pt modelId="{38EDE01D-D607-470B-9056-C6B0F65A4AA7}" type="pres">
      <dgm:prSet presAssocID="{4A139B08-CAD1-407C-8A99-E68264CCCA77}" presName="parTx" presStyleLbl="revTx" presStyleIdx="4" presStyleCnt="8">
        <dgm:presLayoutVars>
          <dgm:chMax val="0"/>
          <dgm:chPref val="0"/>
        </dgm:presLayoutVars>
      </dgm:prSet>
      <dgm:spPr/>
    </dgm:pt>
    <dgm:pt modelId="{2DB6EC85-324F-47E0-AA6B-1BCE68049528}" type="pres">
      <dgm:prSet presAssocID="{4A139B08-CAD1-407C-8A99-E68264CCCA77}" presName="txSpace" presStyleCnt="0"/>
      <dgm:spPr/>
    </dgm:pt>
    <dgm:pt modelId="{63A18C56-ECE5-4C41-A418-877347930FAF}" type="pres">
      <dgm:prSet presAssocID="{4A139B08-CAD1-407C-8A99-E68264CCCA77}" presName="desTx" presStyleLbl="revTx" presStyleIdx="5" presStyleCnt="8">
        <dgm:presLayoutVars/>
      </dgm:prSet>
      <dgm:spPr/>
    </dgm:pt>
    <dgm:pt modelId="{3B58EC8C-46BF-433F-9373-8D8BDB48F2D1}" type="pres">
      <dgm:prSet presAssocID="{1201EE2D-A334-4DE1-96D3-421C0E1C7F4B}" presName="sibTrans" presStyleCnt="0"/>
      <dgm:spPr/>
    </dgm:pt>
    <dgm:pt modelId="{EA67FDF4-EB12-48AD-A38E-64375E7772ED}" type="pres">
      <dgm:prSet presAssocID="{54944E84-7C88-4FC2-9299-44F6143461E7}" presName="compNode" presStyleCnt="0"/>
      <dgm:spPr/>
    </dgm:pt>
    <dgm:pt modelId="{BE59706F-0CB2-4B8F-AA15-8B0A927F93A7}" type="pres">
      <dgm:prSet presAssocID="{54944E84-7C88-4FC2-9299-44F6143461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E6173DF0-CB42-4005-BBDF-BAD37C5BFE9F}" type="pres">
      <dgm:prSet presAssocID="{54944E84-7C88-4FC2-9299-44F6143461E7}" presName="iconSpace" presStyleCnt="0"/>
      <dgm:spPr/>
    </dgm:pt>
    <dgm:pt modelId="{897D02F7-3E67-477A-924F-9A6B88F9B8EA}" type="pres">
      <dgm:prSet presAssocID="{54944E84-7C88-4FC2-9299-44F6143461E7}" presName="parTx" presStyleLbl="revTx" presStyleIdx="6" presStyleCnt="8">
        <dgm:presLayoutVars>
          <dgm:chMax val="0"/>
          <dgm:chPref val="0"/>
        </dgm:presLayoutVars>
      </dgm:prSet>
      <dgm:spPr/>
    </dgm:pt>
    <dgm:pt modelId="{1E59BCCA-52A8-4ED7-8871-550123FD3488}" type="pres">
      <dgm:prSet presAssocID="{54944E84-7C88-4FC2-9299-44F6143461E7}" presName="txSpace" presStyleCnt="0"/>
      <dgm:spPr/>
    </dgm:pt>
    <dgm:pt modelId="{0CD33008-D7E9-4E32-B422-2CA5DE7AA4A2}" type="pres">
      <dgm:prSet presAssocID="{54944E84-7C88-4FC2-9299-44F6143461E7}" presName="desTx" presStyleLbl="revTx" presStyleIdx="7" presStyleCnt="8">
        <dgm:presLayoutVars/>
      </dgm:prSet>
      <dgm:spPr/>
    </dgm:pt>
  </dgm:ptLst>
  <dgm:cxnLst>
    <dgm:cxn modelId="{960D6F00-7CCD-41B6-8C44-8E80C51504A6}" srcId="{4A139B08-CAD1-407C-8A99-E68264CCCA77}" destId="{D7892633-0634-45C7-93E5-0757D2EBE1A7}" srcOrd="1" destOrd="0" parTransId="{4A06BBF2-FB06-4AA1-B8D4-3177AED50347}" sibTransId="{AE9C1F47-8CB3-4315-B84D-488F208A4D29}"/>
    <dgm:cxn modelId="{B3BD7F05-6A6A-4E56-AB5E-90B7E03267EB}" type="presOf" srcId="{D7892633-0634-45C7-93E5-0757D2EBE1A7}" destId="{63A18C56-ECE5-4C41-A418-877347930FAF}" srcOrd="0" destOrd="1" presId="urn:microsoft.com/office/officeart/2018/2/layout/IconLabelDescriptionList"/>
    <dgm:cxn modelId="{282B4808-9CF9-4CC9-939E-C931B98A0AD4}" srcId="{6033DF18-2EE1-453C-80EC-962F1D38821C}" destId="{4DEBB6FC-D8FB-4F91-A2AC-5B5A7F879946}" srcOrd="0" destOrd="0" parTransId="{D0F4D241-DEE1-4B32-882C-F9F989750358}" sibTransId="{83608DBB-9A8A-46C6-AE93-1B76983DB867}"/>
    <dgm:cxn modelId="{AB6F5715-CCCF-4487-AAF8-9B0E8FCCCEF0}" srcId="{4A139B08-CAD1-407C-8A99-E68264CCCA77}" destId="{408A9102-51E5-41C8-8A0F-DF13FDCC1945}" srcOrd="0" destOrd="0" parTransId="{6C812675-25BD-4A6A-962F-A9F9790D06CA}" sibTransId="{855A5711-7E21-4656-B9D5-AB18A1177D87}"/>
    <dgm:cxn modelId="{6678BC16-392E-459A-82E0-88E78230B34A}" type="presOf" srcId="{A3D4E432-696B-49C6-8B9C-B127C2136C47}" destId="{0CD33008-D7E9-4E32-B422-2CA5DE7AA4A2}" srcOrd="0" destOrd="1" presId="urn:microsoft.com/office/officeart/2018/2/layout/IconLabelDescriptionList"/>
    <dgm:cxn modelId="{DE54BC35-0BBC-4DEA-8ED7-648B31820FF8}" type="presOf" srcId="{6033DF18-2EE1-453C-80EC-962F1D38821C}" destId="{85CF12A0-DC46-4603-AC8E-2EB48A3F0D68}" srcOrd="0" destOrd="0" presId="urn:microsoft.com/office/officeart/2018/2/layout/IconLabelDescriptionList"/>
    <dgm:cxn modelId="{247D4637-79D3-489A-B103-9B4B9296BA03}" type="presOf" srcId="{8937B18F-611F-40D1-9757-BC42114A4456}" destId="{543C1351-C0EB-4B5A-AD1C-CDCB0DB34904}" srcOrd="0" destOrd="2" presId="urn:microsoft.com/office/officeart/2018/2/layout/IconLabelDescriptionList"/>
    <dgm:cxn modelId="{1240414A-E564-4112-B6C0-1EA60031859A}" type="presOf" srcId="{54944E84-7C88-4FC2-9299-44F6143461E7}" destId="{897D02F7-3E67-477A-924F-9A6B88F9B8EA}" srcOrd="0" destOrd="0" presId="urn:microsoft.com/office/officeart/2018/2/layout/IconLabelDescriptionList"/>
    <dgm:cxn modelId="{E4D2AA4A-D565-4E93-B3E6-76A022FADDA7}" type="presOf" srcId="{4A139B08-CAD1-407C-8A99-E68264CCCA77}" destId="{38EDE01D-D607-470B-9056-C6B0F65A4AA7}" srcOrd="0" destOrd="0" presId="urn:microsoft.com/office/officeart/2018/2/layout/IconLabelDescriptionList"/>
    <dgm:cxn modelId="{EE793F4B-F870-454F-869A-7155A4EA77B3}" type="presOf" srcId="{C8AD4C3F-1ACD-44C0-BA3D-B897BD440B88}" destId="{0CD33008-D7E9-4E32-B422-2CA5DE7AA4A2}" srcOrd="0" destOrd="0" presId="urn:microsoft.com/office/officeart/2018/2/layout/IconLabelDescriptionList"/>
    <dgm:cxn modelId="{A107204D-FA5A-4A15-A516-5558A63DB8C1}" srcId="{54944E84-7C88-4FC2-9299-44F6143461E7}" destId="{C8AD4C3F-1ACD-44C0-BA3D-B897BD440B88}" srcOrd="0" destOrd="0" parTransId="{C44442D4-5C51-4983-827C-744BEB19E46F}" sibTransId="{031C2EB2-F410-4E77-BA32-98455E782D08}"/>
    <dgm:cxn modelId="{5A988164-59DB-4DF7-87BC-AC60F24379AE}" srcId="{6033DF18-2EE1-453C-80EC-962F1D38821C}" destId="{9FB08D8F-019B-4F37-B8CE-A9A81B0412F8}" srcOrd="1" destOrd="0" parTransId="{90D15E8A-4597-4CC2-830C-D1DF5D876D8F}" sibTransId="{64F79AFB-BAEC-4CCE-A6C0-4542FE32F023}"/>
    <dgm:cxn modelId="{AE7CBB6B-B72A-45A0-9307-0AA1803BFE7E}" srcId="{4DEBB6FC-D8FB-4F91-A2AC-5B5A7F879946}" destId="{72C6DB1C-58A9-44E9-9F7C-8735445D00E3}" srcOrd="0" destOrd="0" parTransId="{4D21DA3C-0FC3-40C0-AC7D-B35A681CC2C8}" sibTransId="{399808D4-7940-4511-8EE5-760F30F02C10}"/>
    <dgm:cxn modelId="{2E11FD6F-43AB-4B33-AAA7-E966A6E1FCB1}" srcId="{6033DF18-2EE1-453C-80EC-962F1D38821C}" destId="{54944E84-7C88-4FC2-9299-44F6143461E7}" srcOrd="3" destOrd="0" parTransId="{02716CF7-14BB-48BF-BDA7-5592D512FC32}" sibTransId="{4F21292E-A561-42E8-9262-06D2431F3644}"/>
    <dgm:cxn modelId="{30A06288-D58A-4BC2-A547-444C3F41B75E}" type="presOf" srcId="{72C6DB1C-58A9-44E9-9F7C-8735445D00E3}" destId="{7803935D-E87B-4E18-8993-60BBBDD347FD}" srcOrd="0" destOrd="0" presId="urn:microsoft.com/office/officeart/2018/2/layout/IconLabelDescriptionList"/>
    <dgm:cxn modelId="{E23E048A-96FD-4E8B-B51B-EFBD52CD1CFD}" srcId="{54944E84-7C88-4FC2-9299-44F6143461E7}" destId="{A3D4E432-696B-49C6-8B9C-B127C2136C47}" srcOrd="1" destOrd="0" parTransId="{DE59F64B-E337-452C-8168-5300873912C2}" sibTransId="{FA686B5F-B6FC-4903-BAC9-5321DC56A078}"/>
    <dgm:cxn modelId="{977E9C95-66B7-4021-B2EE-69A1D8A44EB4}" type="presOf" srcId="{408A9102-51E5-41C8-8A0F-DF13FDCC1945}" destId="{63A18C56-ECE5-4C41-A418-877347930FAF}" srcOrd="0" destOrd="0" presId="urn:microsoft.com/office/officeart/2018/2/layout/IconLabelDescriptionList"/>
    <dgm:cxn modelId="{CD6FAE98-AD84-4163-9AC8-8AAC9C5C71B7}" srcId="{9FB08D8F-019B-4F37-B8CE-A9A81B0412F8}" destId="{8937B18F-611F-40D1-9757-BC42114A4456}" srcOrd="2" destOrd="0" parTransId="{9742039E-15D6-441D-921B-B832689C0BBA}" sibTransId="{77E75274-69F0-445A-B5C9-E0F0B6228950}"/>
    <dgm:cxn modelId="{73EDA2CA-13E3-4F53-BB27-A16588EE3C10}" srcId="{9FB08D8F-019B-4F37-B8CE-A9A81B0412F8}" destId="{D0794A51-4F34-4458-8A26-7DB390E7F308}" srcOrd="0" destOrd="0" parTransId="{CA4B8830-396D-4329-807B-F56757E50B01}" sibTransId="{48A743B9-0EC7-4F53-8D79-A4FA72ADB0B6}"/>
    <dgm:cxn modelId="{52D147D8-365F-460C-8D73-4BBBE4BCA958}" type="presOf" srcId="{9582BF69-4F71-4B99-8533-06F1F2363480}" destId="{543C1351-C0EB-4B5A-AD1C-CDCB0DB34904}" srcOrd="0" destOrd="1" presId="urn:microsoft.com/office/officeart/2018/2/layout/IconLabelDescriptionList"/>
    <dgm:cxn modelId="{B5119FDF-058C-4393-92E4-C307BA58D125}" type="presOf" srcId="{D0794A51-4F34-4458-8A26-7DB390E7F308}" destId="{543C1351-C0EB-4B5A-AD1C-CDCB0DB34904}" srcOrd="0" destOrd="0" presId="urn:microsoft.com/office/officeart/2018/2/layout/IconLabelDescriptionList"/>
    <dgm:cxn modelId="{CA9020E8-F9B9-488B-B843-A4A388F12DAC}" srcId="{6033DF18-2EE1-453C-80EC-962F1D38821C}" destId="{4A139B08-CAD1-407C-8A99-E68264CCCA77}" srcOrd="2" destOrd="0" parTransId="{F5FDA866-4DB2-424E-AC5E-3992A1406D2E}" sibTransId="{1201EE2D-A334-4DE1-96D3-421C0E1C7F4B}"/>
    <dgm:cxn modelId="{1CEF2CEC-B1CC-4E85-9FEB-2B787F47AF46}" type="presOf" srcId="{9FB08D8F-019B-4F37-B8CE-A9A81B0412F8}" destId="{A001A4BF-DBC9-4F1D-BC26-BE7A70A2736E}" srcOrd="0" destOrd="0" presId="urn:microsoft.com/office/officeart/2018/2/layout/IconLabelDescriptionList"/>
    <dgm:cxn modelId="{6A7431F0-0E98-4C52-94D2-93E34D271441}" type="presOf" srcId="{4DEBB6FC-D8FB-4F91-A2AC-5B5A7F879946}" destId="{0B14CE92-AB84-4D4C-BEA3-D0438A942E35}" srcOrd="0" destOrd="0" presId="urn:microsoft.com/office/officeart/2018/2/layout/IconLabelDescriptionList"/>
    <dgm:cxn modelId="{0EC9B4F4-092C-424B-B160-700F504FDC81}" srcId="{9FB08D8F-019B-4F37-B8CE-A9A81B0412F8}" destId="{9582BF69-4F71-4B99-8533-06F1F2363480}" srcOrd="1" destOrd="0" parTransId="{55A24615-D3F5-4C66-8945-90F13797F87A}" sibTransId="{AA09A431-D80F-4CEB-AD1E-A7CFE6F06760}"/>
    <dgm:cxn modelId="{75F9A614-F18C-4185-9AF4-462DBE7641B2}" type="presParOf" srcId="{85CF12A0-DC46-4603-AC8E-2EB48A3F0D68}" destId="{2A384704-23ED-478D-BE61-205944D9963E}" srcOrd="0" destOrd="0" presId="urn:microsoft.com/office/officeart/2018/2/layout/IconLabelDescriptionList"/>
    <dgm:cxn modelId="{050C2A5D-3D7E-441E-9D6B-AE278A0A7D3D}" type="presParOf" srcId="{2A384704-23ED-478D-BE61-205944D9963E}" destId="{C8D4D114-B1DD-450D-9284-F73A4765350C}" srcOrd="0" destOrd="0" presId="urn:microsoft.com/office/officeart/2018/2/layout/IconLabelDescriptionList"/>
    <dgm:cxn modelId="{947B270D-2867-4362-B3B3-5D6CB2D17421}" type="presParOf" srcId="{2A384704-23ED-478D-BE61-205944D9963E}" destId="{E779B5CE-0BC3-434F-9670-201BE8F40808}" srcOrd="1" destOrd="0" presId="urn:microsoft.com/office/officeart/2018/2/layout/IconLabelDescriptionList"/>
    <dgm:cxn modelId="{90BC305D-79F8-4949-A49D-24CE2565CF68}" type="presParOf" srcId="{2A384704-23ED-478D-BE61-205944D9963E}" destId="{0B14CE92-AB84-4D4C-BEA3-D0438A942E35}" srcOrd="2" destOrd="0" presId="urn:microsoft.com/office/officeart/2018/2/layout/IconLabelDescriptionList"/>
    <dgm:cxn modelId="{BD9C1DC7-2CEC-4A9B-BDA7-5C6287514DF9}" type="presParOf" srcId="{2A384704-23ED-478D-BE61-205944D9963E}" destId="{1A8B78E9-AFF1-4CB9-BBEE-2A3FC6267A64}" srcOrd="3" destOrd="0" presId="urn:microsoft.com/office/officeart/2018/2/layout/IconLabelDescriptionList"/>
    <dgm:cxn modelId="{6080859F-1869-4FA4-9CDF-74BFCDDDF08F}" type="presParOf" srcId="{2A384704-23ED-478D-BE61-205944D9963E}" destId="{7803935D-E87B-4E18-8993-60BBBDD347FD}" srcOrd="4" destOrd="0" presId="urn:microsoft.com/office/officeart/2018/2/layout/IconLabelDescriptionList"/>
    <dgm:cxn modelId="{8D9BD34A-9CDE-45C9-8518-FF86953A0160}" type="presParOf" srcId="{85CF12A0-DC46-4603-AC8E-2EB48A3F0D68}" destId="{E87AE2E6-B84F-4C78-AE38-129C8E343B06}" srcOrd="1" destOrd="0" presId="urn:microsoft.com/office/officeart/2018/2/layout/IconLabelDescriptionList"/>
    <dgm:cxn modelId="{DD83EA04-23B7-42E9-8BD1-9F468873D198}" type="presParOf" srcId="{85CF12A0-DC46-4603-AC8E-2EB48A3F0D68}" destId="{36AD5DCB-4FAE-443B-952C-0EF090F98F19}" srcOrd="2" destOrd="0" presId="urn:microsoft.com/office/officeart/2018/2/layout/IconLabelDescriptionList"/>
    <dgm:cxn modelId="{6A261FB1-13C6-4599-B7D7-5FB5F1B33CA9}" type="presParOf" srcId="{36AD5DCB-4FAE-443B-952C-0EF090F98F19}" destId="{2B4F5385-1EA6-4AC0-91DF-626D63339717}" srcOrd="0" destOrd="0" presId="urn:microsoft.com/office/officeart/2018/2/layout/IconLabelDescriptionList"/>
    <dgm:cxn modelId="{B4A6E12A-00A4-4973-A5EB-62C27FE52F8A}" type="presParOf" srcId="{36AD5DCB-4FAE-443B-952C-0EF090F98F19}" destId="{D25FB36D-C194-4BF4-8A96-8B620EEAACA5}" srcOrd="1" destOrd="0" presId="urn:microsoft.com/office/officeart/2018/2/layout/IconLabelDescriptionList"/>
    <dgm:cxn modelId="{2F5E0783-7DC9-4D86-AD9C-BB6413BE0EBA}" type="presParOf" srcId="{36AD5DCB-4FAE-443B-952C-0EF090F98F19}" destId="{A001A4BF-DBC9-4F1D-BC26-BE7A70A2736E}" srcOrd="2" destOrd="0" presId="urn:microsoft.com/office/officeart/2018/2/layout/IconLabelDescriptionList"/>
    <dgm:cxn modelId="{3C0694CF-0D17-4278-AF1F-114AF06A6943}" type="presParOf" srcId="{36AD5DCB-4FAE-443B-952C-0EF090F98F19}" destId="{F6E90968-F27B-4EE9-9527-C5ADAE2E7B89}" srcOrd="3" destOrd="0" presId="urn:microsoft.com/office/officeart/2018/2/layout/IconLabelDescriptionList"/>
    <dgm:cxn modelId="{DC84E51F-1EA3-4ED1-B3DC-579C984E6F1A}" type="presParOf" srcId="{36AD5DCB-4FAE-443B-952C-0EF090F98F19}" destId="{543C1351-C0EB-4B5A-AD1C-CDCB0DB34904}" srcOrd="4" destOrd="0" presId="urn:microsoft.com/office/officeart/2018/2/layout/IconLabelDescriptionList"/>
    <dgm:cxn modelId="{425F55FD-955B-4DE2-8126-49A9B207E982}" type="presParOf" srcId="{85CF12A0-DC46-4603-AC8E-2EB48A3F0D68}" destId="{0B7EB9BB-15CE-42DA-8B4B-3AF2668AC0BC}" srcOrd="3" destOrd="0" presId="urn:microsoft.com/office/officeart/2018/2/layout/IconLabelDescriptionList"/>
    <dgm:cxn modelId="{B84C3063-D45A-4F73-A2C5-630BA1E2F9AB}" type="presParOf" srcId="{85CF12A0-DC46-4603-AC8E-2EB48A3F0D68}" destId="{B8686370-36B8-41D2-B45E-75C924DACC77}" srcOrd="4" destOrd="0" presId="urn:microsoft.com/office/officeart/2018/2/layout/IconLabelDescriptionList"/>
    <dgm:cxn modelId="{D16862B1-FDBF-4956-8EB1-ABF762A98CE1}" type="presParOf" srcId="{B8686370-36B8-41D2-B45E-75C924DACC77}" destId="{4D12106C-D318-4469-B92F-C541642D12D8}" srcOrd="0" destOrd="0" presId="urn:microsoft.com/office/officeart/2018/2/layout/IconLabelDescriptionList"/>
    <dgm:cxn modelId="{1747272C-8D40-4150-A025-738791411FE0}" type="presParOf" srcId="{B8686370-36B8-41D2-B45E-75C924DACC77}" destId="{ADC8F151-FC7F-4542-B752-D67CA63796D6}" srcOrd="1" destOrd="0" presId="urn:microsoft.com/office/officeart/2018/2/layout/IconLabelDescriptionList"/>
    <dgm:cxn modelId="{60F7A420-7D8E-4009-9665-F15AFA8BC660}" type="presParOf" srcId="{B8686370-36B8-41D2-B45E-75C924DACC77}" destId="{38EDE01D-D607-470B-9056-C6B0F65A4AA7}" srcOrd="2" destOrd="0" presId="urn:microsoft.com/office/officeart/2018/2/layout/IconLabelDescriptionList"/>
    <dgm:cxn modelId="{D22CDAFF-3346-49EC-8648-D3D841E442A9}" type="presParOf" srcId="{B8686370-36B8-41D2-B45E-75C924DACC77}" destId="{2DB6EC85-324F-47E0-AA6B-1BCE68049528}" srcOrd="3" destOrd="0" presId="urn:microsoft.com/office/officeart/2018/2/layout/IconLabelDescriptionList"/>
    <dgm:cxn modelId="{E665E117-0832-4ACC-A668-F8013BB3D5D2}" type="presParOf" srcId="{B8686370-36B8-41D2-B45E-75C924DACC77}" destId="{63A18C56-ECE5-4C41-A418-877347930FAF}" srcOrd="4" destOrd="0" presId="urn:microsoft.com/office/officeart/2018/2/layout/IconLabelDescriptionList"/>
    <dgm:cxn modelId="{E842599C-0B68-4572-B003-19D6FC518A78}" type="presParOf" srcId="{85CF12A0-DC46-4603-AC8E-2EB48A3F0D68}" destId="{3B58EC8C-46BF-433F-9373-8D8BDB48F2D1}" srcOrd="5" destOrd="0" presId="urn:microsoft.com/office/officeart/2018/2/layout/IconLabelDescriptionList"/>
    <dgm:cxn modelId="{69844D1F-0CCB-4D1A-84D4-C0AEEA6DAF9A}" type="presParOf" srcId="{85CF12A0-DC46-4603-AC8E-2EB48A3F0D68}" destId="{EA67FDF4-EB12-48AD-A38E-64375E7772ED}" srcOrd="6" destOrd="0" presId="urn:microsoft.com/office/officeart/2018/2/layout/IconLabelDescriptionList"/>
    <dgm:cxn modelId="{3EC2EA89-C0C8-44AB-993A-AE1C6AFFFAE8}" type="presParOf" srcId="{EA67FDF4-EB12-48AD-A38E-64375E7772ED}" destId="{BE59706F-0CB2-4B8F-AA15-8B0A927F93A7}" srcOrd="0" destOrd="0" presId="urn:microsoft.com/office/officeart/2018/2/layout/IconLabelDescriptionList"/>
    <dgm:cxn modelId="{6A804E0E-CBE5-48B5-A69C-900B54F826A2}" type="presParOf" srcId="{EA67FDF4-EB12-48AD-A38E-64375E7772ED}" destId="{E6173DF0-CB42-4005-BBDF-BAD37C5BFE9F}" srcOrd="1" destOrd="0" presId="urn:microsoft.com/office/officeart/2018/2/layout/IconLabelDescriptionList"/>
    <dgm:cxn modelId="{0A9399B7-7318-4DEB-ADC8-5EC0C9FE5418}" type="presParOf" srcId="{EA67FDF4-EB12-48AD-A38E-64375E7772ED}" destId="{897D02F7-3E67-477A-924F-9A6B88F9B8EA}" srcOrd="2" destOrd="0" presId="urn:microsoft.com/office/officeart/2018/2/layout/IconLabelDescriptionList"/>
    <dgm:cxn modelId="{6277244E-7974-469D-9449-EDDFC4AF960F}" type="presParOf" srcId="{EA67FDF4-EB12-48AD-A38E-64375E7772ED}" destId="{1E59BCCA-52A8-4ED7-8871-550123FD3488}" srcOrd="3" destOrd="0" presId="urn:microsoft.com/office/officeart/2018/2/layout/IconLabelDescriptionList"/>
    <dgm:cxn modelId="{33314CE4-8674-4EE9-8DDB-00394622F8F3}" type="presParOf" srcId="{EA67FDF4-EB12-48AD-A38E-64375E7772ED}" destId="{0CD33008-D7E9-4E32-B422-2CA5DE7AA4A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334797-865A-4314-9128-8C3F53DDDCB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7C9926-C01F-41B1-81EF-52ED3740F64E}">
      <dgm:prSet/>
      <dgm:spPr/>
      <dgm:t>
        <a:bodyPr/>
        <a:lstStyle/>
        <a:p>
          <a:r>
            <a:rPr lang="en-US" b="1" i="0"/>
            <a:t>Traditional Importance of Datasets</a:t>
          </a:r>
          <a:r>
            <a:rPr lang="en-US" b="0" i="0"/>
            <a:t>:</a:t>
          </a:r>
          <a:endParaRPr lang="en-US"/>
        </a:p>
      </dgm:t>
    </dgm:pt>
    <dgm:pt modelId="{18E5D9E0-EAB8-416B-81E3-FC0EDA51C10A}" type="parTrans" cxnId="{505DDD51-2BA0-40BB-B218-EE7F9BD23C5A}">
      <dgm:prSet/>
      <dgm:spPr/>
      <dgm:t>
        <a:bodyPr/>
        <a:lstStyle/>
        <a:p>
          <a:endParaRPr lang="en-US"/>
        </a:p>
      </dgm:t>
    </dgm:pt>
    <dgm:pt modelId="{185FABE3-3E83-411D-86BC-B225328A4F07}" type="sibTrans" cxnId="{505DDD51-2BA0-40BB-B218-EE7F9BD23C5A}">
      <dgm:prSet/>
      <dgm:spPr/>
      <dgm:t>
        <a:bodyPr/>
        <a:lstStyle/>
        <a:p>
          <a:endParaRPr lang="en-US"/>
        </a:p>
      </dgm:t>
    </dgm:pt>
    <dgm:pt modelId="{B4ACA9BB-43C2-409F-867C-14631FCDD42A}">
      <dgm:prSet/>
      <dgm:spPr/>
      <dgm:t>
        <a:bodyPr/>
        <a:lstStyle/>
        <a:p>
          <a:r>
            <a:rPr lang="en-US" b="0" i="0"/>
            <a:t>A solid foundation for training models.</a:t>
          </a:r>
          <a:endParaRPr lang="en-US"/>
        </a:p>
      </dgm:t>
    </dgm:pt>
    <dgm:pt modelId="{3F9B372D-DA6C-4CA4-892A-681462AFCA2B}" type="parTrans" cxnId="{970B8908-CC1D-4FF4-8188-F205BC1895B8}">
      <dgm:prSet/>
      <dgm:spPr/>
      <dgm:t>
        <a:bodyPr/>
        <a:lstStyle/>
        <a:p>
          <a:endParaRPr lang="en-US"/>
        </a:p>
      </dgm:t>
    </dgm:pt>
    <dgm:pt modelId="{E3A9E119-1CD6-447F-94D9-9915B57298CF}" type="sibTrans" cxnId="{970B8908-CC1D-4FF4-8188-F205BC1895B8}">
      <dgm:prSet/>
      <dgm:spPr/>
      <dgm:t>
        <a:bodyPr/>
        <a:lstStyle/>
        <a:p>
          <a:endParaRPr lang="en-US"/>
        </a:p>
      </dgm:t>
    </dgm:pt>
    <dgm:pt modelId="{EC8DFA04-3727-48A0-834D-91839F142333}">
      <dgm:prSet/>
      <dgm:spPr/>
      <dgm:t>
        <a:bodyPr/>
        <a:lstStyle/>
        <a:p>
          <a:r>
            <a:rPr lang="en-US" b="0" i="0"/>
            <a:t>Typically, a good dataset often outweighs a sophisticated algorithm.</a:t>
          </a:r>
          <a:endParaRPr lang="en-US"/>
        </a:p>
      </dgm:t>
    </dgm:pt>
    <dgm:pt modelId="{EA971970-0490-4691-8F19-FEB097820E9A}" type="parTrans" cxnId="{60FB7AE8-C03B-495D-8B0E-CD9A6B9DF930}">
      <dgm:prSet/>
      <dgm:spPr/>
      <dgm:t>
        <a:bodyPr/>
        <a:lstStyle/>
        <a:p>
          <a:endParaRPr lang="en-US"/>
        </a:p>
      </dgm:t>
    </dgm:pt>
    <dgm:pt modelId="{FA443572-E714-4B4A-86AD-5CA539B07004}" type="sibTrans" cxnId="{60FB7AE8-C03B-495D-8B0E-CD9A6B9DF930}">
      <dgm:prSet/>
      <dgm:spPr/>
      <dgm:t>
        <a:bodyPr/>
        <a:lstStyle/>
        <a:p>
          <a:endParaRPr lang="en-US"/>
        </a:p>
      </dgm:t>
    </dgm:pt>
    <dgm:pt modelId="{9DC6B975-8D6D-411D-90CB-F96DD79698DD}">
      <dgm:prSet/>
      <dgm:spPr/>
      <dgm:t>
        <a:bodyPr/>
        <a:lstStyle/>
        <a:p>
          <a:r>
            <a:rPr lang="en-US" b="1" i="0"/>
            <a:t>Pre-trained Transformers</a:t>
          </a:r>
          <a:r>
            <a:rPr lang="en-US" b="0" i="0"/>
            <a:t>:</a:t>
          </a:r>
          <a:endParaRPr lang="en-US"/>
        </a:p>
      </dgm:t>
    </dgm:pt>
    <dgm:pt modelId="{5362550C-41DC-4D20-A34E-02A2DF8CA271}" type="parTrans" cxnId="{23BD5DF9-D424-4CD4-8AAF-908646BDD289}">
      <dgm:prSet/>
      <dgm:spPr/>
      <dgm:t>
        <a:bodyPr/>
        <a:lstStyle/>
        <a:p>
          <a:endParaRPr lang="en-US"/>
        </a:p>
      </dgm:t>
    </dgm:pt>
    <dgm:pt modelId="{08DCCE14-4EDA-4459-8637-576ACA94A443}" type="sibTrans" cxnId="{23BD5DF9-D424-4CD4-8AAF-908646BDD289}">
      <dgm:prSet/>
      <dgm:spPr/>
      <dgm:t>
        <a:bodyPr/>
        <a:lstStyle/>
        <a:p>
          <a:endParaRPr lang="en-US"/>
        </a:p>
      </dgm:t>
    </dgm:pt>
    <dgm:pt modelId="{C76E037E-0209-497B-969C-6D13E64B0A89}">
      <dgm:prSet/>
      <dgm:spPr/>
      <dgm:t>
        <a:bodyPr/>
        <a:lstStyle/>
        <a:p>
          <a:r>
            <a:rPr lang="en-US" b="0" i="0"/>
            <a:t>Given unlimited resources: multi-billion dollar compute cluster, vast data, and ample time - one could train their own LLM.</a:t>
          </a:r>
          <a:endParaRPr lang="en-US"/>
        </a:p>
      </dgm:t>
    </dgm:pt>
    <dgm:pt modelId="{8A31B4D1-3D1A-4645-A915-D86A4081E209}" type="parTrans" cxnId="{D31C36A3-CBC0-4C95-942C-2D6654B8DD05}">
      <dgm:prSet/>
      <dgm:spPr/>
      <dgm:t>
        <a:bodyPr/>
        <a:lstStyle/>
        <a:p>
          <a:endParaRPr lang="en-US"/>
        </a:p>
      </dgm:t>
    </dgm:pt>
    <dgm:pt modelId="{3ECF0C38-E279-42B3-9D12-D1889A732569}" type="sibTrans" cxnId="{D31C36A3-CBC0-4C95-942C-2D6654B8DD05}">
      <dgm:prSet/>
      <dgm:spPr/>
      <dgm:t>
        <a:bodyPr/>
        <a:lstStyle/>
        <a:p>
          <a:endParaRPr lang="en-US"/>
        </a:p>
      </dgm:t>
    </dgm:pt>
    <dgm:pt modelId="{E79BEDD9-57F7-46AD-80FA-198BD7F3AE64}">
      <dgm:prSet/>
      <dgm:spPr/>
      <dgm:t>
        <a:bodyPr/>
        <a:lstStyle/>
        <a:p>
          <a:r>
            <a:rPr lang="en-US" b="0" i="0"/>
            <a:t>Realistically, leveraging existing pre-trained models is practical and efficient.</a:t>
          </a:r>
          <a:endParaRPr lang="en-US"/>
        </a:p>
      </dgm:t>
    </dgm:pt>
    <dgm:pt modelId="{9FC81D70-4629-497E-8954-C9C409E68D52}" type="parTrans" cxnId="{59EE783B-CA12-47CB-ADF1-7E4FF8CDF88B}">
      <dgm:prSet/>
      <dgm:spPr/>
      <dgm:t>
        <a:bodyPr/>
        <a:lstStyle/>
        <a:p>
          <a:endParaRPr lang="en-US"/>
        </a:p>
      </dgm:t>
    </dgm:pt>
    <dgm:pt modelId="{E93731A4-5677-43E5-98AD-5603DB72745B}" type="sibTrans" cxnId="{59EE783B-CA12-47CB-ADF1-7E4FF8CDF88B}">
      <dgm:prSet/>
      <dgm:spPr/>
      <dgm:t>
        <a:bodyPr/>
        <a:lstStyle/>
        <a:p>
          <a:endParaRPr lang="en-US"/>
        </a:p>
      </dgm:t>
    </dgm:pt>
    <dgm:pt modelId="{48B0E11C-14A0-46D6-AB68-BCA8422E305F}">
      <dgm:prSet/>
      <dgm:spPr/>
      <dgm:t>
        <a:bodyPr/>
        <a:lstStyle/>
        <a:p>
          <a:r>
            <a:rPr lang="en-US" b="0" i="0"/>
            <a:t>Allows for rapid prototyping, deployment, and harnesses broad training data.</a:t>
          </a:r>
          <a:endParaRPr lang="en-US"/>
        </a:p>
      </dgm:t>
    </dgm:pt>
    <dgm:pt modelId="{178E3B07-4645-44D1-9A01-59319533A764}" type="parTrans" cxnId="{38E82BBC-2B60-4FC0-8A4C-0C6EFBB0833E}">
      <dgm:prSet/>
      <dgm:spPr/>
      <dgm:t>
        <a:bodyPr/>
        <a:lstStyle/>
        <a:p>
          <a:endParaRPr lang="en-US"/>
        </a:p>
      </dgm:t>
    </dgm:pt>
    <dgm:pt modelId="{254F57E4-9449-4505-9DD8-1821DED142F0}" type="sibTrans" cxnId="{38E82BBC-2B60-4FC0-8A4C-0C6EFBB0833E}">
      <dgm:prSet/>
      <dgm:spPr/>
      <dgm:t>
        <a:bodyPr/>
        <a:lstStyle/>
        <a:p>
          <a:endParaRPr lang="en-US"/>
        </a:p>
      </dgm:t>
    </dgm:pt>
    <dgm:pt modelId="{FF3259E9-F214-4EFC-97EE-63025179F0BF}">
      <dgm:prSet/>
      <dgm:spPr/>
      <dgm:t>
        <a:bodyPr/>
        <a:lstStyle/>
        <a:p>
          <a:r>
            <a:rPr lang="en-US" b="1" i="0"/>
            <a:t>My Dataset</a:t>
          </a:r>
          <a:r>
            <a:rPr lang="en-US" b="0" i="0"/>
            <a:t>:</a:t>
          </a:r>
          <a:endParaRPr lang="en-US"/>
        </a:p>
      </dgm:t>
    </dgm:pt>
    <dgm:pt modelId="{E86F12D2-FF08-4E86-AE6B-CE3B9773ED25}" type="parTrans" cxnId="{7AB578DB-3CD3-44AF-B0F5-E132A6EE0B28}">
      <dgm:prSet/>
      <dgm:spPr/>
      <dgm:t>
        <a:bodyPr/>
        <a:lstStyle/>
        <a:p>
          <a:endParaRPr lang="en-US"/>
        </a:p>
      </dgm:t>
    </dgm:pt>
    <dgm:pt modelId="{393D5539-E5AC-4B6F-B369-B3078992A209}" type="sibTrans" cxnId="{7AB578DB-3CD3-44AF-B0F5-E132A6EE0B28}">
      <dgm:prSet/>
      <dgm:spPr/>
      <dgm:t>
        <a:bodyPr/>
        <a:lstStyle/>
        <a:p>
          <a:endParaRPr lang="en-US"/>
        </a:p>
      </dgm:t>
    </dgm:pt>
    <dgm:pt modelId="{A51646FA-7B2B-4D33-8026-1F9F01437097}">
      <dgm:prSet/>
      <dgm:spPr/>
      <dgm:t>
        <a:bodyPr/>
        <a:lstStyle/>
        <a:p>
          <a:r>
            <a:rPr lang="en-US" b="0" i="0"/>
            <a:t>"Curse of Strahd" sourcebook.</a:t>
          </a:r>
          <a:endParaRPr lang="en-US"/>
        </a:p>
      </dgm:t>
    </dgm:pt>
    <dgm:pt modelId="{1DC6F8DA-92D2-4F16-8F49-CFA7E79E5408}" type="parTrans" cxnId="{3EF05B0F-15C6-4DE5-B4A6-B45BC73F1DEF}">
      <dgm:prSet/>
      <dgm:spPr/>
      <dgm:t>
        <a:bodyPr/>
        <a:lstStyle/>
        <a:p>
          <a:endParaRPr lang="en-US"/>
        </a:p>
      </dgm:t>
    </dgm:pt>
    <dgm:pt modelId="{0183E86F-FC27-449B-95FA-DAA0AFA9F32A}" type="sibTrans" cxnId="{3EF05B0F-15C6-4DE5-B4A6-B45BC73F1DEF}">
      <dgm:prSet/>
      <dgm:spPr/>
      <dgm:t>
        <a:bodyPr/>
        <a:lstStyle/>
        <a:p>
          <a:endParaRPr lang="en-US"/>
        </a:p>
      </dgm:t>
    </dgm:pt>
    <dgm:pt modelId="{EB553E3E-E614-4349-B04E-20C34D5F9609}">
      <dgm:prSet/>
      <dgm:spPr/>
      <dgm:t>
        <a:bodyPr/>
        <a:lstStyle/>
        <a:p>
          <a:r>
            <a:rPr lang="en-US" b="0" i="0"/>
            <a:t>D&amp;D Core Set.</a:t>
          </a:r>
          <a:endParaRPr lang="en-US"/>
        </a:p>
      </dgm:t>
    </dgm:pt>
    <dgm:pt modelId="{103F209E-1100-4A49-8E31-FD81B87B36A6}" type="parTrans" cxnId="{47B5C591-BF4B-4BB8-AF1E-DEED5C6368BC}">
      <dgm:prSet/>
      <dgm:spPr/>
      <dgm:t>
        <a:bodyPr/>
        <a:lstStyle/>
        <a:p>
          <a:endParaRPr lang="en-US"/>
        </a:p>
      </dgm:t>
    </dgm:pt>
    <dgm:pt modelId="{68474B27-506D-4B34-A1FE-4D1896007165}" type="sibTrans" cxnId="{47B5C591-BF4B-4BB8-AF1E-DEED5C6368BC}">
      <dgm:prSet/>
      <dgm:spPr/>
      <dgm:t>
        <a:bodyPr/>
        <a:lstStyle/>
        <a:p>
          <a:endParaRPr lang="en-US"/>
        </a:p>
      </dgm:t>
    </dgm:pt>
    <dgm:pt modelId="{37A0AE94-3D75-4C46-8A23-522AA645E0D7}">
      <dgm:prSet/>
      <dgm:spPr/>
      <dgm:t>
        <a:bodyPr/>
        <a:lstStyle/>
        <a:p>
          <a:r>
            <a:rPr lang="en-US" b="0" i="0"/>
            <a:t>Providing context and rules for the LLM.</a:t>
          </a:r>
          <a:endParaRPr lang="en-US"/>
        </a:p>
      </dgm:t>
    </dgm:pt>
    <dgm:pt modelId="{1F0368A1-58F5-4D75-9F38-FAA81C1A429E}" type="parTrans" cxnId="{DD71C97D-CE43-4E58-A534-F4CE841B369F}">
      <dgm:prSet/>
      <dgm:spPr/>
      <dgm:t>
        <a:bodyPr/>
        <a:lstStyle/>
        <a:p>
          <a:endParaRPr lang="en-US"/>
        </a:p>
      </dgm:t>
    </dgm:pt>
    <dgm:pt modelId="{4527360F-BC2E-4A40-8CFA-EF0C613B3F2B}" type="sibTrans" cxnId="{DD71C97D-CE43-4E58-A534-F4CE841B369F}">
      <dgm:prSet/>
      <dgm:spPr/>
      <dgm:t>
        <a:bodyPr/>
        <a:lstStyle/>
        <a:p>
          <a:endParaRPr lang="en-US"/>
        </a:p>
      </dgm:t>
    </dgm:pt>
    <dgm:pt modelId="{1B22F148-8527-4F49-A861-319CAEC1C5F6}">
      <dgm:prSet/>
      <dgm:spPr/>
      <dgm:t>
        <a:bodyPr/>
        <a:lstStyle/>
        <a:p>
          <a:r>
            <a:rPr lang="en-US" b="1" i="0"/>
            <a:t>Relevance &amp; Value</a:t>
          </a:r>
          <a:r>
            <a:rPr lang="en-US" b="0" i="0"/>
            <a:t>:</a:t>
          </a:r>
          <a:endParaRPr lang="en-US"/>
        </a:p>
      </dgm:t>
    </dgm:pt>
    <dgm:pt modelId="{B4FB4EEE-B3C5-42CD-832B-11C60D48ED38}" type="parTrans" cxnId="{2B283DB7-D889-44AF-A88D-6216323BA605}">
      <dgm:prSet/>
      <dgm:spPr/>
      <dgm:t>
        <a:bodyPr/>
        <a:lstStyle/>
        <a:p>
          <a:endParaRPr lang="en-US"/>
        </a:p>
      </dgm:t>
    </dgm:pt>
    <dgm:pt modelId="{67D9DBAC-A1A7-40B1-BB42-3D491950C348}" type="sibTrans" cxnId="{2B283DB7-D889-44AF-A88D-6216323BA605}">
      <dgm:prSet/>
      <dgm:spPr/>
      <dgm:t>
        <a:bodyPr/>
        <a:lstStyle/>
        <a:p>
          <a:endParaRPr lang="en-US"/>
        </a:p>
      </dgm:t>
    </dgm:pt>
    <dgm:pt modelId="{9101376E-77A4-4BB0-9E14-4994467BB8C3}">
      <dgm:prSet/>
      <dgm:spPr/>
      <dgm:t>
        <a:bodyPr/>
        <a:lstStyle/>
        <a:p>
          <a:r>
            <a:rPr lang="en-US" b="0" i="0"/>
            <a:t>Focus on </a:t>
          </a:r>
          <a:r>
            <a:rPr lang="en-US" b="1" i="0"/>
            <a:t>interacting</a:t>
          </a:r>
          <a:r>
            <a:rPr lang="en-US" b="0" i="0"/>
            <a:t> with advanced models, not just creating.</a:t>
          </a:r>
          <a:endParaRPr lang="en-US"/>
        </a:p>
      </dgm:t>
    </dgm:pt>
    <dgm:pt modelId="{A79E11B8-7338-4CDC-92B4-F1251F3BD46A}" type="parTrans" cxnId="{EA8E0B68-CBE0-434F-9994-0FF6B8799B13}">
      <dgm:prSet/>
      <dgm:spPr/>
      <dgm:t>
        <a:bodyPr/>
        <a:lstStyle/>
        <a:p>
          <a:endParaRPr lang="en-US"/>
        </a:p>
      </dgm:t>
    </dgm:pt>
    <dgm:pt modelId="{B6C9232F-715E-4571-A541-A47F60207C76}" type="sibTrans" cxnId="{EA8E0B68-CBE0-434F-9994-0FF6B8799B13}">
      <dgm:prSet/>
      <dgm:spPr/>
      <dgm:t>
        <a:bodyPr/>
        <a:lstStyle/>
        <a:p>
          <a:endParaRPr lang="en-US"/>
        </a:p>
      </dgm:t>
    </dgm:pt>
    <dgm:pt modelId="{827BC67B-6326-42AE-BE3D-041D1A839C72}">
      <dgm:prSet/>
      <dgm:spPr/>
      <dgm:t>
        <a:bodyPr/>
        <a:lstStyle/>
        <a:p>
          <a:r>
            <a:rPr lang="en-US" b="1" i="0"/>
            <a:t>Time Efficiency</a:t>
          </a:r>
          <a:r>
            <a:rPr lang="en-US" b="0" i="0"/>
            <a:t>: Skip extensive training from scratch.</a:t>
          </a:r>
          <a:endParaRPr lang="en-US"/>
        </a:p>
      </dgm:t>
    </dgm:pt>
    <dgm:pt modelId="{DAEF6524-53CA-42A7-9DEE-6A002E707BEA}" type="parTrans" cxnId="{F6B9715D-FB39-4055-A8E7-D0E58BDAD1C0}">
      <dgm:prSet/>
      <dgm:spPr/>
      <dgm:t>
        <a:bodyPr/>
        <a:lstStyle/>
        <a:p>
          <a:endParaRPr lang="en-US"/>
        </a:p>
      </dgm:t>
    </dgm:pt>
    <dgm:pt modelId="{4ABA9823-E378-4084-BBE7-90A87BD9E0C1}" type="sibTrans" cxnId="{F6B9715D-FB39-4055-A8E7-D0E58BDAD1C0}">
      <dgm:prSet/>
      <dgm:spPr/>
      <dgm:t>
        <a:bodyPr/>
        <a:lstStyle/>
        <a:p>
          <a:endParaRPr lang="en-US"/>
        </a:p>
      </dgm:t>
    </dgm:pt>
    <dgm:pt modelId="{B14DD5DF-CFAB-460A-A5AB-68C3B8A9BC61}">
      <dgm:prSet/>
      <dgm:spPr/>
      <dgm:t>
        <a:bodyPr/>
        <a:lstStyle/>
        <a:p>
          <a:r>
            <a:rPr lang="en-US" b="1" i="0"/>
            <a:t>Robustness</a:t>
          </a:r>
          <a:r>
            <a:rPr lang="en-US" b="0" i="0"/>
            <a:t>: Benefit from diverse training data for rich storytelling.</a:t>
          </a:r>
          <a:endParaRPr lang="en-US"/>
        </a:p>
      </dgm:t>
    </dgm:pt>
    <dgm:pt modelId="{8F62B643-CCAF-4677-A23C-5A1D68DF1729}" type="parTrans" cxnId="{C3AFEE14-0FC7-4419-AD90-541B440CBE3A}">
      <dgm:prSet/>
      <dgm:spPr/>
      <dgm:t>
        <a:bodyPr/>
        <a:lstStyle/>
        <a:p>
          <a:endParaRPr lang="en-US"/>
        </a:p>
      </dgm:t>
    </dgm:pt>
    <dgm:pt modelId="{61196002-A994-426C-82DC-5E67EB8B323D}" type="sibTrans" cxnId="{C3AFEE14-0FC7-4419-AD90-541B440CBE3A}">
      <dgm:prSet/>
      <dgm:spPr/>
      <dgm:t>
        <a:bodyPr/>
        <a:lstStyle/>
        <a:p>
          <a:endParaRPr lang="en-US"/>
        </a:p>
      </dgm:t>
    </dgm:pt>
    <dgm:pt modelId="{C02C2B39-F085-4D84-8B3B-FA6CA0B3E539}">
      <dgm:prSet/>
      <dgm:spPr/>
      <dgm:t>
        <a:bodyPr/>
        <a:lstStyle/>
        <a:p>
          <a:r>
            <a:rPr lang="en-US" b="1" i="0"/>
            <a:t>Cost-effectiveness</a:t>
          </a:r>
          <a:r>
            <a:rPr lang="en-US" b="0" i="0"/>
            <a:t>: Avoid high computational costs.</a:t>
          </a:r>
          <a:endParaRPr lang="en-US"/>
        </a:p>
      </dgm:t>
    </dgm:pt>
    <dgm:pt modelId="{3FE34EEF-E0E6-4E0F-8A8E-793B98B7FA71}" type="parTrans" cxnId="{FA555965-15B0-452F-B518-A95C0FF2B52F}">
      <dgm:prSet/>
      <dgm:spPr/>
      <dgm:t>
        <a:bodyPr/>
        <a:lstStyle/>
        <a:p>
          <a:endParaRPr lang="en-US"/>
        </a:p>
      </dgm:t>
    </dgm:pt>
    <dgm:pt modelId="{34ACAA11-0099-4553-897C-E2E2628B4046}" type="sibTrans" cxnId="{FA555965-15B0-452F-B518-A95C0FF2B52F}">
      <dgm:prSet/>
      <dgm:spPr/>
      <dgm:t>
        <a:bodyPr/>
        <a:lstStyle/>
        <a:p>
          <a:endParaRPr lang="en-US"/>
        </a:p>
      </dgm:t>
    </dgm:pt>
    <dgm:pt modelId="{39A07482-2B39-4366-85BD-6EB74B615710}">
      <dgm:prSet/>
      <dgm:spPr/>
      <dgm:t>
        <a:bodyPr/>
        <a:lstStyle/>
        <a:p>
          <a:r>
            <a:rPr lang="en-US" b="0" i="0"/>
            <a:t>Exploration of LLMs in novel domains: </a:t>
          </a:r>
          <a:r>
            <a:rPr lang="en-US" b="1" i="0"/>
            <a:t>beyond text generation</a:t>
          </a:r>
          <a:r>
            <a:rPr lang="en-US" b="0" i="0"/>
            <a:t>, into crafting narratives and immersive experiences.</a:t>
          </a:r>
          <a:endParaRPr lang="en-US"/>
        </a:p>
      </dgm:t>
    </dgm:pt>
    <dgm:pt modelId="{5E84AB7C-774F-419D-B3B0-ABA728D7B1CA}" type="parTrans" cxnId="{759A6D55-8BFF-40C1-AB95-625EBB9FBC36}">
      <dgm:prSet/>
      <dgm:spPr/>
      <dgm:t>
        <a:bodyPr/>
        <a:lstStyle/>
        <a:p>
          <a:endParaRPr lang="en-US"/>
        </a:p>
      </dgm:t>
    </dgm:pt>
    <dgm:pt modelId="{470BF358-4E95-4D1C-AB30-9D350A412562}" type="sibTrans" cxnId="{759A6D55-8BFF-40C1-AB95-625EBB9FBC36}">
      <dgm:prSet/>
      <dgm:spPr/>
      <dgm:t>
        <a:bodyPr/>
        <a:lstStyle/>
        <a:p>
          <a:endParaRPr lang="en-US"/>
        </a:p>
      </dgm:t>
    </dgm:pt>
    <dgm:pt modelId="{EF6608A7-BE95-C74A-B401-1841B8DEECA3}" type="pres">
      <dgm:prSet presAssocID="{46334797-865A-4314-9128-8C3F53DDDCBE}" presName="linear" presStyleCnt="0">
        <dgm:presLayoutVars>
          <dgm:dir/>
          <dgm:animLvl val="lvl"/>
          <dgm:resizeHandles val="exact"/>
        </dgm:presLayoutVars>
      </dgm:prSet>
      <dgm:spPr/>
    </dgm:pt>
    <dgm:pt modelId="{B024DD0D-6D5B-E84D-A7B6-F603603B026F}" type="pres">
      <dgm:prSet presAssocID="{8B7C9926-C01F-41B1-81EF-52ED3740F64E}" presName="parentLin" presStyleCnt="0"/>
      <dgm:spPr/>
    </dgm:pt>
    <dgm:pt modelId="{113635FB-8A69-4F4C-BF3F-019464F881F8}" type="pres">
      <dgm:prSet presAssocID="{8B7C9926-C01F-41B1-81EF-52ED3740F64E}" presName="parentLeftMargin" presStyleLbl="node1" presStyleIdx="0" presStyleCnt="4"/>
      <dgm:spPr/>
    </dgm:pt>
    <dgm:pt modelId="{AAFE9CD6-2D38-6E49-ACE7-DB226281AF8F}" type="pres">
      <dgm:prSet presAssocID="{8B7C9926-C01F-41B1-81EF-52ED3740F6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936110-54BE-F248-88E7-311DC6568283}" type="pres">
      <dgm:prSet presAssocID="{8B7C9926-C01F-41B1-81EF-52ED3740F64E}" presName="negativeSpace" presStyleCnt="0"/>
      <dgm:spPr/>
    </dgm:pt>
    <dgm:pt modelId="{B20216D9-3797-B249-B94C-A67DDB8D6365}" type="pres">
      <dgm:prSet presAssocID="{8B7C9926-C01F-41B1-81EF-52ED3740F64E}" presName="childText" presStyleLbl="conFgAcc1" presStyleIdx="0" presStyleCnt="4">
        <dgm:presLayoutVars>
          <dgm:bulletEnabled val="1"/>
        </dgm:presLayoutVars>
      </dgm:prSet>
      <dgm:spPr/>
    </dgm:pt>
    <dgm:pt modelId="{D6AE7BD5-B5AE-5A48-9E56-53032339D4B4}" type="pres">
      <dgm:prSet presAssocID="{185FABE3-3E83-411D-86BC-B225328A4F07}" presName="spaceBetweenRectangles" presStyleCnt="0"/>
      <dgm:spPr/>
    </dgm:pt>
    <dgm:pt modelId="{8ECFE422-37F1-2C4E-8588-9234DC880FE4}" type="pres">
      <dgm:prSet presAssocID="{9DC6B975-8D6D-411D-90CB-F96DD79698DD}" presName="parentLin" presStyleCnt="0"/>
      <dgm:spPr/>
    </dgm:pt>
    <dgm:pt modelId="{33E46F0D-CFC1-5940-90FC-655E676F91DC}" type="pres">
      <dgm:prSet presAssocID="{9DC6B975-8D6D-411D-90CB-F96DD79698DD}" presName="parentLeftMargin" presStyleLbl="node1" presStyleIdx="0" presStyleCnt="4"/>
      <dgm:spPr/>
    </dgm:pt>
    <dgm:pt modelId="{AAC33197-8FF5-604D-83D4-258FF83BA4F6}" type="pres">
      <dgm:prSet presAssocID="{9DC6B975-8D6D-411D-90CB-F96DD79698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FD42EE-1B3F-E047-B63C-F975B9131256}" type="pres">
      <dgm:prSet presAssocID="{9DC6B975-8D6D-411D-90CB-F96DD79698DD}" presName="negativeSpace" presStyleCnt="0"/>
      <dgm:spPr/>
    </dgm:pt>
    <dgm:pt modelId="{FD90FAC0-0785-3742-980E-488BA8508CAC}" type="pres">
      <dgm:prSet presAssocID="{9DC6B975-8D6D-411D-90CB-F96DD79698DD}" presName="childText" presStyleLbl="conFgAcc1" presStyleIdx="1" presStyleCnt="4">
        <dgm:presLayoutVars>
          <dgm:bulletEnabled val="1"/>
        </dgm:presLayoutVars>
      </dgm:prSet>
      <dgm:spPr/>
    </dgm:pt>
    <dgm:pt modelId="{4BB3754E-0AB3-B444-B872-B65D821D10A8}" type="pres">
      <dgm:prSet presAssocID="{08DCCE14-4EDA-4459-8637-576ACA94A443}" presName="spaceBetweenRectangles" presStyleCnt="0"/>
      <dgm:spPr/>
    </dgm:pt>
    <dgm:pt modelId="{03B1D06A-AE83-EB47-BFD2-B6F679CE3501}" type="pres">
      <dgm:prSet presAssocID="{FF3259E9-F214-4EFC-97EE-63025179F0BF}" presName="parentLin" presStyleCnt="0"/>
      <dgm:spPr/>
    </dgm:pt>
    <dgm:pt modelId="{679D1131-AB7B-5344-A7DC-D4E9CE1B100E}" type="pres">
      <dgm:prSet presAssocID="{FF3259E9-F214-4EFC-97EE-63025179F0BF}" presName="parentLeftMargin" presStyleLbl="node1" presStyleIdx="1" presStyleCnt="4"/>
      <dgm:spPr/>
    </dgm:pt>
    <dgm:pt modelId="{984F69ED-039A-A847-9355-44457B6C367E}" type="pres">
      <dgm:prSet presAssocID="{FF3259E9-F214-4EFC-97EE-63025179F0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0D4562-4F5E-C24B-AD34-C40D053FCB88}" type="pres">
      <dgm:prSet presAssocID="{FF3259E9-F214-4EFC-97EE-63025179F0BF}" presName="negativeSpace" presStyleCnt="0"/>
      <dgm:spPr/>
    </dgm:pt>
    <dgm:pt modelId="{CE9DDC52-C399-8B4C-891D-FA7579AFCF5A}" type="pres">
      <dgm:prSet presAssocID="{FF3259E9-F214-4EFC-97EE-63025179F0BF}" presName="childText" presStyleLbl="conFgAcc1" presStyleIdx="2" presStyleCnt="4">
        <dgm:presLayoutVars>
          <dgm:bulletEnabled val="1"/>
        </dgm:presLayoutVars>
      </dgm:prSet>
      <dgm:spPr/>
    </dgm:pt>
    <dgm:pt modelId="{D926C437-122C-8A49-80EA-BD4ADED2E336}" type="pres">
      <dgm:prSet presAssocID="{393D5539-E5AC-4B6F-B369-B3078992A209}" presName="spaceBetweenRectangles" presStyleCnt="0"/>
      <dgm:spPr/>
    </dgm:pt>
    <dgm:pt modelId="{5EEAD1F6-632D-B74B-9EEB-F6FB0FA4EB49}" type="pres">
      <dgm:prSet presAssocID="{1B22F148-8527-4F49-A861-319CAEC1C5F6}" presName="parentLin" presStyleCnt="0"/>
      <dgm:spPr/>
    </dgm:pt>
    <dgm:pt modelId="{B9DC61C7-9300-4A4E-AABE-4CFF846E37E2}" type="pres">
      <dgm:prSet presAssocID="{1B22F148-8527-4F49-A861-319CAEC1C5F6}" presName="parentLeftMargin" presStyleLbl="node1" presStyleIdx="2" presStyleCnt="4"/>
      <dgm:spPr/>
    </dgm:pt>
    <dgm:pt modelId="{E3BD9412-F738-CA4F-B194-C1D011BDF3AE}" type="pres">
      <dgm:prSet presAssocID="{1B22F148-8527-4F49-A861-319CAEC1C5F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FAE50BE-3F9F-9445-9F3E-573A9FEBAE32}" type="pres">
      <dgm:prSet presAssocID="{1B22F148-8527-4F49-A861-319CAEC1C5F6}" presName="negativeSpace" presStyleCnt="0"/>
      <dgm:spPr/>
    </dgm:pt>
    <dgm:pt modelId="{3DBBC20E-A3DB-0344-AE92-A432A9B23287}" type="pres">
      <dgm:prSet presAssocID="{1B22F148-8527-4F49-A861-319CAEC1C5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70B8908-CC1D-4FF4-8188-F205BC1895B8}" srcId="{8B7C9926-C01F-41B1-81EF-52ED3740F64E}" destId="{B4ACA9BB-43C2-409F-867C-14631FCDD42A}" srcOrd="0" destOrd="0" parTransId="{3F9B372D-DA6C-4CA4-892A-681462AFCA2B}" sibTransId="{E3A9E119-1CD6-447F-94D9-9915B57298CF}"/>
    <dgm:cxn modelId="{5842230B-EF79-F34F-83C3-EA65324179F2}" type="presOf" srcId="{C02C2B39-F085-4D84-8B3B-FA6CA0B3E539}" destId="{3DBBC20E-A3DB-0344-AE92-A432A9B23287}" srcOrd="0" destOrd="3" presId="urn:microsoft.com/office/officeart/2005/8/layout/list1"/>
    <dgm:cxn modelId="{74A5680D-B930-9A4C-BA43-8FD6995976A8}" type="presOf" srcId="{EC8DFA04-3727-48A0-834D-91839F142333}" destId="{B20216D9-3797-B249-B94C-A67DDB8D6365}" srcOrd="0" destOrd="1" presId="urn:microsoft.com/office/officeart/2005/8/layout/list1"/>
    <dgm:cxn modelId="{3EF05B0F-15C6-4DE5-B4A6-B45BC73F1DEF}" srcId="{FF3259E9-F214-4EFC-97EE-63025179F0BF}" destId="{A51646FA-7B2B-4D33-8026-1F9F01437097}" srcOrd="0" destOrd="0" parTransId="{1DC6F8DA-92D2-4F16-8F49-CFA7E79E5408}" sibTransId="{0183E86F-FC27-449B-95FA-DAA0AFA9F32A}"/>
    <dgm:cxn modelId="{C3AFEE14-0FC7-4419-AD90-541B440CBE3A}" srcId="{1B22F148-8527-4F49-A861-319CAEC1C5F6}" destId="{B14DD5DF-CFAB-460A-A5AB-68C3B8A9BC61}" srcOrd="2" destOrd="0" parTransId="{8F62B643-CCAF-4677-A23C-5A1D68DF1729}" sibTransId="{61196002-A994-426C-82DC-5E67EB8B323D}"/>
    <dgm:cxn modelId="{3CFF311B-7B02-7E40-9587-8AE2E15C2086}" type="presOf" srcId="{A51646FA-7B2B-4D33-8026-1F9F01437097}" destId="{CE9DDC52-C399-8B4C-891D-FA7579AFCF5A}" srcOrd="0" destOrd="0" presId="urn:microsoft.com/office/officeart/2005/8/layout/list1"/>
    <dgm:cxn modelId="{8012B330-C167-504A-A918-2CA2A4A5B434}" type="presOf" srcId="{37A0AE94-3D75-4C46-8A23-522AA645E0D7}" destId="{CE9DDC52-C399-8B4C-891D-FA7579AFCF5A}" srcOrd="0" destOrd="2" presId="urn:microsoft.com/office/officeart/2005/8/layout/list1"/>
    <dgm:cxn modelId="{23E04D34-A36E-A243-B3AA-1067D7871907}" type="presOf" srcId="{FF3259E9-F214-4EFC-97EE-63025179F0BF}" destId="{679D1131-AB7B-5344-A7DC-D4E9CE1B100E}" srcOrd="0" destOrd="0" presId="urn:microsoft.com/office/officeart/2005/8/layout/list1"/>
    <dgm:cxn modelId="{73B64B38-5114-C744-84E7-39F8D3FD6D15}" type="presOf" srcId="{39A07482-2B39-4366-85BD-6EB74B615710}" destId="{3DBBC20E-A3DB-0344-AE92-A432A9B23287}" srcOrd="0" destOrd="4" presId="urn:microsoft.com/office/officeart/2005/8/layout/list1"/>
    <dgm:cxn modelId="{59EE783B-CA12-47CB-ADF1-7E4FF8CDF88B}" srcId="{9DC6B975-8D6D-411D-90CB-F96DD79698DD}" destId="{E79BEDD9-57F7-46AD-80FA-198BD7F3AE64}" srcOrd="1" destOrd="0" parTransId="{9FC81D70-4629-497E-8954-C9C409E68D52}" sibTransId="{E93731A4-5677-43E5-98AD-5603DB72745B}"/>
    <dgm:cxn modelId="{10B7F744-0664-774E-B3ED-B82CF07F8ED4}" type="presOf" srcId="{B14DD5DF-CFAB-460A-A5AB-68C3B8A9BC61}" destId="{3DBBC20E-A3DB-0344-AE92-A432A9B23287}" srcOrd="0" destOrd="2" presId="urn:microsoft.com/office/officeart/2005/8/layout/list1"/>
    <dgm:cxn modelId="{02F05B45-9A1C-F24D-A1BD-3FB055AB7404}" type="presOf" srcId="{EB553E3E-E614-4349-B04E-20C34D5F9609}" destId="{CE9DDC52-C399-8B4C-891D-FA7579AFCF5A}" srcOrd="0" destOrd="1" presId="urn:microsoft.com/office/officeart/2005/8/layout/list1"/>
    <dgm:cxn modelId="{F50D534C-CF5D-A145-B411-8E93119C0A7D}" type="presOf" srcId="{9101376E-77A4-4BB0-9E14-4994467BB8C3}" destId="{3DBBC20E-A3DB-0344-AE92-A432A9B23287}" srcOrd="0" destOrd="0" presId="urn:microsoft.com/office/officeart/2005/8/layout/list1"/>
    <dgm:cxn modelId="{505DDD51-2BA0-40BB-B218-EE7F9BD23C5A}" srcId="{46334797-865A-4314-9128-8C3F53DDDCBE}" destId="{8B7C9926-C01F-41B1-81EF-52ED3740F64E}" srcOrd="0" destOrd="0" parTransId="{18E5D9E0-EAB8-416B-81E3-FC0EDA51C10A}" sibTransId="{185FABE3-3E83-411D-86BC-B225328A4F07}"/>
    <dgm:cxn modelId="{759A6D55-8BFF-40C1-AB95-625EBB9FBC36}" srcId="{1B22F148-8527-4F49-A861-319CAEC1C5F6}" destId="{39A07482-2B39-4366-85BD-6EB74B615710}" srcOrd="4" destOrd="0" parTransId="{5E84AB7C-774F-419D-B3B0-ABA728D7B1CA}" sibTransId="{470BF358-4E95-4D1C-AB30-9D350A412562}"/>
    <dgm:cxn modelId="{F6B9715D-FB39-4055-A8E7-D0E58BDAD1C0}" srcId="{1B22F148-8527-4F49-A861-319CAEC1C5F6}" destId="{827BC67B-6326-42AE-BE3D-041D1A839C72}" srcOrd="1" destOrd="0" parTransId="{DAEF6524-53CA-42A7-9DEE-6A002E707BEA}" sibTransId="{4ABA9823-E378-4084-BBE7-90A87BD9E0C1}"/>
    <dgm:cxn modelId="{5D89325E-5641-004F-930A-D6580FCE70D6}" type="presOf" srcId="{C76E037E-0209-497B-969C-6D13E64B0A89}" destId="{FD90FAC0-0785-3742-980E-488BA8508CAC}" srcOrd="0" destOrd="0" presId="urn:microsoft.com/office/officeart/2005/8/layout/list1"/>
    <dgm:cxn modelId="{FA555965-15B0-452F-B518-A95C0FF2B52F}" srcId="{1B22F148-8527-4F49-A861-319CAEC1C5F6}" destId="{C02C2B39-F085-4D84-8B3B-FA6CA0B3E539}" srcOrd="3" destOrd="0" parTransId="{3FE34EEF-E0E6-4E0F-8A8E-793B98B7FA71}" sibTransId="{34ACAA11-0099-4553-897C-E2E2628B4046}"/>
    <dgm:cxn modelId="{F81C3366-3210-D440-A065-4DC7286896E1}" type="presOf" srcId="{8B7C9926-C01F-41B1-81EF-52ED3740F64E}" destId="{113635FB-8A69-4F4C-BF3F-019464F881F8}" srcOrd="0" destOrd="0" presId="urn:microsoft.com/office/officeart/2005/8/layout/list1"/>
    <dgm:cxn modelId="{EA8E0B68-CBE0-434F-9994-0FF6B8799B13}" srcId="{1B22F148-8527-4F49-A861-319CAEC1C5F6}" destId="{9101376E-77A4-4BB0-9E14-4994467BB8C3}" srcOrd="0" destOrd="0" parTransId="{A79E11B8-7338-4CDC-92B4-F1251F3BD46A}" sibTransId="{B6C9232F-715E-4571-A541-A47F60207C76}"/>
    <dgm:cxn modelId="{67BA8071-CEF4-6A4E-81E9-A0E0BF026FCC}" type="presOf" srcId="{8B7C9926-C01F-41B1-81EF-52ED3740F64E}" destId="{AAFE9CD6-2D38-6E49-ACE7-DB226281AF8F}" srcOrd="1" destOrd="0" presId="urn:microsoft.com/office/officeart/2005/8/layout/list1"/>
    <dgm:cxn modelId="{1D21BD75-265E-D64F-AE28-EAAE1E3EF73A}" type="presOf" srcId="{48B0E11C-14A0-46D6-AB68-BCA8422E305F}" destId="{FD90FAC0-0785-3742-980E-488BA8508CAC}" srcOrd="0" destOrd="2" presId="urn:microsoft.com/office/officeart/2005/8/layout/list1"/>
    <dgm:cxn modelId="{DD71C97D-CE43-4E58-A534-F4CE841B369F}" srcId="{FF3259E9-F214-4EFC-97EE-63025179F0BF}" destId="{37A0AE94-3D75-4C46-8A23-522AA645E0D7}" srcOrd="2" destOrd="0" parTransId="{1F0368A1-58F5-4D75-9F38-FAA81C1A429E}" sibTransId="{4527360F-BC2E-4A40-8CFA-EF0C613B3F2B}"/>
    <dgm:cxn modelId="{5B91FC87-7E24-0A44-8A43-4F857DC24D60}" type="presOf" srcId="{9DC6B975-8D6D-411D-90CB-F96DD79698DD}" destId="{AAC33197-8FF5-604D-83D4-258FF83BA4F6}" srcOrd="1" destOrd="0" presId="urn:microsoft.com/office/officeart/2005/8/layout/list1"/>
    <dgm:cxn modelId="{47B5C591-BF4B-4BB8-AF1E-DEED5C6368BC}" srcId="{FF3259E9-F214-4EFC-97EE-63025179F0BF}" destId="{EB553E3E-E614-4349-B04E-20C34D5F9609}" srcOrd="1" destOrd="0" parTransId="{103F209E-1100-4A49-8E31-FD81B87B36A6}" sibTransId="{68474B27-506D-4B34-A1FE-4D1896007165}"/>
    <dgm:cxn modelId="{D31C36A3-CBC0-4C95-942C-2D6654B8DD05}" srcId="{9DC6B975-8D6D-411D-90CB-F96DD79698DD}" destId="{C76E037E-0209-497B-969C-6D13E64B0A89}" srcOrd="0" destOrd="0" parTransId="{8A31B4D1-3D1A-4645-A915-D86A4081E209}" sibTransId="{3ECF0C38-E279-42B3-9D12-D1889A732569}"/>
    <dgm:cxn modelId="{2B283DB7-D889-44AF-A88D-6216323BA605}" srcId="{46334797-865A-4314-9128-8C3F53DDDCBE}" destId="{1B22F148-8527-4F49-A861-319CAEC1C5F6}" srcOrd="3" destOrd="0" parTransId="{B4FB4EEE-B3C5-42CD-832B-11C60D48ED38}" sibTransId="{67D9DBAC-A1A7-40B1-BB42-3D491950C348}"/>
    <dgm:cxn modelId="{38E82BBC-2B60-4FC0-8A4C-0C6EFBB0833E}" srcId="{9DC6B975-8D6D-411D-90CB-F96DD79698DD}" destId="{48B0E11C-14A0-46D6-AB68-BCA8422E305F}" srcOrd="2" destOrd="0" parTransId="{178E3B07-4645-44D1-9A01-59319533A764}" sibTransId="{254F57E4-9449-4505-9DD8-1821DED142F0}"/>
    <dgm:cxn modelId="{2166D5BD-5782-F449-94FC-292CCF7CF678}" type="presOf" srcId="{FF3259E9-F214-4EFC-97EE-63025179F0BF}" destId="{984F69ED-039A-A847-9355-44457B6C367E}" srcOrd="1" destOrd="0" presId="urn:microsoft.com/office/officeart/2005/8/layout/list1"/>
    <dgm:cxn modelId="{3B0BE5CB-AED0-654C-919C-BDF347D53C5B}" type="presOf" srcId="{1B22F148-8527-4F49-A861-319CAEC1C5F6}" destId="{E3BD9412-F738-CA4F-B194-C1D011BDF3AE}" srcOrd="1" destOrd="0" presId="urn:microsoft.com/office/officeart/2005/8/layout/list1"/>
    <dgm:cxn modelId="{6D7986CE-3451-1E4E-8DCD-79B04C5FB5A6}" type="presOf" srcId="{9DC6B975-8D6D-411D-90CB-F96DD79698DD}" destId="{33E46F0D-CFC1-5940-90FC-655E676F91DC}" srcOrd="0" destOrd="0" presId="urn:microsoft.com/office/officeart/2005/8/layout/list1"/>
    <dgm:cxn modelId="{7AB578DB-3CD3-44AF-B0F5-E132A6EE0B28}" srcId="{46334797-865A-4314-9128-8C3F53DDDCBE}" destId="{FF3259E9-F214-4EFC-97EE-63025179F0BF}" srcOrd="2" destOrd="0" parTransId="{E86F12D2-FF08-4E86-AE6B-CE3B9773ED25}" sibTransId="{393D5539-E5AC-4B6F-B369-B3078992A209}"/>
    <dgm:cxn modelId="{860B90E0-876E-3E4E-AE94-44CC91B0F2AA}" type="presOf" srcId="{46334797-865A-4314-9128-8C3F53DDDCBE}" destId="{EF6608A7-BE95-C74A-B401-1841B8DEECA3}" srcOrd="0" destOrd="0" presId="urn:microsoft.com/office/officeart/2005/8/layout/list1"/>
    <dgm:cxn modelId="{018B3FE8-8578-2D4C-A5E0-98E41EE388F9}" type="presOf" srcId="{1B22F148-8527-4F49-A861-319CAEC1C5F6}" destId="{B9DC61C7-9300-4A4E-AABE-4CFF846E37E2}" srcOrd="0" destOrd="0" presId="urn:microsoft.com/office/officeart/2005/8/layout/list1"/>
    <dgm:cxn modelId="{60FB7AE8-C03B-495D-8B0E-CD9A6B9DF930}" srcId="{8B7C9926-C01F-41B1-81EF-52ED3740F64E}" destId="{EC8DFA04-3727-48A0-834D-91839F142333}" srcOrd="1" destOrd="0" parTransId="{EA971970-0490-4691-8F19-FEB097820E9A}" sibTransId="{FA443572-E714-4B4A-86AD-5CA539B07004}"/>
    <dgm:cxn modelId="{E89DC9E9-CDE3-DA47-9875-43E41719075F}" type="presOf" srcId="{B4ACA9BB-43C2-409F-867C-14631FCDD42A}" destId="{B20216D9-3797-B249-B94C-A67DDB8D6365}" srcOrd="0" destOrd="0" presId="urn:microsoft.com/office/officeart/2005/8/layout/list1"/>
    <dgm:cxn modelId="{23BD5DF9-D424-4CD4-8AAF-908646BDD289}" srcId="{46334797-865A-4314-9128-8C3F53DDDCBE}" destId="{9DC6B975-8D6D-411D-90CB-F96DD79698DD}" srcOrd="1" destOrd="0" parTransId="{5362550C-41DC-4D20-A34E-02A2DF8CA271}" sibTransId="{08DCCE14-4EDA-4459-8637-576ACA94A443}"/>
    <dgm:cxn modelId="{92C386FD-70EE-804B-BB4F-E1A0AD1D889E}" type="presOf" srcId="{827BC67B-6326-42AE-BE3D-041D1A839C72}" destId="{3DBBC20E-A3DB-0344-AE92-A432A9B23287}" srcOrd="0" destOrd="1" presId="urn:microsoft.com/office/officeart/2005/8/layout/list1"/>
    <dgm:cxn modelId="{9BE496FE-1BAC-3140-95F0-50F577C09987}" type="presOf" srcId="{E79BEDD9-57F7-46AD-80FA-198BD7F3AE64}" destId="{FD90FAC0-0785-3742-980E-488BA8508CAC}" srcOrd="0" destOrd="1" presId="urn:microsoft.com/office/officeart/2005/8/layout/list1"/>
    <dgm:cxn modelId="{F96AA73D-D749-034C-A185-B5480C1C5D86}" type="presParOf" srcId="{EF6608A7-BE95-C74A-B401-1841B8DEECA3}" destId="{B024DD0D-6D5B-E84D-A7B6-F603603B026F}" srcOrd="0" destOrd="0" presId="urn:microsoft.com/office/officeart/2005/8/layout/list1"/>
    <dgm:cxn modelId="{7C178F34-69BE-BE4D-A0A1-97B4E7B4E536}" type="presParOf" srcId="{B024DD0D-6D5B-E84D-A7B6-F603603B026F}" destId="{113635FB-8A69-4F4C-BF3F-019464F881F8}" srcOrd="0" destOrd="0" presId="urn:microsoft.com/office/officeart/2005/8/layout/list1"/>
    <dgm:cxn modelId="{79288B9F-1969-C44D-9919-EDB5C21F2A8B}" type="presParOf" srcId="{B024DD0D-6D5B-E84D-A7B6-F603603B026F}" destId="{AAFE9CD6-2D38-6E49-ACE7-DB226281AF8F}" srcOrd="1" destOrd="0" presId="urn:microsoft.com/office/officeart/2005/8/layout/list1"/>
    <dgm:cxn modelId="{55E6E0C4-F7D1-154D-B1E8-57906C3B3C8A}" type="presParOf" srcId="{EF6608A7-BE95-C74A-B401-1841B8DEECA3}" destId="{54936110-54BE-F248-88E7-311DC6568283}" srcOrd="1" destOrd="0" presId="urn:microsoft.com/office/officeart/2005/8/layout/list1"/>
    <dgm:cxn modelId="{9B77C70E-A35E-F74D-BAB4-D5B1FF210C65}" type="presParOf" srcId="{EF6608A7-BE95-C74A-B401-1841B8DEECA3}" destId="{B20216D9-3797-B249-B94C-A67DDB8D6365}" srcOrd="2" destOrd="0" presId="urn:microsoft.com/office/officeart/2005/8/layout/list1"/>
    <dgm:cxn modelId="{331DF873-E941-2D4F-AD54-4C73A028DCBB}" type="presParOf" srcId="{EF6608A7-BE95-C74A-B401-1841B8DEECA3}" destId="{D6AE7BD5-B5AE-5A48-9E56-53032339D4B4}" srcOrd="3" destOrd="0" presId="urn:microsoft.com/office/officeart/2005/8/layout/list1"/>
    <dgm:cxn modelId="{CD1AAAFD-0F4E-EE4E-AA54-2C404FB1673C}" type="presParOf" srcId="{EF6608A7-BE95-C74A-B401-1841B8DEECA3}" destId="{8ECFE422-37F1-2C4E-8588-9234DC880FE4}" srcOrd="4" destOrd="0" presId="urn:microsoft.com/office/officeart/2005/8/layout/list1"/>
    <dgm:cxn modelId="{F7AE380B-D087-C74B-BF85-BC58AA282A78}" type="presParOf" srcId="{8ECFE422-37F1-2C4E-8588-9234DC880FE4}" destId="{33E46F0D-CFC1-5940-90FC-655E676F91DC}" srcOrd="0" destOrd="0" presId="urn:microsoft.com/office/officeart/2005/8/layout/list1"/>
    <dgm:cxn modelId="{97144837-633F-9C42-94B5-DB20B16DF764}" type="presParOf" srcId="{8ECFE422-37F1-2C4E-8588-9234DC880FE4}" destId="{AAC33197-8FF5-604D-83D4-258FF83BA4F6}" srcOrd="1" destOrd="0" presId="urn:microsoft.com/office/officeart/2005/8/layout/list1"/>
    <dgm:cxn modelId="{44410007-9D3A-494F-95AA-65C0CDA9CD36}" type="presParOf" srcId="{EF6608A7-BE95-C74A-B401-1841B8DEECA3}" destId="{79FD42EE-1B3F-E047-B63C-F975B9131256}" srcOrd="5" destOrd="0" presId="urn:microsoft.com/office/officeart/2005/8/layout/list1"/>
    <dgm:cxn modelId="{3D70E062-AB67-EF4F-B062-A4F91D676C40}" type="presParOf" srcId="{EF6608A7-BE95-C74A-B401-1841B8DEECA3}" destId="{FD90FAC0-0785-3742-980E-488BA8508CAC}" srcOrd="6" destOrd="0" presId="urn:microsoft.com/office/officeart/2005/8/layout/list1"/>
    <dgm:cxn modelId="{DDC9847B-ABBA-9346-8602-3813BE8A0A41}" type="presParOf" srcId="{EF6608A7-BE95-C74A-B401-1841B8DEECA3}" destId="{4BB3754E-0AB3-B444-B872-B65D821D10A8}" srcOrd="7" destOrd="0" presId="urn:microsoft.com/office/officeart/2005/8/layout/list1"/>
    <dgm:cxn modelId="{BDA2C905-AA2E-1042-9F29-7786DAAEE106}" type="presParOf" srcId="{EF6608A7-BE95-C74A-B401-1841B8DEECA3}" destId="{03B1D06A-AE83-EB47-BFD2-B6F679CE3501}" srcOrd="8" destOrd="0" presId="urn:microsoft.com/office/officeart/2005/8/layout/list1"/>
    <dgm:cxn modelId="{2AC023A9-A31F-3F48-8544-DE3BC86D41C0}" type="presParOf" srcId="{03B1D06A-AE83-EB47-BFD2-B6F679CE3501}" destId="{679D1131-AB7B-5344-A7DC-D4E9CE1B100E}" srcOrd="0" destOrd="0" presId="urn:microsoft.com/office/officeart/2005/8/layout/list1"/>
    <dgm:cxn modelId="{6EDDC174-3B75-9142-A79D-6CAC91FA81A1}" type="presParOf" srcId="{03B1D06A-AE83-EB47-BFD2-B6F679CE3501}" destId="{984F69ED-039A-A847-9355-44457B6C367E}" srcOrd="1" destOrd="0" presId="urn:microsoft.com/office/officeart/2005/8/layout/list1"/>
    <dgm:cxn modelId="{46D9F98A-4811-E34E-AED9-304117AB6996}" type="presParOf" srcId="{EF6608A7-BE95-C74A-B401-1841B8DEECA3}" destId="{310D4562-4F5E-C24B-AD34-C40D053FCB88}" srcOrd="9" destOrd="0" presId="urn:microsoft.com/office/officeart/2005/8/layout/list1"/>
    <dgm:cxn modelId="{D7EADD25-698A-8D41-8982-1573431520D1}" type="presParOf" srcId="{EF6608A7-BE95-C74A-B401-1841B8DEECA3}" destId="{CE9DDC52-C399-8B4C-891D-FA7579AFCF5A}" srcOrd="10" destOrd="0" presId="urn:microsoft.com/office/officeart/2005/8/layout/list1"/>
    <dgm:cxn modelId="{A1994AC5-45FC-C44F-87BD-3321018E58CB}" type="presParOf" srcId="{EF6608A7-BE95-C74A-B401-1841B8DEECA3}" destId="{D926C437-122C-8A49-80EA-BD4ADED2E336}" srcOrd="11" destOrd="0" presId="urn:microsoft.com/office/officeart/2005/8/layout/list1"/>
    <dgm:cxn modelId="{6327AAF2-E562-8042-9E2F-8BC1FD87713C}" type="presParOf" srcId="{EF6608A7-BE95-C74A-B401-1841B8DEECA3}" destId="{5EEAD1F6-632D-B74B-9EEB-F6FB0FA4EB49}" srcOrd="12" destOrd="0" presId="urn:microsoft.com/office/officeart/2005/8/layout/list1"/>
    <dgm:cxn modelId="{B38A0CD1-815C-C14C-8007-A54DFEB26FFA}" type="presParOf" srcId="{5EEAD1F6-632D-B74B-9EEB-F6FB0FA4EB49}" destId="{B9DC61C7-9300-4A4E-AABE-4CFF846E37E2}" srcOrd="0" destOrd="0" presId="urn:microsoft.com/office/officeart/2005/8/layout/list1"/>
    <dgm:cxn modelId="{A7A8FE25-621E-9B4B-BA3D-0C129917E809}" type="presParOf" srcId="{5EEAD1F6-632D-B74B-9EEB-F6FB0FA4EB49}" destId="{E3BD9412-F738-CA4F-B194-C1D011BDF3AE}" srcOrd="1" destOrd="0" presId="urn:microsoft.com/office/officeart/2005/8/layout/list1"/>
    <dgm:cxn modelId="{8079E81D-FC2C-FA4B-A84E-4C1B1EA51C23}" type="presParOf" srcId="{EF6608A7-BE95-C74A-B401-1841B8DEECA3}" destId="{EFAE50BE-3F9F-9445-9F3E-573A9FEBAE32}" srcOrd="13" destOrd="0" presId="urn:microsoft.com/office/officeart/2005/8/layout/list1"/>
    <dgm:cxn modelId="{FCC561E1-5197-134E-8CC8-D9BE3CE8FCB6}" type="presParOf" srcId="{EF6608A7-BE95-C74A-B401-1841B8DEECA3}" destId="{3DBBC20E-A3DB-0344-AE92-A432A9B2328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FFBE-1206-9647-A863-3358430FE88F}">
      <dsp:nvSpPr>
        <dsp:cNvPr id="0" name=""/>
        <dsp:cNvSpPr/>
      </dsp:nvSpPr>
      <dsp:spPr>
        <a:xfrm>
          <a:off x="0" y="148823"/>
          <a:ext cx="3193107" cy="1243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Interactive Fiction (IF)</a:t>
          </a:r>
          <a:r>
            <a:rPr lang="en-US" sz="1100" b="0" i="0" kern="1200" dirty="0"/>
            <a:t>: This genre, typified by games like "Zork", relies purely on text input and output. Players use typed commands to interact with the world.</a:t>
          </a:r>
          <a:endParaRPr lang="en-US" sz="1100" kern="1200" dirty="0"/>
        </a:p>
      </dsp:txBody>
      <dsp:txXfrm>
        <a:off x="0" y="148823"/>
        <a:ext cx="3193107" cy="1243051"/>
      </dsp:txXfrm>
    </dsp:sp>
    <dsp:sp modelId="{566E2C61-E3F3-E647-B55C-C0CC1DF5D978}">
      <dsp:nvSpPr>
        <dsp:cNvPr id="0" name=""/>
        <dsp:cNvSpPr/>
      </dsp:nvSpPr>
      <dsp:spPr>
        <a:xfrm>
          <a:off x="3737446" y="95639"/>
          <a:ext cx="3193107" cy="1318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Graphic Adventure Games</a:t>
          </a:r>
          <a:r>
            <a:rPr lang="en-US" sz="1100" b="0" i="0" kern="1200" dirty="0"/>
            <a:t>: As computers became more capable of handling graphics, IF evolved into graphic adventure games. These games, like "King's Quest", combine text commands with graphical representations of the game world.</a:t>
          </a:r>
          <a:endParaRPr lang="en-US" sz="1100" kern="1200" dirty="0"/>
        </a:p>
      </dsp:txBody>
      <dsp:txXfrm>
        <a:off x="3737446" y="95639"/>
        <a:ext cx="3193107" cy="1318766"/>
      </dsp:txXfrm>
    </dsp:sp>
    <dsp:sp modelId="{EF81A002-2E05-2547-B882-9CE572A7CEEC}">
      <dsp:nvSpPr>
        <dsp:cNvPr id="0" name=""/>
        <dsp:cNvSpPr/>
      </dsp:nvSpPr>
      <dsp:spPr>
        <a:xfrm>
          <a:off x="7249864" y="3773"/>
          <a:ext cx="3193107" cy="1502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Point-and-Click Adventure Games</a:t>
          </a:r>
          <a:r>
            <a:rPr lang="en-US" sz="1100" b="0" i="0" kern="1200" dirty="0"/>
            <a:t>: These games, like "The Secret of Monkey Island" and "</a:t>
          </a:r>
          <a:r>
            <a:rPr lang="en-US" sz="1100" b="0" i="0" kern="1200" dirty="0" err="1"/>
            <a:t>Shadowgate</a:t>
          </a:r>
          <a:r>
            <a:rPr lang="en-US" sz="1100" b="0" i="0" kern="1200" dirty="0"/>
            <a:t>", transitioned away from text commands, allowing players to interact with the environment using a mouse. They often come with intricate stories and puzzle mechanics.</a:t>
          </a:r>
          <a:endParaRPr lang="en-US" sz="1100" kern="1200" dirty="0"/>
        </a:p>
      </dsp:txBody>
      <dsp:txXfrm>
        <a:off x="7249864" y="3773"/>
        <a:ext cx="3193107" cy="1502497"/>
      </dsp:txXfrm>
    </dsp:sp>
    <dsp:sp modelId="{E72AA3B1-CDDB-7B46-B1E9-D84CA14C9E8B}">
      <dsp:nvSpPr>
        <dsp:cNvPr id="0" name=""/>
        <dsp:cNvSpPr/>
      </dsp:nvSpPr>
      <dsp:spPr>
        <a:xfrm>
          <a:off x="0" y="1682926"/>
          <a:ext cx="3193107" cy="16195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Narrative-Driven Games</a:t>
          </a:r>
          <a:r>
            <a:rPr lang="en-US" sz="1100" b="0" i="0" kern="1200"/>
            <a:t>: Modern games, like "The Witcher 3" and "Mass Effect", have placed a heavy emphasis on narrative, offering players branching storylines based on their choices. These games often have complex dialogue trees and character interactions.</a:t>
          </a:r>
          <a:br>
            <a:rPr lang="en-US" sz="1100" b="0" i="0" kern="1200"/>
          </a:br>
          <a:endParaRPr lang="en-US" sz="1100" kern="1200" dirty="0"/>
        </a:p>
      </dsp:txBody>
      <dsp:txXfrm>
        <a:off x="0" y="1682926"/>
        <a:ext cx="3193107" cy="1619576"/>
      </dsp:txXfrm>
    </dsp:sp>
    <dsp:sp modelId="{5C172668-39B0-C648-8E13-108A04618E91}">
      <dsp:nvSpPr>
        <dsp:cNvPr id="0" name=""/>
        <dsp:cNvSpPr/>
      </dsp:nvSpPr>
      <dsp:spPr>
        <a:xfrm>
          <a:off x="3737446" y="1881180"/>
          <a:ext cx="3193107" cy="1508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Massively Multiplayer Online Role-Playing Games (MMORPGs)</a:t>
          </a:r>
          <a:r>
            <a:rPr lang="en-US" sz="1100" b="0" i="0" kern="1200" dirty="0"/>
            <a:t>: Games like "World of Warcraft" and "</a:t>
          </a:r>
          <a:r>
            <a:rPr lang="en-US" sz="1100" b="0" i="0" kern="1200" dirty="0" err="1"/>
            <a:t>EverQuest</a:t>
          </a:r>
          <a:r>
            <a:rPr lang="en-US" sz="1100" b="0" i="0" kern="1200" dirty="0"/>
            <a:t>" bring the RPG experience online, allowing thousands of players to interact in a persistent world.</a:t>
          </a:r>
          <a:endParaRPr lang="en-US" sz="1100" kern="1200" dirty="0"/>
        </a:p>
      </dsp:txBody>
      <dsp:txXfrm>
        <a:off x="3737446" y="1881180"/>
        <a:ext cx="3193107" cy="1508379"/>
      </dsp:txXfrm>
    </dsp:sp>
    <dsp:sp modelId="{11FA8542-D36D-D842-BAB4-70802E412A68}">
      <dsp:nvSpPr>
        <dsp:cNvPr id="0" name=""/>
        <dsp:cNvSpPr/>
      </dsp:nvSpPr>
      <dsp:spPr>
        <a:xfrm>
          <a:off x="7249864" y="1956885"/>
          <a:ext cx="3193107" cy="1356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100" b="0" i="0" kern="1200" dirty="0"/>
          </a:br>
          <a:r>
            <a:rPr lang="en-US" sz="1100" b="1" i="0" kern="1200" dirty="0"/>
            <a:t>Role-Playing Video Games (RPGs)</a:t>
          </a:r>
          <a:r>
            <a:rPr lang="en-US" sz="1100" b="0" i="0" kern="1200" dirty="0"/>
            <a:t>: Games like "Final Fantasy" and "Baldur's Gate" put players in control of characters in a rich narrative world, often inspired by tabletop RPG mechanics. They usually come with predefined stories but offer players choices that can influence outcomes.</a:t>
          </a:r>
          <a:endParaRPr lang="en-US" sz="1100" kern="1200" dirty="0"/>
        </a:p>
      </dsp:txBody>
      <dsp:txXfrm>
        <a:off x="7249864" y="1956885"/>
        <a:ext cx="3193107" cy="1356968"/>
      </dsp:txXfrm>
    </dsp:sp>
    <dsp:sp modelId="{38D31879-387D-E441-AA89-80FDDFCB40C7}">
      <dsp:nvSpPr>
        <dsp:cNvPr id="0" name=""/>
        <dsp:cNvSpPr/>
      </dsp:nvSpPr>
      <dsp:spPr>
        <a:xfrm>
          <a:off x="0" y="3934789"/>
          <a:ext cx="3193107" cy="1332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Interactive Narrative Platforms</a:t>
          </a:r>
          <a:r>
            <a:rPr lang="en-US" sz="1100" b="0" i="0" kern="1200" dirty="0"/>
            <a:t>: Tools like "Twine" allow users to create their own interactive fiction stories with branching narratives. It democratizes the creation of interactive stories.</a:t>
          </a:r>
          <a:endParaRPr lang="en-US" sz="1100" kern="1200" dirty="0"/>
        </a:p>
      </dsp:txBody>
      <dsp:txXfrm>
        <a:off x="0" y="3934789"/>
        <a:ext cx="3193107" cy="1332138"/>
      </dsp:txXfrm>
    </dsp:sp>
    <dsp:sp modelId="{D1E6E64F-3784-BC45-A300-C5156C814D36}">
      <dsp:nvSpPr>
        <dsp:cNvPr id="0" name=""/>
        <dsp:cNvSpPr/>
      </dsp:nvSpPr>
      <dsp:spPr>
        <a:xfrm>
          <a:off x="3737446" y="3764468"/>
          <a:ext cx="3193107" cy="1915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AI-Powered Interactive Experiences</a:t>
          </a:r>
          <a:r>
            <a:rPr lang="en-US" sz="1100" b="0" i="0" kern="1200" dirty="0"/>
            <a:t>: More recently, with the advent of powerful AI models, there have been experiments in crafting interactive narratives using AI. For example, AI Dungeon (by Latitude) is a text-based game where the narrative is generated on-the-fly by an AI model, offering players an almost infinite array of possibilities.</a:t>
          </a:r>
          <a:endParaRPr lang="en-US" sz="1100" kern="1200" dirty="0"/>
        </a:p>
      </dsp:txBody>
      <dsp:txXfrm>
        <a:off x="3737446" y="3764468"/>
        <a:ext cx="3193107" cy="1915864"/>
      </dsp:txXfrm>
    </dsp:sp>
    <dsp:sp modelId="{09905FF6-011D-0B4B-819B-4F33FA6558C6}">
      <dsp:nvSpPr>
        <dsp:cNvPr id="0" name=""/>
        <dsp:cNvSpPr/>
      </dsp:nvSpPr>
      <dsp:spPr>
        <a:xfrm>
          <a:off x="7249864" y="4053017"/>
          <a:ext cx="3193107" cy="1338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LLM Dungeon Master</a:t>
          </a:r>
          <a:r>
            <a:rPr lang="en-US" sz="1100" b="0" i="0" kern="1200" dirty="0"/>
            <a:t>: the next step in this evolution? — leveraging the vast capabilities of LLMs to emulate the role of a Dungeon Master in a digital RPG, offering dynamic, adaptable, and deeply immersive experiences.</a:t>
          </a:r>
          <a:endParaRPr lang="en-US" sz="1100" kern="1200" dirty="0"/>
        </a:p>
      </dsp:txBody>
      <dsp:txXfrm>
        <a:off x="7249864" y="4053017"/>
        <a:ext cx="3193107" cy="1338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7C78B-C6D2-8B49-BE3C-D0334903E356}">
      <dsp:nvSpPr>
        <dsp:cNvPr id="0" name=""/>
        <dsp:cNvSpPr/>
      </dsp:nvSpPr>
      <dsp:spPr>
        <a:xfrm>
          <a:off x="0" y="399789"/>
          <a:ext cx="6096000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A Paradigm Shift</a:t>
          </a:r>
          <a:r>
            <a:rPr lang="en-US" sz="1400" b="0" i="0" kern="1200"/>
            <a:t>: Not just returning text, but invoking functions provided by users.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Dynamic Interactions</a:t>
          </a:r>
          <a:r>
            <a:rPr lang="en-US" sz="1400" b="0" i="0" kern="1200"/>
            <a:t>: Users can describe functions to LLMs, and the models intelligently output JSON objects containing arguments to invoke those functions.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Endless Potential</a:t>
          </a:r>
          <a:r>
            <a:rPr lang="en-US" sz="1400" b="0" i="0" kern="1200"/>
            <a:t>: This capability effectively means LLMs can do </a:t>
          </a:r>
          <a:r>
            <a:rPr lang="en-US" sz="1400" b="0" i="1" kern="1200"/>
            <a:t>anything</a:t>
          </a:r>
          <a:r>
            <a:rPr lang="en-US" sz="1400" b="0" i="0" kern="1200"/>
            <a:t> within the constraints of described functions.</a:t>
          </a:r>
          <a:endParaRPr lang="en-US" sz="1400" kern="1200"/>
        </a:p>
      </dsp:txBody>
      <dsp:txXfrm>
        <a:off x="0" y="399789"/>
        <a:ext cx="6096000" cy="2028600"/>
      </dsp:txXfrm>
    </dsp:sp>
    <dsp:sp modelId="{147E427B-E817-8C45-947B-018226CE2A32}">
      <dsp:nvSpPr>
        <dsp:cNvPr id="0" name=""/>
        <dsp:cNvSpPr/>
      </dsp:nvSpPr>
      <dsp:spPr>
        <a:xfrm>
          <a:off x="304800" y="193149"/>
          <a:ext cx="4267200" cy="413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What is Function Calling?</a:t>
          </a:r>
          <a:endParaRPr lang="en-US" sz="1400" kern="1200"/>
        </a:p>
      </dsp:txBody>
      <dsp:txXfrm>
        <a:off x="324975" y="213324"/>
        <a:ext cx="4226850" cy="372929"/>
      </dsp:txXfrm>
    </dsp:sp>
    <dsp:sp modelId="{70892EC7-7747-ED4E-9221-32D40DDA5221}">
      <dsp:nvSpPr>
        <dsp:cNvPr id="0" name=""/>
        <dsp:cNvSpPr/>
      </dsp:nvSpPr>
      <dsp:spPr>
        <a:xfrm>
          <a:off x="0" y="2710630"/>
          <a:ext cx="6096000" cy="2425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3950"/>
              <a:satOff val="-1019"/>
              <a:lumOff val="78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User's Query</a:t>
          </a:r>
          <a:r>
            <a:rPr lang="en-US" sz="1400" b="0" i="0" kern="1200"/>
            <a:t>: "What is the weather like in Boston?"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LLM's Response</a:t>
          </a:r>
          <a:r>
            <a:rPr lang="en-US" sz="1400" b="0" i="0" kern="1200"/>
            <a:t>: Instead of a textual answer, GPT returns JSON describing a call to a function get_current_weather with arguments specifying Boston, MA.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The Power</a:t>
          </a:r>
          <a:r>
            <a:rPr lang="en-US" sz="1400" b="0" i="0" kern="1200"/>
            <a:t>: Based on the function call and its arguments, developers can invoke the appropriate real-world action. This mechanism is how the LLM-DM can perform tasks like dice rolls, updating character states, and more.</a:t>
          </a:r>
          <a:endParaRPr lang="en-US" sz="1400" kern="1200"/>
        </a:p>
      </dsp:txBody>
      <dsp:txXfrm>
        <a:off x="0" y="2710630"/>
        <a:ext cx="6096000" cy="2425499"/>
      </dsp:txXfrm>
    </dsp:sp>
    <dsp:sp modelId="{D46296B1-453B-8C4B-B4A7-B4DFFA5FE54F}">
      <dsp:nvSpPr>
        <dsp:cNvPr id="0" name=""/>
        <dsp:cNvSpPr/>
      </dsp:nvSpPr>
      <dsp:spPr>
        <a:xfrm>
          <a:off x="304800" y="2503990"/>
          <a:ext cx="4267200" cy="413279"/>
        </a:xfrm>
        <a:prstGeom prst="roundRect">
          <a:avLst/>
        </a:prstGeom>
        <a:solidFill>
          <a:schemeClr val="accent2">
            <a:hueOff val="1493950"/>
            <a:satOff val="-1019"/>
            <a:lumOff val="78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An Example: Weather Inquiry</a:t>
          </a:r>
          <a:endParaRPr lang="en-US" sz="1400" kern="1200"/>
        </a:p>
      </dsp:txBody>
      <dsp:txXfrm>
        <a:off x="324975" y="2524165"/>
        <a:ext cx="4226850" cy="372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4D114-B1DD-450D-9284-F73A4765350C}">
      <dsp:nvSpPr>
        <dsp:cNvPr id="0" name=""/>
        <dsp:cNvSpPr/>
      </dsp:nvSpPr>
      <dsp:spPr>
        <a:xfrm>
          <a:off x="13134" y="399864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4CE92-AB84-4D4C-BEA3-D0438A942E35}">
      <dsp:nvSpPr>
        <dsp:cNvPr id="0" name=""/>
        <dsp:cNvSpPr/>
      </dsp:nvSpPr>
      <dsp:spPr>
        <a:xfrm>
          <a:off x="13134" y="1410304"/>
          <a:ext cx="2351763" cy="83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dirty="0"/>
            <a:t>Core Idea:</a:t>
          </a:r>
          <a:endParaRPr lang="en-US" sz="1800" kern="1200" dirty="0"/>
        </a:p>
      </dsp:txBody>
      <dsp:txXfrm>
        <a:off x="13134" y="1410304"/>
        <a:ext cx="2351763" cy="838634"/>
      </dsp:txXfrm>
    </dsp:sp>
    <dsp:sp modelId="{7803935D-E87B-4E18-8993-60BBBDD347FD}">
      <dsp:nvSpPr>
        <dsp:cNvPr id="0" name=""/>
        <dsp:cNvSpPr/>
      </dsp:nvSpPr>
      <dsp:spPr>
        <a:xfrm>
          <a:off x="13134" y="2336065"/>
          <a:ext cx="2351763" cy="2419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Leverage the capabilities of state-of-the-art Large Language Models (LLMs) to act as dynamic and interactive dungeon masters in digital role-playing games.</a:t>
          </a:r>
          <a:endParaRPr lang="en-US" sz="1400" kern="1200" dirty="0"/>
        </a:p>
      </dsp:txBody>
      <dsp:txXfrm>
        <a:off x="13134" y="2336065"/>
        <a:ext cx="2351763" cy="2419325"/>
      </dsp:txXfrm>
    </dsp:sp>
    <dsp:sp modelId="{2B4F5385-1EA6-4AC0-91DF-626D63339717}">
      <dsp:nvSpPr>
        <dsp:cNvPr id="0" name=""/>
        <dsp:cNvSpPr/>
      </dsp:nvSpPr>
      <dsp:spPr>
        <a:xfrm>
          <a:off x="2776457" y="399851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1A4BF-DBC9-4F1D-BC26-BE7A70A2736E}">
      <dsp:nvSpPr>
        <dsp:cNvPr id="0" name=""/>
        <dsp:cNvSpPr/>
      </dsp:nvSpPr>
      <dsp:spPr>
        <a:xfrm>
          <a:off x="2776457" y="1410308"/>
          <a:ext cx="2351763" cy="83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dirty="0"/>
            <a:t>Inspiration:</a:t>
          </a:r>
          <a:endParaRPr lang="en-US" sz="1800" kern="1200" dirty="0"/>
        </a:p>
      </dsp:txBody>
      <dsp:txXfrm>
        <a:off x="2776457" y="1410308"/>
        <a:ext cx="2351763" cy="838634"/>
      </dsp:txXfrm>
    </dsp:sp>
    <dsp:sp modelId="{543C1351-C0EB-4B5A-AD1C-CDCB0DB34904}">
      <dsp:nvSpPr>
        <dsp:cNvPr id="0" name=""/>
        <dsp:cNvSpPr/>
      </dsp:nvSpPr>
      <dsp:spPr>
        <a:xfrm>
          <a:off x="2776457" y="2336078"/>
          <a:ext cx="2351763" cy="2419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Traditional role-playing games like Dungeons &amp; Dragons rely on a human dungeon master to guide players, craft the world, and drive the narrative.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Finding a quality DM and coordinating sessions can be challenging.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The goal is to capture the creativity and dynamism of a human DM using AI.</a:t>
          </a:r>
          <a:endParaRPr lang="en-US" sz="1400" kern="1200" dirty="0"/>
        </a:p>
      </dsp:txBody>
      <dsp:txXfrm>
        <a:off x="2776457" y="2336078"/>
        <a:ext cx="2351763" cy="2419325"/>
      </dsp:txXfrm>
    </dsp:sp>
    <dsp:sp modelId="{4D12106C-D318-4469-B92F-C541642D12D8}">
      <dsp:nvSpPr>
        <dsp:cNvPr id="0" name=""/>
        <dsp:cNvSpPr/>
      </dsp:nvSpPr>
      <dsp:spPr>
        <a:xfrm>
          <a:off x="5539779" y="399851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DE01D-D607-470B-9056-C6B0F65A4AA7}">
      <dsp:nvSpPr>
        <dsp:cNvPr id="0" name=""/>
        <dsp:cNvSpPr/>
      </dsp:nvSpPr>
      <dsp:spPr>
        <a:xfrm>
          <a:off x="5539779" y="1410308"/>
          <a:ext cx="2351763" cy="83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dirty="0"/>
            <a:t>Why LLMs?</a:t>
          </a:r>
          <a:endParaRPr lang="en-US" sz="1800" kern="1200" dirty="0"/>
        </a:p>
      </dsp:txBody>
      <dsp:txXfrm>
        <a:off x="5539779" y="1410308"/>
        <a:ext cx="2351763" cy="838634"/>
      </dsp:txXfrm>
    </dsp:sp>
    <dsp:sp modelId="{63A18C56-ECE5-4C41-A418-877347930FAF}">
      <dsp:nvSpPr>
        <dsp:cNvPr id="0" name=""/>
        <dsp:cNvSpPr/>
      </dsp:nvSpPr>
      <dsp:spPr>
        <a:xfrm>
          <a:off x="5539779" y="2336078"/>
          <a:ext cx="2351763" cy="2419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LLMs, with their human-like text generation and ability to understand context, offer a promising tool for this endeavor.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Their emergent capabilities, like coding and sophisticated interactions, make them suitable for dynamic storytelling.</a:t>
          </a:r>
          <a:endParaRPr lang="en-US" sz="1400" kern="1200" dirty="0"/>
        </a:p>
      </dsp:txBody>
      <dsp:txXfrm>
        <a:off x="5539779" y="2336078"/>
        <a:ext cx="2351763" cy="2419325"/>
      </dsp:txXfrm>
    </dsp:sp>
    <dsp:sp modelId="{BE59706F-0CB2-4B8F-AA15-8B0A927F93A7}">
      <dsp:nvSpPr>
        <dsp:cNvPr id="0" name=""/>
        <dsp:cNvSpPr/>
      </dsp:nvSpPr>
      <dsp:spPr>
        <a:xfrm>
          <a:off x="8303101" y="399851"/>
          <a:ext cx="823117" cy="823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D02F7-3E67-477A-924F-9A6B88F9B8EA}">
      <dsp:nvSpPr>
        <dsp:cNvPr id="0" name=""/>
        <dsp:cNvSpPr/>
      </dsp:nvSpPr>
      <dsp:spPr>
        <a:xfrm>
          <a:off x="8303101" y="1410308"/>
          <a:ext cx="2351763" cy="83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dirty="0"/>
            <a:t>The Game-Changer: Function Calling</a:t>
          </a:r>
          <a:endParaRPr lang="en-US" sz="1800" kern="1200" dirty="0"/>
        </a:p>
      </dsp:txBody>
      <dsp:txXfrm>
        <a:off x="8303101" y="1410308"/>
        <a:ext cx="2351763" cy="838634"/>
      </dsp:txXfrm>
    </dsp:sp>
    <dsp:sp modelId="{0CD33008-D7E9-4E32-B422-2CA5DE7AA4A2}">
      <dsp:nvSpPr>
        <dsp:cNvPr id="0" name=""/>
        <dsp:cNvSpPr/>
      </dsp:nvSpPr>
      <dsp:spPr>
        <a:xfrm>
          <a:off x="8303101" y="2336078"/>
          <a:ext cx="2351763" cy="2419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Enables the LLM to interact with external tools and APIs.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Will allow our LLM Dungeon Master (LLM-DM) to manage game states, roll dice, update character states, and more.</a:t>
          </a:r>
          <a:endParaRPr lang="en-US" sz="1400" kern="1200" dirty="0"/>
        </a:p>
      </dsp:txBody>
      <dsp:txXfrm>
        <a:off x="8303101" y="2336078"/>
        <a:ext cx="2351763" cy="2419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216D9-3797-B249-B94C-A67DDB8D6365}">
      <dsp:nvSpPr>
        <dsp:cNvPr id="0" name=""/>
        <dsp:cNvSpPr/>
      </dsp:nvSpPr>
      <dsp:spPr>
        <a:xfrm>
          <a:off x="0" y="360167"/>
          <a:ext cx="6096000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29108" rIns="47311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A solid foundation for training models.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Typically, a good dataset often outweighs a sophisticated algorithm.</a:t>
          </a:r>
          <a:endParaRPr lang="en-US" sz="1100" kern="1200"/>
        </a:p>
      </dsp:txBody>
      <dsp:txXfrm>
        <a:off x="0" y="360167"/>
        <a:ext cx="6096000" cy="641024"/>
      </dsp:txXfrm>
    </dsp:sp>
    <dsp:sp modelId="{AAFE9CD6-2D38-6E49-ACE7-DB226281AF8F}">
      <dsp:nvSpPr>
        <dsp:cNvPr id="0" name=""/>
        <dsp:cNvSpPr/>
      </dsp:nvSpPr>
      <dsp:spPr>
        <a:xfrm>
          <a:off x="304800" y="197807"/>
          <a:ext cx="4267200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Traditional Importance of Datasets</a:t>
          </a:r>
          <a:r>
            <a:rPr lang="en-US" sz="1100" b="0" i="0" kern="1200"/>
            <a:t>:</a:t>
          </a:r>
          <a:endParaRPr lang="en-US" sz="1100" kern="1200"/>
        </a:p>
      </dsp:txBody>
      <dsp:txXfrm>
        <a:off x="320652" y="213659"/>
        <a:ext cx="4235496" cy="293016"/>
      </dsp:txXfrm>
    </dsp:sp>
    <dsp:sp modelId="{FD90FAC0-0785-3742-980E-488BA8508CAC}">
      <dsp:nvSpPr>
        <dsp:cNvPr id="0" name=""/>
        <dsp:cNvSpPr/>
      </dsp:nvSpPr>
      <dsp:spPr>
        <a:xfrm>
          <a:off x="0" y="1222952"/>
          <a:ext cx="609600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97983"/>
              <a:satOff val="-340"/>
              <a:lumOff val="2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29108" rIns="47311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Given unlimited resources: multi-billion dollar compute cluster, vast data, and ample time - one could train their own LLM.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Realistically, leveraging existing pre-trained models is practical and efficient.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Allows for rapid prototyping, deployment, and harnesses broad training data.</a:t>
          </a:r>
          <a:endParaRPr lang="en-US" sz="1100" kern="1200"/>
        </a:p>
      </dsp:txBody>
      <dsp:txXfrm>
        <a:off x="0" y="1222952"/>
        <a:ext cx="6096000" cy="1282049"/>
      </dsp:txXfrm>
    </dsp:sp>
    <dsp:sp modelId="{AAC33197-8FF5-604D-83D4-258FF83BA4F6}">
      <dsp:nvSpPr>
        <dsp:cNvPr id="0" name=""/>
        <dsp:cNvSpPr/>
      </dsp:nvSpPr>
      <dsp:spPr>
        <a:xfrm>
          <a:off x="304800" y="1060592"/>
          <a:ext cx="4267200" cy="324720"/>
        </a:xfrm>
        <a:prstGeom prst="roundRect">
          <a:avLst/>
        </a:prstGeom>
        <a:solidFill>
          <a:schemeClr val="accent2">
            <a:hueOff val="497983"/>
            <a:satOff val="-340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Pre-trained Transformers</a:t>
          </a:r>
          <a:r>
            <a:rPr lang="en-US" sz="1100" b="0" i="0" kern="1200"/>
            <a:t>:</a:t>
          </a:r>
          <a:endParaRPr lang="en-US" sz="1100" kern="1200"/>
        </a:p>
      </dsp:txBody>
      <dsp:txXfrm>
        <a:off x="320652" y="1076444"/>
        <a:ext cx="4235496" cy="293016"/>
      </dsp:txXfrm>
    </dsp:sp>
    <dsp:sp modelId="{CE9DDC52-C399-8B4C-891D-FA7579AFCF5A}">
      <dsp:nvSpPr>
        <dsp:cNvPr id="0" name=""/>
        <dsp:cNvSpPr/>
      </dsp:nvSpPr>
      <dsp:spPr>
        <a:xfrm>
          <a:off x="0" y="2726762"/>
          <a:ext cx="60960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95967"/>
              <a:satOff val="-679"/>
              <a:lumOff val="52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29108" rIns="47311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"Curse of Strahd" sourcebook.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D&amp;D Core Set.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Providing context and rules for the LLM.</a:t>
          </a:r>
          <a:endParaRPr lang="en-US" sz="1100" kern="1200"/>
        </a:p>
      </dsp:txBody>
      <dsp:txXfrm>
        <a:off x="0" y="2726762"/>
        <a:ext cx="6096000" cy="831599"/>
      </dsp:txXfrm>
    </dsp:sp>
    <dsp:sp modelId="{984F69ED-039A-A847-9355-44457B6C367E}">
      <dsp:nvSpPr>
        <dsp:cNvPr id="0" name=""/>
        <dsp:cNvSpPr/>
      </dsp:nvSpPr>
      <dsp:spPr>
        <a:xfrm>
          <a:off x="304800" y="2564402"/>
          <a:ext cx="4267200" cy="324720"/>
        </a:xfrm>
        <a:prstGeom prst="roundRect">
          <a:avLst/>
        </a:prstGeom>
        <a:solidFill>
          <a:schemeClr val="accent2">
            <a:hueOff val="995967"/>
            <a:satOff val="-679"/>
            <a:lumOff val="52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My Dataset</a:t>
          </a:r>
          <a:r>
            <a:rPr lang="en-US" sz="1100" b="0" i="0" kern="1200"/>
            <a:t>:</a:t>
          </a:r>
          <a:endParaRPr lang="en-US" sz="1100" kern="1200"/>
        </a:p>
      </dsp:txBody>
      <dsp:txXfrm>
        <a:off x="320652" y="2580254"/>
        <a:ext cx="4235496" cy="293016"/>
      </dsp:txXfrm>
    </dsp:sp>
    <dsp:sp modelId="{3DBBC20E-A3DB-0344-AE92-A432A9B23287}">
      <dsp:nvSpPr>
        <dsp:cNvPr id="0" name=""/>
        <dsp:cNvSpPr/>
      </dsp:nvSpPr>
      <dsp:spPr>
        <a:xfrm>
          <a:off x="0" y="3780122"/>
          <a:ext cx="6096000" cy="1351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3950"/>
              <a:satOff val="-1019"/>
              <a:lumOff val="78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29108" rIns="47311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Focus on </a:t>
          </a:r>
          <a:r>
            <a:rPr lang="en-US" sz="1100" b="1" i="0" kern="1200"/>
            <a:t>interacting</a:t>
          </a:r>
          <a:r>
            <a:rPr lang="en-US" sz="1100" b="0" i="0" kern="1200"/>
            <a:t> with advanced models, not just creating.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Time Efficiency</a:t>
          </a:r>
          <a:r>
            <a:rPr lang="en-US" sz="1100" b="0" i="0" kern="1200"/>
            <a:t>: Skip extensive training from scratch.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Robustness</a:t>
          </a:r>
          <a:r>
            <a:rPr lang="en-US" sz="1100" b="0" i="0" kern="1200"/>
            <a:t>: Benefit from diverse training data for rich storytelling.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Cost-effectiveness</a:t>
          </a:r>
          <a:r>
            <a:rPr lang="en-US" sz="1100" b="0" i="0" kern="1200"/>
            <a:t>: Avoid high computational costs.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Exploration of LLMs in novel domains: </a:t>
          </a:r>
          <a:r>
            <a:rPr lang="en-US" sz="1100" b="1" i="0" kern="1200"/>
            <a:t>beyond text generation</a:t>
          </a:r>
          <a:r>
            <a:rPr lang="en-US" sz="1100" b="0" i="0" kern="1200"/>
            <a:t>, into crafting narratives and immersive experiences.</a:t>
          </a:r>
          <a:endParaRPr lang="en-US" sz="1100" kern="1200"/>
        </a:p>
      </dsp:txBody>
      <dsp:txXfrm>
        <a:off x="0" y="3780122"/>
        <a:ext cx="6096000" cy="1351349"/>
      </dsp:txXfrm>
    </dsp:sp>
    <dsp:sp modelId="{E3BD9412-F738-CA4F-B194-C1D011BDF3AE}">
      <dsp:nvSpPr>
        <dsp:cNvPr id="0" name=""/>
        <dsp:cNvSpPr/>
      </dsp:nvSpPr>
      <dsp:spPr>
        <a:xfrm>
          <a:off x="304800" y="3617762"/>
          <a:ext cx="4267200" cy="324720"/>
        </a:xfrm>
        <a:prstGeom prst="roundRect">
          <a:avLst/>
        </a:prstGeom>
        <a:solidFill>
          <a:schemeClr val="accent2">
            <a:hueOff val="1493950"/>
            <a:satOff val="-1019"/>
            <a:lumOff val="78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Relevance &amp; Value</a:t>
          </a:r>
          <a:r>
            <a:rPr lang="en-US" sz="1100" b="0" i="0" kern="1200"/>
            <a:t>:</a:t>
          </a:r>
          <a:endParaRPr lang="en-US" sz="1100" kern="1200"/>
        </a:p>
      </dsp:txBody>
      <dsp:txXfrm>
        <a:off x="320652" y="3633614"/>
        <a:ext cx="423549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5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5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0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7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7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8D726-4ECE-11EF-BD96-315AC48B7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3800"/>
              <a:t>Utilizing Large Language Models as Interactive Dungeon Masters in</a:t>
            </a:r>
            <a:br>
              <a:rPr lang="en-US" sz="3800"/>
            </a:br>
            <a:r>
              <a:rPr lang="en-US" sz="3800"/>
              <a:t>Digital Role-playing Games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E80679-87C5-3269-0B2D-0756E94BA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5" r="45318"/>
          <a:stretch/>
        </p:blipFill>
        <p:spPr>
          <a:xfrm>
            <a:off x="-146304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42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8C73A-9A5A-552F-8919-1C3F89C0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71" y="165530"/>
            <a:ext cx="6095998" cy="724156"/>
          </a:xfrm>
        </p:spPr>
        <p:txBody>
          <a:bodyPr anchor="b"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Outcomes &amp; Evaluation</a:t>
            </a:r>
            <a:endParaRPr lang="en-US" dirty="0"/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3C65F16C-E19A-36FC-A155-007ECA116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4" r="26007" b="2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A8A6620-0257-1025-1E97-30AB028F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871" y="889686"/>
            <a:ext cx="6516128" cy="5802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0" u="none" strike="noStrike" dirty="0">
                <a:effectLst/>
                <a:latin typeface="Söhne"/>
              </a:rPr>
              <a:t>Expected Outcomes:</a:t>
            </a:r>
            <a:endParaRPr lang="en-US" sz="1800" b="0" i="0" u="none" strike="noStrike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Söhne"/>
              </a:rPr>
              <a:t>Serve as a dynamic DM for the "Curse of </a:t>
            </a:r>
            <a:r>
              <a:rPr lang="en-US" sz="1800" b="0" i="0" u="none" strike="noStrike" dirty="0" err="1">
                <a:effectLst/>
                <a:latin typeface="Söhne"/>
              </a:rPr>
              <a:t>Strahd</a:t>
            </a:r>
            <a:r>
              <a:rPr lang="en-US" sz="1800" b="0" i="0" u="none" strike="noStrike" dirty="0">
                <a:effectLst/>
                <a:latin typeface="Söhne"/>
              </a:rPr>
              <a:t>" campaign's first chapter.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Söhne"/>
              </a:rPr>
              <a:t>Navigate and describe the chapter's environment and events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Söhne"/>
              </a:rPr>
              <a:t>Dynamically adapt the narrative based on player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Söhne"/>
              </a:rPr>
              <a:t>Persistently recall player and NPC interactions, shaping the 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Söhne"/>
              </a:rPr>
              <a:t>Integrate core RPG mechanics into the narrative.</a:t>
            </a:r>
          </a:p>
          <a:p>
            <a:pPr marL="0" indent="0">
              <a:buNone/>
            </a:pPr>
            <a:r>
              <a:rPr lang="en-US" sz="1800" b="1" i="0" u="none" strike="noStrike" dirty="0">
                <a:effectLst/>
                <a:latin typeface="Söhne"/>
              </a:rPr>
              <a:t>Evaluation Process:</a:t>
            </a:r>
            <a:endParaRPr lang="en-US" sz="1800" b="0" i="0" u="none" strike="noStrike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Söhne"/>
              </a:rPr>
              <a:t>Initial Phase:</a:t>
            </a:r>
            <a:r>
              <a:rPr lang="en-US" sz="1800" b="0" i="0" u="none" strike="noStrike" dirty="0">
                <a:effectLst/>
                <a:latin typeface="Söhne"/>
              </a:rPr>
              <a:t> Personal playtest sessions to identify potential problem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Söhne"/>
              </a:rPr>
              <a:t>Automated Testing:</a:t>
            </a:r>
            <a:r>
              <a:rPr lang="en-US" sz="1800" b="0" i="0" u="none" strike="noStrike" dirty="0">
                <a:effectLst/>
                <a:latin typeface="Söhne"/>
              </a:rPr>
              <a:t> Using saved "conversations" that lead up to identified issues, allowing for targeted evaluations.</a:t>
            </a:r>
          </a:p>
          <a:p>
            <a:pPr marL="0" indent="0">
              <a:buNone/>
            </a:pPr>
            <a:r>
              <a:rPr lang="en-US" sz="1800" b="1" i="0" u="none" strike="noStrike" dirty="0">
                <a:effectLst/>
                <a:latin typeface="Söhne"/>
              </a:rPr>
              <a:t>Evaluation Metrics:</a:t>
            </a:r>
            <a:endParaRPr lang="en-US" sz="1800" b="0" i="0" u="none" strike="noStrike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Söhne"/>
              </a:rPr>
              <a:t>Narrative consistency with the source material.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Söhne"/>
              </a:rPr>
              <a:t>Recall and integration of past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Söhne"/>
              </a:rPr>
              <a:t>Depth and quality of responses to unforeseen player choices.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B1B7E-2EF5-5635-C775-E4CD7EF4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dirty="0"/>
              <a:t>Questions?</a:t>
            </a: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6A095737-9790-7061-9174-F7A207BC6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7" r="25283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FF64-3FD3-98DC-B7C2-8ADE94F4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Söhne"/>
              </a:rPr>
              <a:t>Thank you for your attention.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Söhne"/>
              </a:rPr>
              <a:t>Any feedback, suggestions, or queries are welcome.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8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0054C-3BDA-4FB8-673B-094B5436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sz="3200" dirty="0"/>
              <a:t>Interactive Storytelling through  Dungeons &amp; Dragons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ADF7-7CED-DF75-3205-CB9A2DE5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9"/>
            <a:ext cx="4745505" cy="3219634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D1D5DB"/>
                </a:solidFill>
                <a:effectLst/>
                <a:latin typeface="Söhne"/>
              </a:rPr>
              <a:t>What is D&amp;D?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A tabletop role-playing game where players create fictional characters and embark on adventures.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D1D5DB"/>
                </a:solidFill>
                <a:effectLst/>
                <a:latin typeface="Söhne"/>
              </a:rPr>
              <a:t>Roles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Player: Takes on the role of a fictional character.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Dungeon Master: The game's storyteller and referee, adapting the game based on players'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D1D5DB"/>
                </a:solidFill>
                <a:effectLst/>
                <a:latin typeface="Söhne"/>
              </a:rPr>
              <a:t>Challenges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Finding a quality Dungeon Master.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Coordinating logistics for sessions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2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Castle scene">
            <a:extLst>
              <a:ext uri="{FF2B5EF4-FFF2-40B4-BE49-F238E27FC236}">
                <a16:creationId xmlns:a16="http://schemas.microsoft.com/office/drawing/2014/main" id="{F0F3FC49-348A-F19A-C1F0-383400CC8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7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E5DF58-5CFD-4D62-AC3A-9EA04E1AF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81FDC250-DFB8-B044-FD48-4E9448577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5" b="2311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064D39A-E0A4-461B-A8D2-9C3AE870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A5FA-22C3-F43B-799A-D74EB0B0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6" y="3295649"/>
            <a:ext cx="4629150" cy="1924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Söhne"/>
              </a:rPr>
              <a:t>As technology advanced, so did the ways we play and experience interactive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1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570E-01C1-37FB-CC8F-01FFFB89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75"/>
            <a:ext cx="9144000" cy="1263649"/>
          </a:xfrm>
        </p:spPr>
        <p:txBody>
          <a:bodyPr/>
          <a:lstStyle/>
          <a:p>
            <a:r>
              <a:rPr lang="en-US" dirty="0"/>
              <a:t>Evolution of Interactive Storytelling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A3A569-A44E-F51D-88D0-D70394E8B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569628"/>
              </p:ext>
            </p:extLst>
          </p:nvPr>
        </p:nvGraphicFramePr>
        <p:xfrm>
          <a:off x="762000" y="939114"/>
          <a:ext cx="10668000" cy="568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316A33-D759-28B6-7F21-3C4E4F3E24BC}"/>
              </a:ext>
            </a:extLst>
          </p:cNvPr>
          <p:cNvCxnSpPr>
            <a:cxnSpLocks/>
          </p:cNvCxnSpPr>
          <p:nvPr/>
        </p:nvCxnSpPr>
        <p:spPr>
          <a:xfrm flipH="1">
            <a:off x="3954162" y="1816443"/>
            <a:ext cx="494270" cy="0"/>
          </a:xfrm>
          <a:prstGeom prst="line">
            <a:avLst/>
          </a:prstGeom>
          <a:ln w="635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3BAB4-88B8-7249-71D1-57F0AC4B6669}"/>
              </a:ext>
            </a:extLst>
          </p:cNvPr>
          <p:cNvCxnSpPr>
            <a:cxnSpLocks/>
          </p:cNvCxnSpPr>
          <p:nvPr/>
        </p:nvCxnSpPr>
        <p:spPr>
          <a:xfrm flipH="1">
            <a:off x="7735330" y="1659924"/>
            <a:ext cx="263610" cy="0"/>
          </a:xfrm>
          <a:prstGeom prst="line">
            <a:avLst/>
          </a:prstGeom>
          <a:ln w="635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C8490E-F224-F6D3-4131-8D518ABB80DF}"/>
              </a:ext>
            </a:extLst>
          </p:cNvPr>
          <p:cNvCxnSpPr>
            <a:cxnSpLocks/>
          </p:cNvCxnSpPr>
          <p:nvPr/>
        </p:nvCxnSpPr>
        <p:spPr>
          <a:xfrm flipV="1">
            <a:off x="9617675" y="2496065"/>
            <a:ext cx="0" cy="399535"/>
          </a:xfrm>
          <a:prstGeom prst="line">
            <a:avLst/>
          </a:prstGeom>
          <a:ln w="635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6916CC-6A23-802E-06DD-58407F3CA2C1}"/>
              </a:ext>
            </a:extLst>
          </p:cNvPr>
          <p:cNvCxnSpPr>
            <a:cxnSpLocks/>
          </p:cNvCxnSpPr>
          <p:nvPr/>
        </p:nvCxnSpPr>
        <p:spPr>
          <a:xfrm>
            <a:off x="7735330" y="3659659"/>
            <a:ext cx="263610" cy="0"/>
          </a:xfrm>
          <a:prstGeom prst="line">
            <a:avLst/>
          </a:prstGeom>
          <a:ln w="635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F9CB04-F063-9667-98E3-EA777F43296C}"/>
              </a:ext>
            </a:extLst>
          </p:cNvPr>
          <p:cNvCxnSpPr>
            <a:cxnSpLocks/>
          </p:cNvCxnSpPr>
          <p:nvPr/>
        </p:nvCxnSpPr>
        <p:spPr>
          <a:xfrm>
            <a:off x="3954162" y="3552567"/>
            <a:ext cx="494270" cy="0"/>
          </a:xfrm>
          <a:prstGeom prst="line">
            <a:avLst/>
          </a:prstGeom>
          <a:ln w="635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DA1B7C-BF81-A793-3EDD-64C9EB29B8EA}"/>
              </a:ext>
            </a:extLst>
          </p:cNvPr>
          <p:cNvCxnSpPr>
            <a:cxnSpLocks/>
          </p:cNvCxnSpPr>
          <p:nvPr/>
        </p:nvCxnSpPr>
        <p:spPr>
          <a:xfrm flipH="1">
            <a:off x="3954162" y="5589373"/>
            <a:ext cx="494270" cy="0"/>
          </a:xfrm>
          <a:prstGeom prst="line">
            <a:avLst/>
          </a:prstGeom>
          <a:ln w="635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97418-CFF8-A2CD-AFB5-480AC9E8BE4A}"/>
              </a:ext>
            </a:extLst>
          </p:cNvPr>
          <p:cNvCxnSpPr>
            <a:cxnSpLocks/>
          </p:cNvCxnSpPr>
          <p:nvPr/>
        </p:nvCxnSpPr>
        <p:spPr>
          <a:xfrm flipV="1">
            <a:off x="2306594" y="4254843"/>
            <a:ext cx="0" cy="576649"/>
          </a:xfrm>
          <a:prstGeom prst="line">
            <a:avLst/>
          </a:prstGeom>
          <a:ln w="635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6E913-CD49-F9CA-A0F0-6D06500FA298}"/>
              </a:ext>
            </a:extLst>
          </p:cNvPr>
          <p:cNvCxnSpPr>
            <a:cxnSpLocks/>
          </p:cNvCxnSpPr>
          <p:nvPr/>
        </p:nvCxnSpPr>
        <p:spPr>
          <a:xfrm flipH="1">
            <a:off x="7735330" y="5589373"/>
            <a:ext cx="263610" cy="0"/>
          </a:xfrm>
          <a:prstGeom prst="line">
            <a:avLst/>
          </a:prstGeom>
          <a:ln w="635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2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6795E-F60D-5D66-E0CC-311799B9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b="1" i="0" u="none" strike="noStrike">
                <a:effectLst/>
                <a:latin typeface="Söhne"/>
              </a:rPr>
              <a:t>The Power of GPT-3.5 &amp; GPT-4: Beyond Text Generation</a:t>
            </a:r>
            <a:br>
              <a:rPr lang="en-US"/>
            </a:b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020F-DAD9-08A6-1EB1-7D33F6EA8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en-US" b="0" i="0" u="none" strike="noStrike" dirty="0" err="1">
                <a:effectLst/>
                <a:latin typeface="Söhne"/>
              </a:rPr>
              <a:t>OpenAI</a:t>
            </a:r>
            <a:r>
              <a:rPr lang="en-US" b="0" i="0" u="none" strike="noStrike" dirty="0">
                <a:effectLst/>
                <a:latin typeface="Söhne"/>
              </a:rPr>
              <a:t> LLMs</a:t>
            </a:r>
          </a:p>
          <a:p>
            <a:pPr lvl="1"/>
            <a:r>
              <a:rPr lang="en-US" b="1" i="0" u="none" strike="noStrike" dirty="0">
                <a:effectLst/>
                <a:latin typeface="Söhne"/>
              </a:rPr>
              <a:t>Scale of LLMs</a:t>
            </a:r>
            <a:r>
              <a:rPr lang="en-US" b="0" i="0" u="none" strike="noStrike" dirty="0">
                <a:effectLst/>
                <a:latin typeface="Söhne"/>
              </a:rPr>
              <a:t>:</a:t>
            </a:r>
          </a:p>
          <a:p>
            <a:pPr marL="1200150" lvl="2" indent="-285750"/>
            <a:r>
              <a:rPr lang="en-US" b="1" i="0" u="none" strike="noStrike" dirty="0">
                <a:effectLst/>
                <a:latin typeface="Söhne"/>
              </a:rPr>
              <a:t>GPT-3.5</a:t>
            </a:r>
            <a:r>
              <a:rPr lang="en-US" b="0" i="0" u="none" strike="noStrike" dirty="0">
                <a:effectLst/>
                <a:latin typeface="Söhne"/>
              </a:rPr>
              <a:t>: Boasts 175 billion parameters.</a:t>
            </a:r>
          </a:p>
          <a:p>
            <a:pPr marL="1200150" lvl="2" indent="-285750"/>
            <a:r>
              <a:rPr lang="en-US" b="1" i="0" u="none" strike="noStrike" dirty="0">
                <a:effectLst/>
                <a:latin typeface="Söhne"/>
              </a:rPr>
              <a:t>GPT-4</a:t>
            </a:r>
            <a:r>
              <a:rPr lang="en-US" b="0" i="0" u="none" strike="noStrike" dirty="0">
                <a:effectLst/>
                <a:latin typeface="Söhne"/>
              </a:rPr>
              <a:t>: Rumored to have a staggering 1.3 trillion parameters and using a “Mixture of Experts” architecture.</a:t>
            </a:r>
          </a:p>
          <a:p>
            <a:pPr marL="1200150" lvl="2" indent="-285750"/>
            <a:r>
              <a:rPr lang="en-US" dirty="0">
                <a:latin typeface="Söhne"/>
              </a:rPr>
              <a:t>Training set undisclosed</a:t>
            </a:r>
            <a:endParaRPr lang="en-US" b="0" i="0" u="none" strike="noStrike" dirty="0">
              <a:effectLst/>
              <a:latin typeface="Söhne"/>
            </a:endParaRPr>
          </a:p>
          <a:p>
            <a:pPr lvl="1"/>
            <a:r>
              <a:rPr lang="en-US" b="1" i="0" u="none" strike="noStrike" dirty="0">
                <a:effectLst/>
                <a:latin typeface="Söhne"/>
              </a:rPr>
              <a:t>Emergent Capabilities</a:t>
            </a:r>
            <a:r>
              <a:rPr lang="en-US" b="0" i="0" u="none" strike="noStrike" dirty="0">
                <a:effectLst/>
                <a:latin typeface="Söhne"/>
              </a:rPr>
              <a:t>:</a:t>
            </a:r>
          </a:p>
          <a:p>
            <a:pPr marL="1200150" lvl="2" indent="-285750"/>
            <a:r>
              <a:rPr lang="en-US" b="0" i="0" u="none" strike="noStrike" dirty="0">
                <a:effectLst/>
                <a:latin typeface="Söhne"/>
              </a:rPr>
              <a:t>Beyond generating human-like text, these models can code, understand complex instructions, and engage in sophisticated interactions.</a:t>
            </a:r>
          </a:p>
          <a:p>
            <a:pPr marL="1200150" lvl="2" indent="-285750"/>
            <a:r>
              <a:rPr lang="en-US" dirty="0">
                <a:latin typeface="Söhne"/>
              </a:rPr>
              <a:t>Have been labelled “reasoning engines”</a:t>
            </a:r>
            <a:endParaRPr lang="en-US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6199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AD023-7FF4-ABDB-581F-FD9EBE0E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sz="4100" b="1" i="0" u="none" strike="noStrike">
                <a:effectLst/>
                <a:latin typeface="Söhne"/>
              </a:rPr>
              <a:t>Function Calling: Expanding the Horizons of LLMs</a:t>
            </a:r>
            <a:br>
              <a:rPr lang="en-US" sz="4100"/>
            </a:br>
            <a:endParaRPr lang="en-US" sz="41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924B7-E49E-B821-1E6D-2D6CB7C70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197487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120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0141-1FB9-242E-9FBB-938D9045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81" y="130175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Project Proposal: The LLM Dungeon Master</a:t>
            </a:r>
            <a:br>
              <a:rPr lang="en-US" b="1" dirty="0">
                <a:effectLst/>
              </a:rPr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4DE8F2-E039-24B1-272F-1CF7CA91F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981183"/>
              </p:ext>
            </p:extLst>
          </p:nvPr>
        </p:nvGraphicFramePr>
        <p:xfrm>
          <a:off x="762000" y="1393825"/>
          <a:ext cx="10668000" cy="5155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52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E7E33-332A-2AF4-F896-794776CC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373791"/>
            <a:ext cx="6095999" cy="776417"/>
          </a:xfrm>
        </p:spPr>
        <p:txBody>
          <a:bodyPr anchor="b">
            <a:normAutofit/>
          </a:bodyPr>
          <a:lstStyle/>
          <a:p>
            <a:r>
              <a:rPr lang="en-US" dirty="0"/>
              <a:t>Related work	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47431C9-A860-FE23-9A46-C5E2915E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9" r="737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6CD0-7ECE-8A15-C217-2AABB1FF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1150209"/>
            <a:ext cx="6095999" cy="5435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0" u="none" strike="noStrike" dirty="0">
                <a:effectLst/>
                <a:latin typeface="Söhne"/>
              </a:rPr>
              <a:t>Exploring the Intersection of Large Language Models and Agent-Based Modeling via Prompt Engineering</a:t>
            </a:r>
            <a:br>
              <a:rPr lang="en-US" sz="1800" b="0" i="0" u="none" strike="noStrike" dirty="0">
                <a:effectLst/>
                <a:latin typeface="Söhne"/>
              </a:rPr>
            </a:br>
            <a:r>
              <a:rPr lang="en-US" sz="1800" b="0" i="1" u="none" strike="noStrike" dirty="0">
                <a:effectLst/>
                <a:latin typeface="Söhne"/>
              </a:rPr>
              <a:t>Edward </a:t>
            </a:r>
            <a:r>
              <a:rPr lang="en-US" sz="1800" b="0" i="1" u="none" strike="noStrike" dirty="0" err="1">
                <a:effectLst/>
                <a:latin typeface="Söhne"/>
              </a:rPr>
              <a:t>Junprung</a:t>
            </a:r>
            <a:r>
              <a:rPr lang="en-US" sz="1800" b="0" i="1" u="none" strike="noStrike" dirty="0">
                <a:effectLst/>
                <a:latin typeface="Söhne"/>
              </a:rPr>
              <a:t> (14 Aug 2023)</a:t>
            </a:r>
            <a:endParaRPr lang="en-US" sz="1800" b="0" i="0" u="none" strike="noStrike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Söhne"/>
              </a:rPr>
              <a:t>Highlights the challenge of simulating real-world social systems using agent-based modeling (ABM).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Söhne"/>
              </a:rPr>
              <a:t>Proposes the use of LLMs, like </a:t>
            </a:r>
            <a:r>
              <a:rPr lang="en-US" sz="1600" b="0" i="0" u="none" strike="noStrike" dirty="0" err="1">
                <a:effectLst/>
                <a:latin typeface="Söhne"/>
              </a:rPr>
              <a:t>ChatGPT</a:t>
            </a:r>
            <a:r>
              <a:rPr lang="en-US" sz="1600" b="0" i="0" u="none" strike="noStrike" dirty="0">
                <a:effectLst/>
                <a:latin typeface="Söhne"/>
              </a:rPr>
              <a:t>, to capture the complexity of human-driven behavior.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Söhne"/>
              </a:rPr>
              <a:t>Presents simulations of human interactions, such as a two-agent negotiation and a six-agent murder mystery game.</a:t>
            </a:r>
          </a:p>
          <a:p>
            <a:pPr marL="0" indent="0">
              <a:buNone/>
            </a:pPr>
            <a:r>
              <a:rPr lang="en-US" sz="1800" b="1" i="0" u="none" strike="noStrike" dirty="0">
                <a:effectLst/>
                <a:latin typeface="Söhne"/>
              </a:rPr>
              <a:t>Generative Agents: Interactive Simulacra of Human Behavior</a:t>
            </a:r>
            <a:br>
              <a:rPr lang="en-US" sz="1800" b="0" i="0" u="none" strike="noStrike" dirty="0">
                <a:effectLst/>
                <a:latin typeface="Söhne"/>
              </a:rPr>
            </a:br>
            <a:r>
              <a:rPr lang="en-US" sz="1800" b="0" i="1" u="none" strike="noStrike" dirty="0">
                <a:effectLst/>
                <a:latin typeface="Söhne"/>
              </a:rPr>
              <a:t>Joon Sung Park et al. (7 Apr 2023)</a:t>
            </a:r>
            <a:endParaRPr lang="en-US" sz="1800" b="0" i="0" u="none" strike="noStrike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Söhne"/>
              </a:rPr>
              <a:t>Introduces "generative agents" as computational entities simulating believable human behavior.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Söhne"/>
              </a:rPr>
              <a:t>Describes an architecture that uses a large language model to store an agent's experiences, reflections, and plans in natural language.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Söhne"/>
              </a:rPr>
              <a:t>Demonstrates the agents' capabilities in an interactive environment, showcasing emergent social behaviors and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53974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A57DE-F5A7-660A-76EC-8BA8A3A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3181C41-DBF9-AF39-C53C-DB4D89910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079547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448375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301D1B"/>
      </a:dk2>
      <a:lt2>
        <a:srgbClr val="F3F1F0"/>
      </a:lt2>
      <a:accent1>
        <a:srgbClr val="23B0C5"/>
      </a:accent1>
      <a:accent2>
        <a:srgbClr val="176DD5"/>
      </a:accent2>
      <a:accent3>
        <a:srgbClr val="2D34E7"/>
      </a:accent3>
      <a:accent4>
        <a:srgbClr val="5F17D5"/>
      </a:accent4>
      <a:accent5>
        <a:srgbClr val="C029E7"/>
      </a:accent5>
      <a:accent6>
        <a:srgbClr val="D517AC"/>
      </a:accent6>
      <a:hlink>
        <a:srgbClr val="BF503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1335</Words>
  <Application>Microsoft Macintosh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Söhne</vt:lpstr>
      <vt:lpstr>Verdana Pro</vt:lpstr>
      <vt:lpstr>Verdana Pro Cond SemiBold</vt:lpstr>
      <vt:lpstr>TornVTI</vt:lpstr>
      <vt:lpstr>Utilizing Large Language Models as Interactive Dungeon Masters in Digital Role-playing Games</vt:lpstr>
      <vt:lpstr>Interactive Storytelling through  Dungeons &amp; Dragons</vt:lpstr>
      <vt:lpstr>PowerPoint Presentation</vt:lpstr>
      <vt:lpstr>Evolution of Interactive Storytelling</vt:lpstr>
      <vt:lpstr>The Power of GPT-3.5 &amp; GPT-4: Beyond Text Generation </vt:lpstr>
      <vt:lpstr>Function Calling: Expanding the Horizons of LLMs </vt:lpstr>
      <vt:lpstr>Project Proposal: The LLM Dungeon Master   </vt:lpstr>
      <vt:lpstr>Related work </vt:lpstr>
      <vt:lpstr>Dataset</vt:lpstr>
      <vt:lpstr>Outcomes &amp; Evaluation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Large Language Models as Interactive Dungeon Masters in Digital Role-playing Games</dc:title>
  <dc:creator>Robert Nasuti</dc:creator>
  <cp:lastModifiedBy>Robert Nasuti</cp:lastModifiedBy>
  <cp:revision>3</cp:revision>
  <dcterms:created xsi:type="dcterms:W3CDTF">2023-09-12T23:18:54Z</dcterms:created>
  <dcterms:modified xsi:type="dcterms:W3CDTF">2023-09-14T20:55:32Z</dcterms:modified>
</cp:coreProperties>
</file>