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NAME:R.LOGESHWARAN </a:t>
            </a:r>
          </a:p>
          <a:p>
            <a:r>
              <a:rPr lang="en-US" sz="2400" dirty="0"/>
              <a:t>REGISTER NO AND NMID: asunm185202414005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</a:t>
            </a:r>
          </a:p>
          <a:p>
            <a:r>
              <a:rPr lang="en-US" sz="2400" dirty="0"/>
              <a:t>COLLEGE/ UNIVERSITY:ANNAI THERESA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FC5B04-1782-56E3-E04C-8DD95B7A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33" y="1695450"/>
            <a:ext cx="3083393" cy="5105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F0211-DE38-6A0B-E082-1FF3AB897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85" y="1695450"/>
            <a:ext cx="24384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796D8-8F62-AFCD-AFBE-60DB4227A4E8}"/>
              </a:ext>
            </a:extLst>
          </p:cNvPr>
          <p:cNvSpPr txBox="1"/>
          <p:nvPr/>
        </p:nvSpPr>
        <p:spPr>
          <a:xfrm rot="10800000" flipV="1">
            <a:off x="1944161" y="3277834"/>
            <a:ext cx="816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https://github.com/rlogeshwaran093-byte/NM.git</a:t>
            </a:r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R.LOGESh Waran</cp:lastModifiedBy>
  <cp:revision>62</cp:revision>
  <dcterms:created xsi:type="dcterms:W3CDTF">2024-03-29T15:07:22Z</dcterms:created>
  <dcterms:modified xsi:type="dcterms:W3CDTF">2025-09-13T02:06:34Z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