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F285D-1FCA-435E-83AE-2C3C0F90DE2A}" type="doc">
      <dgm:prSet loTypeId="urn:microsoft.com/office/officeart/2005/8/layout/vList6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2C8428F4-D7F8-446E-8E01-25539589C3F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dirty="0"/>
            <a:t>Nombre del Proyecto</a:t>
          </a:r>
        </a:p>
      </dgm:t>
    </dgm:pt>
    <dgm:pt modelId="{840F8E44-1F88-40B9-8BBA-E19A9C37851D}" type="parTrans" cxnId="{02633284-2D78-4779-A675-B3141676E792}">
      <dgm:prSet/>
      <dgm:spPr/>
      <dgm:t>
        <a:bodyPr/>
        <a:lstStyle/>
        <a:p>
          <a:endParaRPr lang="es-MX"/>
        </a:p>
      </dgm:t>
    </dgm:pt>
    <dgm:pt modelId="{3F1EA592-1763-4BD2-B9FF-6E1C11E18140}" type="sibTrans" cxnId="{02633284-2D78-4779-A675-B3141676E792}">
      <dgm:prSet/>
      <dgm:spPr/>
      <dgm:t>
        <a:bodyPr/>
        <a:lstStyle/>
        <a:p>
          <a:endParaRPr lang="es-MX"/>
        </a:p>
      </dgm:t>
    </dgm:pt>
    <dgm:pt modelId="{8F8AE312-2E55-4BA7-8915-5F8E8567A62A}">
      <dgm:prSet phldrT="[Texto]"/>
      <dgm:spPr/>
      <dgm:t>
        <a:bodyPr/>
        <a:lstStyle/>
        <a:p>
          <a:r>
            <a:rPr lang="es-MX" dirty="0"/>
            <a:t>Esta es la base para empezar el reporte de progresos</a:t>
          </a:r>
        </a:p>
      </dgm:t>
    </dgm:pt>
    <dgm:pt modelId="{FDB830A3-8D46-476C-B3D8-B686B025946E}" type="parTrans" cxnId="{47F84ED0-5810-4631-B7A9-AD1D4B483FA7}">
      <dgm:prSet/>
      <dgm:spPr/>
      <dgm:t>
        <a:bodyPr/>
        <a:lstStyle/>
        <a:p>
          <a:endParaRPr lang="es-MX"/>
        </a:p>
      </dgm:t>
    </dgm:pt>
    <dgm:pt modelId="{8FA93AC6-0B81-4C4E-B0A6-52FD2C802DAE}" type="sibTrans" cxnId="{47F84ED0-5810-4631-B7A9-AD1D4B483FA7}">
      <dgm:prSet/>
      <dgm:spPr/>
      <dgm:t>
        <a:bodyPr/>
        <a:lstStyle/>
        <a:p>
          <a:endParaRPr lang="es-MX"/>
        </a:p>
      </dgm:t>
    </dgm:pt>
    <dgm:pt modelId="{0721DA20-6471-42D1-85A3-8873A162F1A4}">
      <dgm:prSet phldrT="[Texto]"/>
      <dgm:spPr/>
      <dgm:t>
        <a:bodyPr/>
        <a:lstStyle/>
        <a:p>
          <a:r>
            <a:rPr lang="es-MX" dirty="0"/>
            <a:t>Visión del Proyecto</a:t>
          </a:r>
        </a:p>
      </dgm:t>
    </dgm:pt>
    <dgm:pt modelId="{70D73184-758F-4707-B4B2-F4369132F34B}" type="parTrans" cxnId="{D68A7786-0DA8-4E69-AC1B-610BE0BFFC03}">
      <dgm:prSet/>
      <dgm:spPr/>
      <dgm:t>
        <a:bodyPr/>
        <a:lstStyle/>
        <a:p>
          <a:endParaRPr lang="es-MX"/>
        </a:p>
      </dgm:t>
    </dgm:pt>
    <dgm:pt modelId="{10AE5C98-964E-4647-BCFF-4ECDB2F28A90}" type="sibTrans" cxnId="{D68A7786-0DA8-4E69-AC1B-610BE0BFFC03}">
      <dgm:prSet/>
      <dgm:spPr/>
      <dgm:t>
        <a:bodyPr/>
        <a:lstStyle/>
        <a:p>
          <a:endParaRPr lang="es-MX"/>
        </a:p>
      </dgm:t>
    </dgm:pt>
    <dgm:pt modelId="{3BB974AA-0361-40CE-A7AD-EFE0F72EA18A}">
      <dgm:prSet phldrT="[Texto]"/>
      <dgm:spPr/>
      <dgm:t>
        <a:bodyPr/>
        <a:lstStyle/>
        <a:p>
          <a:r>
            <a:rPr lang="es-MX" dirty="0"/>
            <a:t>Salud del Proyecto</a:t>
          </a:r>
        </a:p>
      </dgm:t>
    </dgm:pt>
    <dgm:pt modelId="{77B345D7-C36E-4865-AE04-982ED36906EE}" type="parTrans" cxnId="{5CEC16E9-2FE5-4080-A324-49B96396A232}">
      <dgm:prSet/>
      <dgm:spPr/>
      <dgm:t>
        <a:bodyPr/>
        <a:lstStyle/>
        <a:p>
          <a:endParaRPr lang="es-MX"/>
        </a:p>
      </dgm:t>
    </dgm:pt>
    <dgm:pt modelId="{2403265A-FAB7-4D82-935D-655ADD8A9A9F}" type="sibTrans" cxnId="{5CEC16E9-2FE5-4080-A324-49B96396A232}">
      <dgm:prSet/>
      <dgm:spPr/>
      <dgm:t>
        <a:bodyPr/>
        <a:lstStyle/>
        <a:p>
          <a:endParaRPr lang="es-MX"/>
        </a:p>
      </dgm:t>
    </dgm:pt>
    <dgm:pt modelId="{3D9948AD-4292-425A-993C-5C0EC13D5141}">
      <dgm:prSet phldrT="[Texto]"/>
      <dgm:spPr/>
      <dgm:t>
        <a:bodyPr/>
        <a:lstStyle/>
        <a:p>
          <a:r>
            <a:rPr lang="es-MX" b="0" i="0" dirty="0"/>
            <a:t>Serían los gastos y el desempeño que se tengan en el proyecto y evites que tu proyecto no salga según lo esperado.</a:t>
          </a:r>
          <a:endParaRPr lang="es-MX" dirty="0"/>
        </a:p>
      </dgm:t>
    </dgm:pt>
    <dgm:pt modelId="{C6181A5D-1CD9-4E9E-9459-AA7189B8FBC0}" type="parTrans" cxnId="{075201E1-E901-41B2-AC2A-241355414A0F}">
      <dgm:prSet/>
      <dgm:spPr/>
      <dgm:t>
        <a:bodyPr/>
        <a:lstStyle/>
        <a:p>
          <a:endParaRPr lang="es-MX"/>
        </a:p>
      </dgm:t>
    </dgm:pt>
    <dgm:pt modelId="{528260D1-C454-4575-9657-1300F70A8424}" type="sibTrans" cxnId="{075201E1-E901-41B2-AC2A-241355414A0F}">
      <dgm:prSet/>
      <dgm:spPr/>
      <dgm:t>
        <a:bodyPr/>
        <a:lstStyle/>
        <a:p>
          <a:endParaRPr lang="es-MX"/>
        </a:p>
      </dgm:t>
    </dgm:pt>
    <dgm:pt modelId="{9573DE52-EDDE-49A7-A54A-FFA37118558C}">
      <dgm:prSet phldrT="[Texto]"/>
      <dgm:spPr/>
      <dgm:t>
        <a:bodyPr/>
        <a:lstStyle/>
        <a:p>
          <a:r>
            <a:rPr lang="es-MX" dirty="0"/>
            <a:t>Próximas Tareas y Actividades</a:t>
          </a:r>
        </a:p>
      </dgm:t>
    </dgm:pt>
    <dgm:pt modelId="{22FD14CD-B5CD-427C-AD70-5F5537B6370C}" type="parTrans" cxnId="{708DCFB1-D750-4076-ABC8-34978ED00A73}">
      <dgm:prSet/>
      <dgm:spPr/>
      <dgm:t>
        <a:bodyPr/>
        <a:lstStyle/>
        <a:p>
          <a:endParaRPr lang="es-MX"/>
        </a:p>
      </dgm:t>
    </dgm:pt>
    <dgm:pt modelId="{C208B6D3-D5E5-4252-93C7-7A01E7B91B32}" type="sibTrans" cxnId="{708DCFB1-D750-4076-ABC8-34978ED00A73}">
      <dgm:prSet/>
      <dgm:spPr/>
      <dgm:t>
        <a:bodyPr/>
        <a:lstStyle/>
        <a:p>
          <a:endParaRPr lang="es-MX"/>
        </a:p>
      </dgm:t>
    </dgm:pt>
    <dgm:pt modelId="{1B0A6787-A8B4-441B-9970-F8FFD9CF0934}">
      <dgm:prSet phldrT="[Texto]"/>
      <dgm:spPr/>
      <dgm:t>
        <a:bodyPr/>
        <a:lstStyle/>
        <a:p>
          <a:r>
            <a:rPr lang="es-MX" dirty="0"/>
            <a:t>Lo que Realizamos</a:t>
          </a:r>
        </a:p>
      </dgm:t>
    </dgm:pt>
    <dgm:pt modelId="{5244F1F7-E5DB-4A42-94B5-E31D7F3E0315}" type="parTrans" cxnId="{36284205-E122-42C2-88DC-23655AC978C1}">
      <dgm:prSet/>
      <dgm:spPr/>
      <dgm:t>
        <a:bodyPr/>
        <a:lstStyle/>
        <a:p>
          <a:endParaRPr lang="es-MX"/>
        </a:p>
      </dgm:t>
    </dgm:pt>
    <dgm:pt modelId="{87280F30-20D7-4726-8E68-3F166557C9F1}" type="sibTrans" cxnId="{36284205-E122-42C2-88DC-23655AC978C1}">
      <dgm:prSet/>
      <dgm:spPr/>
      <dgm:t>
        <a:bodyPr/>
        <a:lstStyle/>
        <a:p>
          <a:endParaRPr lang="es-MX"/>
        </a:p>
      </dgm:t>
    </dgm:pt>
    <dgm:pt modelId="{979E8097-2A8F-4B05-91C2-65B28EE8F167}">
      <dgm:prSet phldrT="[Texto]"/>
      <dgm:spPr/>
      <dgm:t>
        <a:bodyPr/>
        <a:lstStyle/>
        <a:p>
          <a:r>
            <a:rPr lang="es-MX" dirty="0"/>
            <a:t>Lo que Planeamos</a:t>
          </a:r>
        </a:p>
      </dgm:t>
    </dgm:pt>
    <dgm:pt modelId="{9FCB9E40-D306-4997-A4E5-94D971CE4C0D}" type="parTrans" cxnId="{86B875A7-CC18-435C-B960-F85B9F633DA8}">
      <dgm:prSet/>
      <dgm:spPr/>
      <dgm:t>
        <a:bodyPr/>
        <a:lstStyle/>
        <a:p>
          <a:endParaRPr lang="es-MX"/>
        </a:p>
      </dgm:t>
    </dgm:pt>
    <dgm:pt modelId="{1CC0A33A-75F6-4E3F-8782-DFDFA4798182}" type="sibTrans" cxnId="{86B875A7-CC18-435C-B960-F85B9F633DA8}">
      <dgm:prSet/>
      <dgm:spPr/>
      <dgm:t>
        <a:bodyPr/>
        <a:lstStyle/>
        <a:p>
          <a:endParaRPr lang="es-MX"/>
        </a:p>
      </dgm:t>
    </dgm:pt>
    <dgm:pt modelId="{7F78F0A8-9A6E-4D09-9739-F7FFA53CFD96}">
      <dgm:prSet phldrT="[Texto]"/>
      <dgm:spPr/>
      <dgm:t>
        <a:bodyPr/>
        <a:lstStyle/>
        <a:p>
          <a:r>
            <a:rPr lang="es-MX" dirty="0"/>
            <a:t>Problemas / Obstáculos</a:t>
          </a:r>
        </a:p>
      </dgm:t>
    </dgm:pt>
    <dgm:pt modelId="{AFE6315D-7E0E-4E7C-94D8-95AB7BF96D95}" type="parTrans" cxnId="{5C766213-F901-4B1D-BD98-536E26D937B0}">
      <dgm:prSet/>
      <dgm:spPr/>
      <dgm:t>
        <a:bodyPr/>
        <a:lstStyle/>
        <a:p>
          <a:endParaRPr lang="es-MX"/>
        </a:p>
      </dgm:t>
    </dgm:pt>
    <dgm:pt modelId="{DC53D1C2-23E3-4E80-BFBE-324D2DB5789B}" type="sibTrans" cxnId="{5C766213-F901-4B1D-BD98-536E26D937B0}">
      <dgm:prSet/>
      <dgm:spPr/>
      <dgm:t>
        <a:bodyPr/>
        <a:lstStyle/>
        <a:p>
          <a:endParaRPr lang="es-MX"/>
        </a:p>
      </dgm:t>
    </dgm:pt>
    <dgm:pt modelId="{CB3BA70F-ECFF-48D7-9C35-B844F0AF120D}">
      <dgm:prSet/>
      <dgm:spPr/>
      <dgm:t>
        <a:bodyPr/>
        <a:lstStyle/>
        <a:p>
          <a:r>
            <a:rPr lang="es-MX" b="0" i="0" dirty="0"/>
            <a:t>Aquí cuál es tu proyecto y cuál es el objetivo o visión principal. </a:t>
          </a:r>
          <a:endParaRPr lang="es-MX" dirty="0"/>
        </a:p>
      </dgm:t>
    </dgm:pt>
    <dgm:pt modelId="{5E7E79BE-5E89-4D93-ACF3-5917F4828DA4}" type="parTrans" cxnId="{19365E55-DDEE-4E1F-AFF6-71F0A3E649A8}">
      <dgm:prSet/>
      <dgm:spPr/>
      <dgm:t>
        <a:bodyPr/>
        <a:lstStyle/>
        <a:p>
          <a:endParaRPr lang="es-MX"/>
        </a:p>
      </dgm:t>
    </dgm:pt>
    <dgm:pt modelId="{B0225D23-7DD2-4F90-ADEB-C18556DF2F9B}" type="sibTrans" cxnId="{19365E55-DDEE-4E1F-AFF6-71F0A3E649A8}">
      <dgm:prSet/>
      <dgm:spPr/>
      <dgm:t>
        <a:bodyPr/>
        <a:lstStyle/>
        <a:p>
          <a:endParaRPr lang="es-MX"/>
        </a:p>
      </dgm:t>
    </dgm:pt>
    <dgm:pt modelId="{54A4203F-F840-4F9C-BA4C-196DC59A5505}">
      <dgm:prSet/>
      <dgm:spPr/>
      <dgm:t>
        <a:bodyPr/>
        <a:lstStyle/>
        <a:p>
          <a:r>
            <a:rPr lang="es-MX"/>
            <a:t>Debe enlistarse en formato de viñetas. Mantenlo corto y simple. No busques explicar el “cómo” sino el “qué”.</a:t>
          </a:r>
        </a:p>
      </dgm:t>
    </dgm:pt>
    <dgm:pt modelId="{2890BBBE-EBA1-40B8-B421-8B5476CB98AC}" type="parTrans" cxnId="{5BF0C7DF-C227-4194-A429-98EFFE35B21C}">
      <dgm:prSet/>
      <dgm:spPr/>
      <dgm:t>
        <a:bodyPr/>
        <a:lstStyle/>
        <a:p>
          <a:endParaRPr lang="es-MX"/>
        </a:p>
      </dgm:t>
    </dgm:pt>
    <dgm:pt modelId="{49302FB9-7A82-47A4-B36D-C0397AEF81F5}" type="sibTrans" cxnId="{5BF0C7DF-C227-4194-A429-98EFFE35B21C}">
      <dgm:prSet/>
      <dgm:spPr/>
      <dgm:t>
        <a:bodyPr/>
        <a:lstStyle/>
        <a:p>
          <a:endParaRPr lang="es-MX"/>
        </a:p>
      </dgm:t>
    </dgm:pt>
    <dgm:pt modelId="{B5B1023C-537B-40EE-8E6F-9E8B581F8389}">
      <dgm:prSet/>
      <dgm:spPr/>
      <dgm:t>
        <a:bodyPr/>
        <a:lstStyle/>
        <a:p>
          <a:r>
            <a:rPr lang="es-MX"/>
            <a:t>Lista de tareas clara y precisa que debe ser presentada en formato de viñeta.</a:t>
          </a:r>
        </a:p>
      </dgm:t>
    </dgm:pt>
    <dgm:pt modelId="{3D0F4A38-A955-45D0-A299-26892E49E400}" type="parTrans" cxnId="{95C6DBA7-C030-43FA-9DF5-1CA403A13394}">
      <dgm:prSet/>
      <dgm:spPr/>
      <dgm:t>
        <a:bodyPr/>
        <a:lstStyle/>
        <a:p>
          <a:endParaRPr lang="es-MX"/>
        </a:p>
      </dgm:t>
    </dgm:pt>
    <dgm:pt modelId="{01A37C86-9E55-4752-8C6A-71AB35CF11DA}" type="sibTrans" cxnId="{95C6DBA7-C030-43FA-9DF5-1CA403A13394}">
      <dgm:prSet/>
      <dgm:spPr/>
      <dgm:t>
        <a:bodyPr/>
        <a:lstStyle/>
        <a:p>
          <a:endParaRPr lang="es-MX"/>
        </a:p>
      </dgm:t>
    </dgm:pt>
    <dgm:pt modelId="{556074C4-E774-4B68-B354-0A59219840C0}">
      <dgm:prSet/>
      <dgm:spPr/>
      <dgm:t>
        <a:bodyPr/>
        <a:lstStyle/>
        <a:p>
          <a:r>
            <a:rPr lang="es-MX"/>
            <a:t>Aquí es donde puedes prever cualquier problema u obstáculo que te impida avanzar.</a:t>
          </a:r>
        </a:p>
      </dgm:t>
    </dgm:pt>
    <dgm:pt modelId="{D20E3C2C-ED3D-4E17-B979-D4D08DCB5CBB}" type="parTrans" cxnId="{B52E0AC9-09AC-4A3B-916F-89D2A0AE5E02}">
      <dgm:prSet/>
      <dgm:spPr/>
      <dgm:t>
        <a:bodyPr/>
        <a:lstStyle/>
        <a:p>
          <a:endParaRPr lang="es-MX"/>
        </a:p>
      </dgm:t>
    </dgm:pt>
    <dgm:pt modelId="{E4DFE72A-6EBD-4A0B-B82A-E973F03C99D7}" type="sibTrans" cxnId="{B52E0AC9-09AC-4A3B-916F-89D2A0AE5E02}">
      <dgm:prSet/>
      <dgm:spPr/>
      <dgm:t>
        <a:bodyPr/>
        <a:lstStyle/>
        <a:p>
          <a:endParaRPr lang="es-MX"/>
        </a:p>
      </dgm:t>
    </dgm:pt>
    <dgm:pt modelId="{831634B2-7AD5-4A99-B011-5BAF12B995D5}">
      <dgm:prSet/>
      <dgm:spPr/>
      <dgm:t>
        <a:bodyPr/>
        <a:lstStyle/>
        <a:p>
          <a:r>
            <a:rPr lang="es-MX"/>
            <a:t>Una vista superficial de lo que está sucediendo. ¿Hay algo que el espectador deba revisar? ¿Qué viene después?</a:t>
          </a:r>
        </a:p>
      </dgm:t>
    </dgm:pt>
    <dgm:pt modelId="{30C165C7-EA10-4C5A-A092-977C8F926129}" type="parTrans" cxnId="{F6CE5DB3-9586-4A1E-8CB7-26963AE28C88}">
      <dgm:prSet/>
      <dgm:spPr/>
      <dgm:t>
        <a:bodyPr/>
        <a:lstStyle/>
        <a:p>
          <a:endParaRPr lang="es-MX"/>
        </a:p>
      </dgm:t>
    </dgm:pt>
    <dgm:pt modelId="{D5F4C15A-CE09-4DDA-9807-D983EBD672D5}" type="sibTrans" cxnId="{F6CE5DB3-9586-4A1E-8CB7-26963AE28C88}">
      <dgm:prSet/>
      <dgm:spPr/>
      <dgm:t>
        <a:bodyPr/>
        <a:lstStyle/>
        <a:p>
          <a:endParaRPr lang="es-MX"/>
        </a:p>
      </dgm:t>
    </dgm:pt>
    <dgm:pt modelId="{E9E44C21-C449-4C4C-B2D8-5B95B8D70B7B}" type="pres">
      <dgm:prSet presAssocID="{526F285D-1FCA-435E-83AE-2C3C0F90DE2A}" presName="Name0" presStyleCnt="0">
        <dgm:presLayoutVars>
          <dgm:dir/>
          <dgm:animLvl val="lvl"/>
          <dgm:resizeHandles/>
        </dgm:presLayoutVars>
      </dgm:prSet>
      <dgm:spPr/>
    </dgm:pt>
    <dgm:pt modelId="{74C5C17F-1F74-4822-8968-37AEEBC26072}" type="pres">
      <dgm:prSet presAssocID="{2C8428F4-D7F8-446E-8E01-25539589C3F2}" presName="linNode" presStyleCnt="0"/>
      <dgm:spPr/>
    </dgm:pt>
    <dgm:pt modelId="{6DC1FB92-5B47-48F4-9E73-905A63B67949}" type="pres">
      <dgm:prSet presAssocID="{2C8428F4-D7F8-446E-8E01-25539589C3F2}" presName="parentShp" presStyleLbl="node1" presStyleIdx="0" presStyleCnt="7">
        <dgm:presLayoutVars>
          <dgm:bulletEnabled val="1"/>
        </dgm:presLayoutVars>
      </dgm:prSet>
      <dgm:spPr/>
    </dgm:pt>
    <dgm:pt modelId="{E559A4CF-AF3C-4AF6-9070-662712811A44}" type="pres">
      <dgm:prSet presAssocID="{2C8428F4-D7F8-446E-8E01-25539589C3F2}" presName="childShp" presStyleLbl="bgAccFollowNode1" presStyleIdx="0" presStyleCnt="7">
        <dgm:presLayoutVars>
          <dgm:bulletEnabled val="1"/>
        </dgm:presLayoutVars>
      </dgm:prSet>
      <dgm:spPr/>
    </dgm:pt>
    <dgm:pt modelId="{C7F376E8-1FAA-482F-A104-58591B6C64B7}" type="pres">
      <dgm:prSet presAssocID="{3F1EA592-1763-4BD2-B9FF-6E1C11E18140}" presName="spacing" presStyleCnt="0"/>
      <dgm:spPr/>
    </dgm:pt>
    <dgm:pt modelId="{2D6C2B1F-F41C-4C03-82BD-F00B5CC57686}" type="pres">
      <dgm:prSet presAssocID="{0721DA20-6471-42D1-85A3-8873A162F1A4}" presName="linNode" presStyleCnt="0"/>
      <dgm:spPr/>
    </dgm:pt>
    <dgm:pt modelId="{67A26B52-E8C7-42F2-8DFB-95218AE84BAF}" type="pres">
      <dgm:prSet presAssocID="{0721DA20-6471-42D1-85A3-8873A162F1A4}" presName="parentShp" presStyleLbl="node1" presStyleIdx="1" presStyleCnt="7">
        <dgm:presLayoutVars>
          <dgm:bulletEnabled val="1"/>
        </dgm:presLayoutVars>
      </dgm:prSet>
      <dgm:spPr/>
    </dgm:pt>
    <dgm:pt modelId="{AC34B5F9-8DDC-46B0-A9B7-D57C47A012FC}" type="pres">
      <dgm:prSet presAssocID="{0721DA20-6471-42D1-85A3-8873A162F1A4}" presName="childShp" presStyleLbl="bgAccFollowNode1" presStyleIdx="1" presStyleCnt="7">
        <dgm:presLayoutVars>
          <dgm:bulletEnabled val="1"/>
        </dgm:presLayoutVars>
      </dgm:prSet>
      <dgm:spPr/>
    </dgm:pt>
    <dgm:pt modelId="{022F05BF-1E65-4167-968A-D9F73F95ADDF}" type="pres">
      <dgm:prSet presAssocID="{10AE5C98-964E-4647-BCFF-4ECDB2F28A90}" presName="spacing" presStyleCnt="0"/>
      <dgm:spPr/>
    </dgm:pt>
    <dgm:pt modelId="{5018CB0A-6E97-4A2E-A74B-B40780246AB8}" type="pres">
      <dgm:prSet presAssocID="{3BB974AA-0361-40CE-A7AD-EFE0F72EA18A}" presName="linNode" presStyleCnt="0"/>
      <dgm:spPr/>
    </dgm:pt>
    <dgm:pt modelId="{9F4D3744-8AC5-4640-A19A-095A0B516981}" type="pres">
      <dgm:prSet presAssocID="{3BB974AA-0361-40CE-A7AD-EFE0F72EA18A}" presName="parentShp" presStyleLbl="node1" presStyleIdx="2" presStyleCnt="7">
        <dgm:presLayoutVars>
          <dgm:bulletEnabled val="1"/>
        </dgm:presLayoutVars>
      </dgm:prSet>
      <dgm:spPr/>
    </dgm:pt>
    <dgm:pt modelId="{9B5D8F2A-097E-4583-B990-243943246777}" type="pres">
      <dgm:prSet presAssocID="{3BB974AA-0361-40CE-A7AD-EFE0F72EA18A}" presName="childShp" presStyleLbl="bgAccFollowNode1" presStyleIdx="2" presStyleCnt="7">
        <dgm:presLayoutVars>
          <dgm:bulletEnabled val="1"/>
        </dgm:presLayoutVars>
      </dgm:prSet>
      <dgm:spPr/>
    </dgm:pt>
    <dgm:pt modelId="{B270E5E5-CE0F-4891-B0B6-10730E9D33EA}" type="pres">
      <dgm:prSet presAssocID="{2403265A-FAB7-4D82-935D-655ADD8A9A9F}" presName="spacing" presStyleCnt="0"/>
      <dgm:spPr/>
    </dgm:pt>
    <dgm:pt modelId="{87FAE4B5-4333-4733-8522-EAF5C3994BC3}" type="pres">
      <dgm:prSet presAssocID="{1B0A6787-A8B4-441B-9970-F8FFD9CF0934}" presName="linNode" presStyleCnt="0"/>
      <dgm:spPr/>
    </dgm:pt>
    <dgm:pt modelId="{BC2E4F15-4907-44B9-A17B-5098D507D2AF}" type="pres">
      <dgm:prSet presAssocID="{1B0A6787-A8B4-441B-9970-F8FFD9CF0934}" presName="parentShp" presStyleLbl="node1" presStyleIdx="3" presStyleCnt="7" custLinFactNeighborX="-393" custLinFactNeighborY="-7769">
        <dgm:presLayoutVars>
          <dgm:bulletEnabled val="1"/>
        </dgm:presLayoutVars>
      </dgm:prSet>
      <dgm:spPr/>
    </dgm:pt>
    <dgm:pt modelId="{DC711A2C-EE9B-49DF-B4A1-15A67FE7B6C8}" type="pres">
      <dgm:prSet presAssocID="{1B0A6787-A8B4-441B-9970-F8FFD9CF0934}" presName="childShp" presStyleLbl="bgAccFollowNode1" presStyleIdx="3" presStyleCnt="7">
        <dgm:presLayoutVars>
          <dgm:bulletEnabled val="1"/>
        </dgm:presLayoutVars>
      </dgm:prSet>
      <dgm:spPr/>
    </dgm:pt>
    <dgm:pt modelId="{6A930394-9EDA-44D0-A87C-0B3521878553}" type="pres">
      <dgm:prSet presAssocID="{87280F30-20D7-4726-8E68-3F166557C9F1}" presName="spacing" presStyleCnt="0"/>
      <dgm:spPr/>
    </dgm:pt>
    <dgm:pt modelId="{E9509E80-1F47-42C0-9007-218950749FC7}" type="pres">
      <dgm:prSet presAssocID="{979E8097-2A8F-4B05-91C2-65B28EE8F167}" presName="linNode" presStyleCnt="0"/>
      <dgm:spPr/>
    </dgm:pt>
    <dgm:pt modelId="{F8503C17-5AA0-4A38-92E6-50870E7350A0}" type="pres">
      <dgm:prSet presAssocID="{979E8097-2A8F-4B05-91C2-65B28EE8F167}" presName="parentShp" presStyleLbl="node1" presStyleIdx="4" presStyleCnt="7" custLinFactNeighborX="-393">
        <dgm:presLayoutVars>
          <dgm:bulletEnabled val="1"/>
        </dgm:presLayoutVars>
      </dgm:prSet>
      <dgm:spPr/>
    </dgm:pt>
    <dgm:pt modelId="{533DB2E0-D055-4E33-9AEA-5548F83F09B0}" type="pres">
      <dgm:prSet presAssocID="{979E8097-2A8F-4B05-91C2-65B28EE8F167}" presName="childShp" presStyleLbl="bgAccFollowNode1" presStyleIdx="4" presStyleCnt="7">
        <dgm:presLayoutVars>
          <dgm:bulletEnabled val="1"/>
        </dgm:presLayoutVars>
      </dgm:prSet>
      <dgm:spPr/>
    </dgm:pt>
    <dgm:pt modelId="{82733B5F-252F-4750-A1D2-C4CDD79E745B}" type="pres">
      <dgm:prSet presAssocID="{1CC0A33A-75F6-4E3F-8782-DFDFA4798182}" presName="spacing" presStyleCnt="0"/>
      <dgm:spPr/>
    </dgm:pt>
    <dgm:pt modelId="{FFB1C7D6-030C-4F9D-81E9-7C9C9A16A80E}" type="pres">
      <dgm:prSet presAssocID="{7F78F0A8-9A6E-4D09-9739-F7FFA53CFD96}" presName="linNode" presStyleCnt="0"/>
      <dgm:spPr/>
    </dgm:pt>
    <dgm:pt modelId="{3CA3A7D4-9A43-4D29-98F0-A1893FD495AD}" type="pres">
      <dgm:prSet presAssocID="{7F78F0A8-9A6E-4D09-9739-F7FFA53CFD96}" presName="parentShp" presStyleLbl="node1" presStyleIdx="5" presStyleCnt="7" custLinFactNeighborX="-393">
        <dgm:presLayoutVars>
          <dgm:bulletEnabled val="1"/>
        </dgm:presLayoutVars>
      </dgm:prSet>
      <dgm:spPr/>
    </dgm:pt>
    <dgm:pt modelId="{1C282549-6AFA-47F0-BBBE-5812B8C68A95}" type="pres">
      <dgm:prSet presAssocID="{7F78F0A8-9A6E-4D09-9739-F7FFA53CFD96}" presName="childShp" presStyleLbl="bgAccFollowNode1" presStyleIdx="5" presStyleCnt="7">
        <dgm:presLayoutVars>
          <dgm:bulletEnabled val="1"/>
        </dgm:presLayoutVars>
      </dgm:prSet>
      <dgm:spPr/>
    </dgm:pt>
    <dgm:pt modelId="{E6E21AD0-4547-4486-B88F-2B00A91BBF0F}" type="pres">
      <dgm:prSet presAssocID="{DC53D1C2-23E3-4E80-BFBE-324D2DB5789B}" presName="spacing" presStyleCnt="0"/>
      <dgm:spPr/>
    </dgm:pt>
    <dgm:pt modelId="{C4AAA2FC-551E-49E5-81FB-EFF81EB3EB2E}" type="pres">
      <dgm:prSet presAssocID="{9573DE52-EDDE-49A7-A54A-FFA37118558C}" presName="linNode" presStyleCnt="0"/>
      <dgm:spPr/>
    </dgm:pt>
    <dgm:pt modelId="{99BF221A-844B-4B70-8DFB-6489A3B011C5}" type="pres">
      <dgm:prSet presAssocID="{9573DE52-EDDE-49A7-A54A-FFA37118558C}" presName="parentShp" presStyleLbl="node1" presStyleIdx="6" presStyleCnt="7" custLinFactNeighborY="669">
        <dgm:presLayoutVars>
          <dgm:bulletEnabled val="1"/>
        </dgm:presLayoutVars>
      </dgm:prSet>
      <dgm:spPr/>
    </dgm:pt>
    <dgm:pt modelId="{048C1807-300D-4005-A7D4-1F37C5F577DC}" type="pres">
      <dgm:prSet presAssocID="{9573DE52-EDDE-49A7-A54A-FFA37118558C}" presName="childShp" presStyleLbl="bgAccFollowNode1" presStyleIdx="6" presStyleCnt="7">
        <dgm:presLayoutVars>
          <dgm:bulletEnabled val="1"/>
        </dgm:presLayoutVars>
      </dgm:prSet>
      <dgm:spPr/>
    </dgm:pt>
  </dgm:ptLst>
  <dgm:cxnLst>
    <dgm:cxn modelId="{E0494000-B648-4E94-9E7E-9434AD068C63}" type="presOf" srcId="{7F78F0A8-9A6E-4D09-9739-F7FFA53CFD96}" destId="{3CA3A7D4-9A43-4D29-98F0-A1893FD495AD}" srcOrd="0" destOrd="0" presId="urn:microsoft.com/office/officeart/2005/8/layout/vList6"/>
    <dgm:cxn modelId="{36284205-E122-42C2-88DC-23655AC978C1}" srcId="{526F285D-1FCA-435E-83AE-2C3C0F90DE2A}" destId="{1B0A6787-A8B4-441B-9970-F8FFD9CF0934}" srcOrd="3" destOrd="0" parTransId="{5244F1F7-E5DB-4A42-94B5-E31D7F3E0315}" sibTransId="{87280F30-20D7-4726-8E68-3F166557C9F1}"/>
    <dgm:cxn modelId="{5C766213-F901-4B1D-BD98-536E26D937B0}" srcId="{526F285D-1FCA-435E-83AE-2C3C0F90DE2A}" destId="{7F78F0A8-9A6E-4D09-9739-F7FFA53CFD96}" srcOrd="5" destOrd="0" parTransId="{AFE6315D-7E0E-4E7C-94D8-95AB7BF96D95}" sibTransId="{DC53D1C2-23E3-4E80-BFBE-324D2DB5789B}"/>
    <dgm:cxn modelId="{E5325913-8588-4B17-923B-2C430AD2FD6A}" type="presOf" srcId="{CB3BA70F-ECFF-48D7-9C35-B844F0AF120D}" destId="{AC34B5F9-8DDC-46B0-A9B7-D57C47A012FC}" srcOrd="0" destOrd="0" presId="urn:microsoft.com/office/officeart/2005/8/layout/vList6"/>
    <dgm:cxn modelId="{10202635-99FE-40F6-B66F-CC610B974D97}" type="presOf" srcId="{556074C4-E774-4B68-B354-0A59219840C0}" destId="{1C282549-6AFA-47F0-BBBE-5812B8C68A95}" srcOrd="0" destOrd="0" presId="urn:microsoft.com/office/officeart/2005/8/layout/vList6"/>
    <dgm:cxn modelId="{C6CB6B66-B7D7-4BB9-8307-33A579349DD9}" type="presOf" srcId="{526F285D-1FCA-435E-83AE-2C3C0F90DE2A}" destId="{E9E44C21-C449-4C4C-B2D8-5B95B8D70B7B}" srcOrd="0" destOrd="0" presId="urn:microsoft.com/office/officeart/2005/8/layout/vList6"/>
    <dgm:cxn modelId="{821C816D-0CD9-4672-8665-B466E041E8C7}" type="presOf" srcId="{3BB974AA-0361-40CE-A7AD-EFE0F72EA18A}" destId="{9F4D3744-8AC5-4640-A19A-095A0B516981}" srcOrd="0" destOrd="0" presId="urn:microsoft.com/office/officeart/2005/8/layout/vList6"/>
    <dgm:cxn modelId="{8E3DD851-1D37-40A8-A82F-261C7F38602A}" type="presOf" srcId="{979E8097-2A8F-4B05-91C2-65B28EE8F167}" destId="{F8503C17-5AA0-4A38-92E6-50870E7350A0}" srcOrd="0" destOrd="0" presId="urn:microsoft.com/office/officeart/2005/8/layout/vList6"/>
    <dgm:cxn modelId="{19365E55-DDEE-4E1F-AFF6-71F0A3E649A8}" srcId="{0721DA20-6471-42D1-85A3-8873A162F1A4}" destId="{CB3BA70F-ECFF-48D7-9C35-B844F0AF120D}" srcOrd="0" destOrd="0" parTransId="{5E7E79BE-5E89-4D93-ACF3-5917F4828DA4}" sibTransId="{B0225D23-7DD2-4F90-ADEB-C18556DF2F9B}"/>
    <dgm:cxn modelId="{B45D0F84-E193-4200-89C9-A94EB4756F29}" type="presOf" srcId="{2C8428F4-D7F8-446E-8E01-25539589C3F2}" destId="{6DC1FB92-5B47-48F4-9E73-905A63B67949}" srcOrd="0" destOrd="0" presId="urn:microsoft.com/office/officeart/2005/8/layout/vList6"/>
    <dgm:cxn modelId="{02633284-2D78-4779-A675-B3141676E792}" srcId="{526F285D-1FCA-435E-83AE-2C3C0F90DE2A}" destId="{2C8428F4-D7F8-446E-8E01-25539589C3F2}" srcOrd="0" destOrd="0" parTransId="{840F8E44-1F88-40B9-8BBA-E19A9C37851D}" sibTransId="{3F1EA592-1763-4BD2-B9FF-6E1C11E18140}"/>
    <dgm:cxn modelId="{D68A7786-0DA8-4E69-AC1B-610BE0BFFC03}" srcId="{526F285D-1FCA-435E-83AE-2C3C0F90DE2A}" destId="{0721DA20-6471-42D1-85A3-8873A162F1A4}" srcOrd="1" destOrd="0" parTransId="{70D73184-758F-4707-B4B2-F4369132F34B}" sibTransId="{10AE5C98-964E-4647-BCFF-4ECDB2F28A90}"/>
    <dgm:cxn modelId="{D6DCDD93-1F86-4BC6-BCE9-C0E61FFF5E0E}" type="presOf" srcId="{B5B1023C-537B-40EE-8E6F-9E8B581F8389}" destId="{533DB2E0-D055-4E33-9AEA-5548F83F09B0}" srcOrd="0" destOrd="0" presId="urn:microsoft.com/office/officeart/2005/8/layout/vList6"/>
    <dgm:cxn modelId="{34159795-A2CB-4A66-8B80-C42286CEA936}" type="presOf" srcId="{1B0A6787-A8B4-441B-9970-F8FFD9CF0934}" destId="{BC2E4F15-4907-44B9-A17B-5098D507D2AF}" srcOrd="0" destOrd="0" presId="urn:microsoft.com/office/officeart/2005/8/layout/vList6"/>
    <dgm:cxn modelId="{86B875A7-CC18-435C-B960-F85B9F633DA8}" srcId="{526F285D-1FCA-435E-83AE-2C3C0F90DE2A}" destId="{979E8097-2A8F-4B05-91C2-65B28EE8F167}" srcOrd="4" destOrd="0" parTransId="{9FCB9E40-D306-4997-A4E5-94D971CE4C0D}" sibTransId="{1CC0A33A-75F6-4E3F-8782-DFDFA4798182}"/>
    <dgm:cxn modelId="{95C6DBA7-C030-43FA-9DF5-1CA403A13394}" srcId="{979E8097-2A8F-4B05-91C2-65B28EE8F167}" destId="{B5B1023C-537B-40EE-8E6F-9E8B581F8389}" srcOrd="0" destOrd="0" parTransId="{3D0F4A38-A955-45D0-A299-26892E49E400}" sibTransId="{01A37C86-9E55-4752-8C6A-71AB35CF11DA}"/>
    <dgm:cxn modelId="{708DCFB1-D750-4076-ABC8-34978ED00A73}" srcId="{526F285D-1FCA-435E-83AE-2C3C0F90DE2A}" destId="{9573DE52-EDDE-49A7-A54A-FFA37118558C}" srcOrd="6" destOrd="0" parTransId="{22FD14CD-B5CD-427C-AD70-5F5537B6370C}" sibTransId="{C208B6D3-D5E5-4252-93C7-7A01E7B91B32}"/>
    <dgm:cxn modelId="{F6CE5DB3-9586-4A1E-8CB7-26963AE28C88}" srcId="{9573DE52-EDDE-49A7-A54A-FFA37118558C}" destId="{831634B2-7AD5-4A99-B011-5BAF12B995D5}" srcOrd="0" destOrd="0" parTransId="{30C165C7-EA10-4C5A-A092-977C8F926129}" sibTransId="{D5F4C15A-CE09-4DDA-9807-D983EBD672D5}"/>
    <dgm:cxn modelId="{ED68DCB3-1521-4FAA-8EC1-2725956A261D}" type="presOf" srcId="{54A4203F-F840-4F9C-BA4C-196DC59A5505}" destId="{DC711A2C-EE9B-49DF-B4A1-15A67FE7B6C8}" srcOrd="0" destOrd="0" presId="urn:microsoft.com/office/officeart/2005/8/layout/vList6"/>
    <dgm:cxn modelId="{FBD0DBBF-7B89-4E91-B11E-500B6B6660D2}" type="presOf" srcId="{0721DA20-6471-42D1-85A3-8873A162F1A4}" destId="{67A26B52-E8C7-42F2-8DFB-95218AE84BAF}" srcOrd="0" destOrd="0" presId="urn:microsoft.com/office/officeart/2005/8/layout/vList6"/>
    <dgm:cxn modelId="{96FE9DC7-1491-4A79-99AA-6A49FC073B62}" type="presOf" srcId="{8F8AE312-2E55-4BA7-8915-5F8E8567A62A}" destId="{E559A4CF-AF3C-4AF6-9070-662712811A44}" srcOrd="0" destOrd="0" presId="urn:microsoft.com/office/officeart/2005/8/layout/vList6"/>
    <dgm:cxn modelId="{B52E0AC9-09AC-4A3B-916F-89D2A0AE5E02}" srcId="{7F78F0A8-9A6E-4D09-9739-F7FFA53CFD96}" destId="{556074C4-E774-4B68-B354-0A59219840C0}" srcOrd="0" destOrd="0" parTransId="{D20E3C2C-ED3D-4E17-B979-D4D08DCB5CBB}" sibTransId="{E4DFE72A-6EBD-4A0B-B82A-E973F03C99D7}"/>
    <dgm:cxn modelId="{47F84ED0-5810-4631-B7A9-AD1D4B483FA7}" srcId="{2C8428F4-D7F8-446E-8E01-25539589C3F2}" destId="{8F8AE312-2E55-4BA7-8915-5F8E8567A62A}" srcOrd="0" destOrd="0" parTransId="{FDB830A3-8D46-476C-B3D8-B686B025946E}" sibTransId="{8FA93AC6-0B81-4C4E-B0A6-52FD2C802DAE}"/>
    <dgm:cxn modelId="{5BF0C7DF-C227-4194-A429-98EFFE35B21C}" srcId="{1B0A6787-A8B4-441B-9970-F8FFD9CF0934}" destId="{54A4203F-F840-4F9C-BA4C-196DC59A5505}" srcOrd="0" destOrd="0" parTransId="{2890BBBE-EBA1-40B8-B421-8B5476CB98AC}" sibTransId="{49302FB9-7A82-47A4-B36D-C0397AEF81F5}"/>
    <dgm:cxn modelId="{075201E1-E901-41B2-AC2A-241355414A0F}" srcId="{3BB974AA-0361-40CE-A7AD-EFE0F72EA18A}" destId="{3D9948AD-4292-425A-993C-5C0EC13D5141}" srcOrd="0" destOrd="0" parTransId="{C6181A5D-1CD9-4E9E-9459-AA7189B8FBC0}" sibTransId="{528260D1-C454-4575-9657-1300F70A8424}"/>
    <dgm:cxn modelId="{BDAF84E1-E7BF-496C-8336-1B105B5803C6}" type="presOf" srcId="{3D9948AD-4292-425A-993C-5C0EC13D5141}" destId="{9B5D8F2A-097E-4583-B990-243943246777}" srcOrd="0" destOrd="0" presId="urn:microsoft.com/office/officeart/2005/8/layout/vList6"/>
    <dgm:cxn modelId="{5CEC16E9-2FE5-4080-A324-49B96396A232}" srcId="{526F285D-1FCA-435E-83AE-2C3C0F90DE2A}" destId="{3BB974AA-0361-40CE-A7AD-EFE0F72EA18A}" srcOrd="2" destOrd="0" parTransId="{77B345D7-C36E-4865-AE04-982ED36906EE}" sibTransId="{2403265A-FAB7-4D82-935D-655ADD8A9A9F}"/>
    <dgm:cxn modelId="{5BA828F6-E78B-4F50-8D6F-DF428C93E271}" type="presOf" srcId="{9573DE52-EDDE-49A7-A54A-FFA37118558C}" destId="{99BF221A-844B-4B70-8DFB-6489A3B011C5}" srcOrd="0" destOrd="0" presId="urn:microsoft.com/office/officeart/2005/8/layout/vList6"/>
    <dgm:cxn modelId="{6C75A1F9-CB55-40BA-B86D-D9ADC20B0FEA}" type="presOf" srcId="{831634B2-7AD5-4A99-B011-5BAF12B995D5}" destId="{048C1807-300D-4005-A7D4-1F37C5F577DC}" srcOrd="0" destOrd="0" presId="urn:microsoft.com/office/officeart/2005/8/layout/vList6"/>
    <dgm:cxn modelId="{8CF54306-5B96-42A8-9243-164618B41864}" type="presParOf" srcId="{E9E44C21-C449-4C4C-B2D8-5B95B8D70B7B}" destId="{74C5C17F-1F74-4822-8968-37AEEBC26072}" srcOrd="0" destOrd="0" presId="urn:microsoft.com/office/officeart/2005/8/layout/vList6"/>
    <dgm:cxn modelId="{48BC96BF-F580-4D38-B386-1E7B0CD6E5F5}" type="presParOf" srcId="{74C5C17F-1F74-4822-8968-37AEEBC26072}" destId="{6DC1FB92-5B47-48F4-9E73-905A63B67949}" srcOrd="0" destOrd="0" presId="urn:microsoft.com/office/officeart/2005/8/layout/vList6"/>
    <dgm:cxn modelId="{0C940524-B559-475B-A928-2386472172A4}" type="presParOf" srcId="{74C5C17F-1F74-4822-8968-37AEEBC26072}" destId="{E559A4CF-AF3C-4AF6-9070-662712811A44}" srcOrd="1" destOrd="0" presId="urn:microsoft.com/office/officeart/2005/8/layout/vList6"/>
    <dgm:cxn modelId="{7A16B7B5-CF85-4212-BC20-FAA1E4AA7D48}" type="presParOf" srcId="{E9E44C21-C449-4C4C-B2D8-5B95B8D70B7B}" destId="{C7F376E8-1FAA-482F-A104-58591B6C64B7}" srcOrd="1" destOrd="0" presId="urn:microsoft.com/office/officeart/2005/8/layout/vList6"/>
    <dgm:cxn modelId="{285A234B-2734-42BF-8A7D-2409FA9E7751}" type="presParOf" srcId="{E9E44C21-C449-4C4C-B2D8-5B95B8D70B7B}" destId="{2D6C2B1F-F41C-4C03-82BD-F00B5CC57686}" srcOrd="2" destOrd="0" presId="urn:microsoft.com/office/officeart/2005/8/layout/vList6"/>
    <dgm:cxn modelId="{65E408EE-7705-4B07-BDF5-1871BD7DFF3F}" type="presParOf" srcId="{2D6C2B1F-F41C-4C03-82BD-F00B5CC57686}" destId="{67A26B52-E8C7-42F2-8DFB-95218AE84BAF}" srcOrd="0" destOrd="0" presId="urn:microsoft.com/office/officeart/2005/8/layout/vList6"/>
    <dgm:cxn modelId="{A772D2AF-CAE4-4071-A8BD-96F0DB7222D2}" type="presParOf" srcId="{2D6C2B1F-F41C-4C03-82BD-F00B5CC57686}" destId="{AC34B5F9-8DDC-46B0-A9B7-D57C47A012FC}" srcOrd="1" destOrd="0" presId="urn:microsoft.com/office/officeart/2005/8/layout/vList6"/>
    <dgm:cxn modelId="{8C9E498A-B7CF-4177-BC0C-5E76EC3F74B4}" type="presParOf" srcId="{E9E44C21-C449-4C4C-B2D8-5B95B8D70B7B}" destId="{022F05BF-1E65-4167-968A-D9F73F95ADDF}" srcOrd="3" destOrd="0" presId="urn:microsoft.com/office/officeart/2005/8/layout/vList6"/>
    <dgm:cxn modelId="{565B16A6-4D8C-404E-9DEB-3DA27E36C4B6}" type="presParOf" srcId="{E9E44C21-C449-4C4C-B2D8-5B95B8D70B7B}" destId="{5018CB0A-6E97-4A2E-A74B-B40780246AB8}" srcOrd="4" destOrd="0" presId="urn:microsoft.com/office/officeart/2005/8/layout/vList6"/>
    <dgm:cxn modelId="{E7F332A0-67E5-4F0B-88F4-C229ED060C06}" type="presParOf" srcId="{5018CB0A-6E97-4A2E-A74B-B40780246AB8}" destId="{9F4D3744-8AC5-4640-A19A-095A0B516981}" srcOrd="0" destOrd="0" presId="urn:microsoft.com/office/officeart/2005/8/layout/vList6"/>
    <dgm:cxn modelId="{A94E2F49-DD53-4F7C-8B5D-DD5C25BEDFF6}" type="presParOf" srcId="{5018CB0A-6E97-4A2E-A74B-B40780246AB8}" destId="{9B5D8F2A-097E-4583-B990-243943246777}" srcOrd="1" destOrd="0" presId="urn:microsoft.com/office/officeart/2005/8/layout/vList6"/>
    <dgm:cxn modelId="{EA0F8C24-81DF-4F0D-9418-F3E96BB08E0D}" type="presParOf" srcId="{E9E44C21-C449-4C4C-B2D8-5B95B8D70B7B}" destId="{B270E5E5-CE0F-4891-B0B6-10730E9D33EA}" srcOrd="5" destOrd="0" presId="urn:microsoft.com/office/officeart/2005/8/layout/vList6"/>
    <dgm:cxn modelId="{B964A6CC-20AA-45CC-8701-E9177685489A}" type="presParOf" srcId="{E9E44C21-C449-4C4C-B2D8-5B95B8D70B7B}" destId="{87FAE4B5-4333-4733-8522-EAF5C3994BC3}" srcOrd="6" destOrd="0" presId="urn:microsoft.com/office/officeart/2005/8/layout/vList6"/>
    <dgm:cxn modelId="{43ABD761-2C85-4F8C-B684-AAEAF3BA3902}" type="presParOf" srcId="{87FAE4B5-4333-4733-8522-EAF5C3994BC3}" destId="{BC2E4F15-4907-44B9-A17B-5098D507D2AF}" srcOrd="0" destOrd="0" presId="urn:microsoft.com/office/officeart/2005/8/layout/vList6"/>
    <dgm:cxn modelId="{04667F71-2133-418D-B551-68E4AF1FC193}" type="presParOf" srcId="{87FAE4B5-4333-4733-8522-EAF5C3994BC3}" destId="{DC711A2C-EE9B-49DF-B4A1-15A67FE7B6C8}" srcOrd="1" destOrd="0" presId="urn:microsoft.com/office/officeart/2005/8/layout/vList6"/>
    <dgm:cxn modelId="{29659AE1-B3DB-40C5-A472-4B44A38721C7}" type="presParOf" srcId="{E9E44C21-C449-4C4C-B2D8-5B95B8D70B7B}" destId="{6A930394-9EDA-44D0-A87C-0B3521878553}" srcOrd="7" destOrd="0" presId="urn:microsoft.com/office/officeart/2005/8/layout/vList6"/>
    <dgm:cxn modelId="{B426C2C7-7803-4E20-85E8-897751561089}" type="presParOf" srcId="{E9E44C21-C449-4C4C-B2D8-5B95B8D70B7B}" destId="{E9509E80-1F47-42C0-9007-218950749FC7}" srcOrd="8" destOrd="0" presId="urn:microsoft.com/office/officeart/2005/8/layout/vList6"/>
    <dgm:cxn modelId="{E7259901-0CC5-4E75-9A17-BDF5D502CA72}" type="presParOf" srcId="{E9509E80-1F47-42C0-9007-218950749FC7}" destId="{F8503C17-5AA0-4A38-92E6-50870E7350A0}" srcOrd="0" destOrd="0" presId="urn:microsoft.com/office/officeart/2005/8/layout/vList6"/>
    <dgm:cxn modelId="{EF74D811-715E-44B6-90EC-2C0A5FA5D40A}" type="presParOf" srcId="{E9509E80-1F47-42C0-9007-218950749FC7}" destId="{533DB2E0-D055-4E33-9AEA-5548F83F09B0}" srcOrd="1" destOrd="0" presId="urn:microsoft.com/office/officeart/2005/8/layout/vList6"/>
    <dgm:cxn modelId="{B84380F4-38BC-46AF-9A77-8455D4D14C7E}" type="presParOf" srcId="{E9E44C21-C449-4C4C-B2D8-5B95B8D70B7B}" destId="{82733B5F-252F-4750-A1D2-C4CDD79E745B}" srcOrd="9" destOrd="0" presId="urn:microsoft.com/office/officeart/2005/8/layout/vList6"/>
    <dgm:cxn modelId="{4B890B57-D85B-407C-876D-1CC732BA0B53}" type="presParOf" srcId="{E9E44C21-C449-4C4C-B2D8-5B95B8D70B7B}" destId="{FFB1C7D6-030C-4F9D-81E9-7C9C9A16A80E}" srcOrd="10" destOrd="0" presId="urn:microsoft.com/office/officeart/2005/8/layout/vList6"/>
    <dgm:cxn modelId="{1EBAFB81-B4A0-4847-9C8A-73C1A09EB830}" type="presParOf" srcId="{FFB1C7D6-030C-4F9D-81E9-7C9C9A16A80E}" destId="{3CA3A7D4-9A43-4D29-98F0-A1893FD495AD}" srcOrd="0" destOrd="0" presId="urn:microsoft.com/office/officeart/2005/8/layout/vList6"/>
    <dgm:cxn modelId="{4E69A76D-6700-4B63-A71E-DF2369264FD5}" type="presParOf" srcId="{FFB1C7D6-030C-4F9D-81E9-7C9C9A16A80E}" destId="{1C282549-6AFA-47F0-BBBE-5812B8C68A95}" srcOrd="1" destOrd="0" presId="urn:microsoft.com/office/officeart/2005/8/layout/vList6"/>
    <dgm:cxn modelId="{7CA8BD48-F85B-4F0A-BDF7-44D4EE8C15DB}" type="presParOf" srcId="{E9E44C21-C449-4C4C-B2D8-5B95B8D70B7B}" destId="{E6E21AD0-4547-4486-B88F-2B00A91BBF0F}" srcOrd="11" destOrd="0" presId="urn:microsoft.com/office/officeart/2005/8/layout/vList6"/>
    <dgm:cxn modelId="{74C1D4A6-A048-4A9A-AD4E-C2F516972502}" type="presParOf" srcId="{E9E44C21-C449-4C4C-B2D8-5B95B8D70B7B}" destId="{C4AAA2FC-551E-49E5-81FB-EFF81EB3EB2E}" srcOrd="12" destOrd="0" presId="urn:microsoft.com/office/officeart/2005/8/layout/vList6"/>
    <dgm:cxn modelId="{87E12E1B-A9BA-45DB-97D0-1339F14A908A}" type="presParOf" srcId="{C4AAA2FC-551E-49E5-81FB-EFF81EB3EB2E}" destId="{99BF221A-844B-4B70-8DFB-6489A3B011C5}" srcOrd="0" destOrd="0" presId="urn:microsoft.com/office/officeart/2005/8/layout/vList6"/>
    <dgm:cxn modelId="{5F6F6F3A-EACE-46FB-BEA9-EF6B0183C36F}" type="presParOf" srcId="{C4AAA2FC-551E-49E5-81FB-EFF81EB3EB2E}" destId="{048C1807-300D-4005-A7D4-1F37C5F577D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9A4CF-AF3C-4AF6-9070-662712811A44}">
      <dsp:nvSpPr>
        <dsp:cNvPr id="0" name=""/>
        <dsp:cNvSpPr/>
      </dsp:nvSpPr>
      <dsp:spPr>
        <a:xfrm>
          <a:off x="4427655" y="4958"/>
          <a:ext cx="6641482" cy="7409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Esta es la base para empezar el reporte de progresos</a:t>
          </a:r>
        </a:p>
      </dsp:txBody>
      <dsp:txXfrm>
        <a:off x="4427655" y="97583"/>
        <a:ext cx="6363608" cy="555748"/>
      </dsp:txXfrm>
    </dsp:sp>
    <dsp:sp modelId="{6DC1FB92-5B47-48F4-9E73-905A63B67949}">
      <dsp:nvSpPr>
        <dsp:cNvPr id="0" name=""/>
        <dsp:cNvSpPr/>
      </dsp:nvSpPr>
      <dsp:spPr>
        <a:xfrm>
          <a:off x="0" y="4958"/>
          <a:ext cx="4427655" cy="7409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2300" kern="1200" dirty="0"/>
            <a:t>Nombre del Proyecto</a:t>
          </a:r>
        </a:p>
      </dsp:txBody>
      <dsp:txXfrm>
        <a:off x="36173" y="41131"/>
        <a:ext cx="4355309" cy="668652"/>
      </dsp:txXfrm>
    </dsp:sp>
    <dsp:sp modelId="{AC34B5F9-8DDC-46B0-A9B7-D57C47A012FC}">
      <dsp:nvSpPr>
        <dsp:cNvPr id="0" name=""/>
        <dsp:cNvSpPr/>
      </dsp:nvSpPr>
      <dsp:spPr>
        <a:xfrm>
          <a:off x="4427655" y="820056"/>
          <a:ext cx="6641482" cy="7409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487178"/>
            <a:satOff val="1620"/>
            <a:lumOff val="12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b="0" i="0" kern="1200" dirty="0"/>
            <a:t>Aquí cuál es tu proyecto y cuál es el objetivo o visión principal. </a:t>
          </a:r>
          <a:endParaRPr lang="es-MX" sz="1700" kern="1200" dirty="0"/>
        </a:p>
      </dsp:txBody>
      <dsp:txXfrm>
        <a:off x="4427655" y="912681"/>
        <a:ext cx="6363608" cy="555748"/>
      </dsp:txXfrm>
    </dsp:sp>
    <dsp:sp modelId="{67A26B52-E8C7-42F2-8DFB-95218AE84BAF}">
      <dsp:nvSpPr>
        <dsp:cNvPr id="0" name=""/>
        <dsp:cNvSpPr/>
      </dsp:nvSpPr>
      <dsp:spPr>
        <a:xfrm>
          <a:off x="0" y="820056"/>
          <a:ext cx="4427655" cy="740998"/>
        </a:xfrm>
        <a:prstGeom prst="roundRect">
          <a:avLst/>
        </a:prstGeom>
        <a:solidFill>
          <a:schemeClr val="accent2">
            <a:hueOff val="368820"/>
            <a:satOff val="1700"/>
            <a:lumOff val="261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Visión del Proyecto</a:t>
          </a:r>
        </a:p>
      </dsp:txBody>
      <dsp:txXfrm>
        <a:off x="36173" y="856229"/>
        <a:ext cx="4355309" cy="668652"/>
      </dsp:txXfrm>
    </dsp:sp>
    <dsp:sp modelId="{9B5D8F2A-097E-4583-B990-243943246777}">
      <dsp:nvSpPr>
        <dsp:cNvPr id="0" name=""/>
        <dsp:cNvSpPr/>
      </dsp:nvSpPr>
      <dsp:spPr>
        <a:xfrm>
          <a:off x="4427655" y="1635154"/>
          <a:ext cx="6641482" cy="7409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974356"/>
            <a:satOff val="3241"/>
            <a:lumOff val="2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b="0" i="0" kern="1200" dirty="0"/>
            <a:t>Serían los gastos y el desempeño que se tengan en el proyecto y evites que tu proyecto no salga según lo esperado.</a:t>
          </a:r>
          <a:endParaRPr lang="es-MX" sz="1700" kern="1200" dirty="0"/>
        </a:p>
      </dsp:txBody>
      <dsp:txXfrm>
        <a:off x="4427655" y="1727779"/>
        <a:ext cx="6363608" cy="555748"/>
      </dsp:txXfrm>
    </dsp:sp>
    <dsp:sp modelId="{9F4D3744-8AC5-4640-A19A-095A0B516981}">
      <dsp:nvSpPr>
        <dsp:cNvPr id="0" name=""/>
        <dsp:cNvSpPr/>
      </dsp:nvSpPr>
      <dsp:spPr>
        <a:xfrm>
          <a:off x="0" y="1635154"/>
          <a:ext cx="4427655" cy="740998"/>
        </a:xfrm>
        <a:prstGeom prst="roundRect">
          <a:avLst/>
        </a:prstGeom>
        <a:solidFill>
          <a:schemeClr val="accent2">
            <a:hueOff val="737640"/>
            <a:satOff val="3400"/>
            <a:lumOff val="523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Salud del Proyecto</a:t>
          </a:r>
        </a:p>
      </dsp:txBody>
      <dsp:txXfrm>
        <a:off x="36173" y="1671327"/>
        <a:ext cx="4355309" cy="668652"/>
      </dsp:txXfrm>
    </dsp:sp>
    <dsp:sp modelId="{DC711A2C-EE9B-49DF-B4A1-15A67FE7B6C8}">
      <dsp:nvSpPr>
        <dsp:cNvPr id="0" name=""/>
        <dsp:cNvSpPr/>
      </dsp:nvSpPr>
      <dsp:spPr>
        <a:xfrm>
          <a:off x="4427655" y="2450251"/>
          <a:ext cx="6641482" cy="7409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Debe enlistarse en formato de viñetas. Mantenlo corto y simple. No busques explicar el “cómo” sino el “qué”.</a:t>
          </a:r>
        </a:p>
      </dsp:txBody>
      <dsp:txXfrm>
        <a:off x="4427655" y="2542876"/>
        <a:ext cx="6363608" cy="555748"/>
      </dsp:txXfrm>
    </dsp:sp>
    <dsp:sp modelId="{BC2E4F15-4907-44B9-A17B-5098D507D2AF}">
      <dsp:nvSpPr>
        <dsp:cNvPr id="0" name=""/>
        <dsp:cNvSpPr/>
      </dsp:nvSpPr>
      <dsp:spPr>
        <a:xfrm>
          <a:off x="0" y="2392683"/>
          <a:ext cx="4427655" cy="740998"/>
        </a:xfrm>
        <a:prstGeom prst="roundRect">
          <a:avLst/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Lo que Realizamos</a:t>
          </a:r>
        </a:p>
      </dsp:txBody>
      <dsp:txXfrm>
        <a:off x="36173" y="2428856"/>
        <a:ext cx="4355309" cy="668652"/>
      </dsp:txXfrm>
    </dsp:sp>
    <dsp:sp modelId="{533DB2E0-D055-4E33-9AEA-5548F83F09B0}">
      <dsp:nvSpPr>
        <dsp:cNvPr id="0" name=""/>
        <dsp:cNvSpPr/>
      </dsp:nvSpPr>
      <dsp:spPr>
        <a:xfrm>
          <a:off x="4427655" y="3265349"/>
          <a:ext cx="6641482" cy="7409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948712"/>
            <a:satOff val="6481"/>
            <a:lumOff val="49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Lista de tareas clara y precisa que debe ser presentada en formato de viñeta.</a:t>
          </a:r>
        </a:p>
      </dsp:txBody>
      <dsp:txXfrm>
        <a:off x="4427655" y="3357974"/>
        <a:ext cx="6363608" cy="555748"/>
      </dsp:txXfrm>
    </dsp:sp>
    <dsp:sp modelId="{F8503C17-5AA0-4A38-92E6-50870E7350A0}">
      <dsp:nvSpPr>
        <dsp:cNvPr id="0" name=""/>
        <dsp:cNvSpPr/>
      </dsp:nvSpPr>
      <dsp:spPr>
        <a:xfrm>
          <a:off x="0" y="3265349"/>
          <a:ext cx="4427655" cy="740998"/>
        </a:xfrm>
        <a:prstGeom prst="roundRect">
          <a:avLst/>
        </a:prstGeom>
        <a:solidFill>
          <a:schemeClr val="accent2">
            <a:hueOff val="1475280"/>
            <a:satOff val="6801"/>
            <a:lumOff val="1046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Lo que Planeamos</a:t>
          </a:r>
        </a:p>
      </dsp:txBody>
      <dsp:txXfrm>
        <a:off x="36173" y="3301522"/>
        <a:ext cx="4355309" cy="668652"/>
      </dsp:txXfrm>
    </dsp:sp>
    <dsp:sp modelId="{1C282549-6AFA-47F0-BBBE-5812B8C68A95}">
      <dsp:nvSpPr>
        <dsp:cNvPr id="0" name=""/>
        <dsp:cNvSpPr/>
      </dsp:nvSpPr>
      <dsp:spPr>
        <a:xfrm>
          <a:off x="4427655" y="4080447"/>
          <a:ext cx="6641482" cy="7409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2435889"/>
            <a:satOff val="8102"/>
            <a:lumOff val="6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Aquí es donde puedes prever cualquier problema u obstáculo que te impida avanzar.</a:t>
          </a:r>
        </a:p>
      </dsp:txBody>
      <dsp:txXfrm>
        <a:off x="4427655" y="4173072"/>
        <a:ext cx="6363608" cy="555748"/>
      </dsp:txXfrm>
    </dsp:sp>
    <dsp:sp modelId="{3CA3A7D4-9A43-4D29-98F0-A1893FD495AD}">
      <dsp:nvSpPr>
        <dsp:cNvPr id="0" name=""/>
        <dsp:cNvSpPr/>
      </dsp:nvSpPr>
      <dsp:spPr>
        <a:xfrm>
          <a:off x="0" y="4080447"/>
          <a:ext cx="4427655" cy="740998"/>
        </a:xfrm>
        <a:prstGeom prst="roundRect">
          <a:avLst/>
        </a:prstGeom>
        <a:solidFill>
          <a:schemeClr val="accent2">
            <a:hueOff val="1844100"/>
            <a:satOff val="8501"/>
            <a:lumOff val="1307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Problemas / Obstáculos</a:t>
          </a:r>
        </a:p>
      </dsp:txBody>
      <dsp:txXfrm>
        <a:off x="36173" y="4116620"/>
        <a:ext cx="4355309" cy="668652"/>
      </dsp:txXfrm>
    </dsp:sp>
    <dsp:sp modelId="{048C1807-300D-4005-A7D4-1F37C5F577DC}">
      <dsp:nvSpPr>
        <dsp:cNvPr id="0" name=""/>
        <dsp:cNvSpPr/>
      </dsp:nvSpPr>
      <dsp:spPr>
        <a:xfrm>
          <a:off x="4427655" y="4895545"/>
          <a:ext cx="6641482" cy="7409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Una vista superficial de lo que está sucediendo. ¿Hay algo que el espectador deba revisar? ¿Qué viene después?</a:t>
          </a:r>
        </a:p>
      </dsp:txBody>
      <dsp:txXfrm>
        <a:off x="4427655" y="4988170"/>
        <a:ext cx="6363608" cy="555748"/>
      </dsp:txXfrm>
    </dsp:sp>
    <dsp:sp modelId="{99BF221A-844B-4B70-8DFB-6489A3B011C5}">
      <dsp:nvSpPr>
        <dsp:cNvPr id="0" name=""/>
        <dsp:cNvSpPr/>
      </dsp:nvSpPr>
      <dsp:spPr>
        <a:xfrm>
          <a:off x="0" y="4900502"/>
          <a:ext cx="4427655" cy="740998"/>
        </a:xfrm>
        <a:prstGeom prst="round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Próximas Tareas y Actividades</a:t>
          </a:r>
        </a:p>
      </dsp:txBody>
      <dsp:txXfrm>
        <a:off x="36173" y="4936675"/>
        <a:ext cx="4355309" cy="66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41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2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86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96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760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90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984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739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14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426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50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95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91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65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45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4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30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8267-93DB-4086-A845-20DAB51D53A6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02FA-16EF-4EC1-87CA-3D15275570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396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ADB0C-B15D-D3EC-4CCE-6D224F689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721677"/>
            <a:ext cx="9001462" cy="1132523"/>
          </a:xfrm>
        </p:spPr>
        <p:txBody>
          <a:bodyPr/>
          <a:lstStyle/>
          <a:p>
            <a:r>
              <a:rPr lang="es-MX" dirty="0"/>
              <a:t>Reporte de progresos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4157A3-2121-76AE-DDC8-A22F3843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617968"/>
            <a:ext cx="9001462" cy="3652203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/>
              <a:t>Isaac Emanuel Martínez Piña</a:t>
            </a:r>
          </a:p>
          <a:p>
            <a:endParaRPr lang="es-MX" b="1" dirty="0"/>
          </a:p>
          <a:p>
            <a:r>
              <a:rPr lang="es-MX" b="1" dirty="0"/>
              <a:t>Quinto Cuatrimestre</a:t>
            </a:r>
          </a:p>
          <a:p>
            <a:endParaRPr lang="es-MX" b="1" dirty="0"/>
          </a:p>
          <a:p>
            <a:r>
              <a:rPr lang="es-MX" b="1" dirty="0"/>
              <a:t>ING.  Sistemas Computacionales</a:t>
            </a:r>
          </a:p>
          <a:p>
            <a:endParaRPr lang="es-MX" b="1" dirty="0"/>
          </a:p>
          <a:p>
            <a:r>
              <a:rPr lang="es-MX" b="1" dirty="0"/>
              <a:t>01-03-2023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4595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6EFA4-1E17-7B57-CB6F-2541C85E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754" y="1697088"/>
            <a:ext cx="4772297" cy="362888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MX" dirty="0"/>
              <a:t>Un informe suele ser un resumen del trabajo o la investigación que se ha realizado. Por lo general, incluye toda la información relevante que necesitará. Alguien que no esté familiarizado con el tema, como resúmenes de entrevistas u observaciones, explicaciones de los métodos y procedimientos seguidos y conclusiones extraídas de la investigación.</a:t>
            </a:r>
          </a:p>
        </p:txBody>
      </p:sp>
      <p:pic>
        <p:nvPicPr>
          <p:cNvPr id="1026" name="Picture 2" descr="Resultado de imagen de planteacion">
            <a:extLst>
              <a:ext uri="{FF2B5EF4-FFF2-40B4-BE49-F238E27FC236}">
                <a16:creationId xmlns:a16="http://schemas.microsoft.com/office/drawing/2014/main" id="{0F9D04EC-BC1B-AA6F-381F-3357F62A8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650" y="1532027"/>
            <a:ext cx="3372395" cy="37939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6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D00DE-8743-4E1E-E03A-9EE12A5C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80178"/>
            <a:ext cx="10353762" cy="85614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El contenido debe reflejar el contexto de la audiencia trabajo y objetivo, pero las categorías principales de información son: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49F0F88-4C36-867D-3331-7F091735F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872193"/>
              </p:ext>
            </p:extLst>
          </p:nvPr>
        </p:nvGraphicFramePr>
        <p:xfrm>
          <a:off x="561431" y="1036320"/>
          <a:ext cx="11069138" cy="564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37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07CC7-5155-C90F-D398-47600019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193075"/>
            <a:ext cx="10353761" cy="1326321"/>
          </a:xfrm>
        </p:spPr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8847F-9005-A73C-BD57-CA695954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4512"/>
            <a:ext cx="10353762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b="1" dirty="0"/>
              <a:t>Concluimos que gracias los reportes de progresos nos ayudan a tener un mayor control sobre nuestros proyectos así como también mucha organización y a la vez evitando todos los errores posibles</a:t>
            </a:r>
          </a:p>
        </p:txBody>
      </p:sp>
    </p:spTree>
    <p:extLst>
      <p:ext uri="{BB962C8B-B14F-4D97-AF65-F5344CB8AC3E}">
        <p14:creationId xmlns:p14="http://schemas.microsoft.com/office/powerpoint/2010/main" val="3919592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restig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37</TotalTime>
  <Words>270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Reporte de progresos</vt:lpstr>
      <vt:lpstr>Presentación de PowerPoint</vt:lpstr>
      <vt:lpstr>Presentación de PowerPoint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progresos</dc:title>
  <dc:creator>Isaac piña</dc:creator>
  <cp:lastModifiedBy>Isaac piña</cp:lastModifiedBy>
  <cp:revision>1</cp:revision>
  <dcterms:created xsi:type="dcterms:W3CDTF">2023-03-02T03:40:27Z</dcterms:created>
  <dcterms:modified xsi:type="dcterms:W3CDTF">2023-03-02T04:17:37Z</dcterms:modified>
</cp:coreProperties>
</file>