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58" r:id="rId5"/>
    <p:sldId id="260" r:id="rId6"/>
    <p:sldId id="265" r:id="rId7"/>
    <p:sldId id="261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89" autoAdjust="0"/>
  </p:normalViewPr>
  <p:slideViewPr>
    <p:cSldViewPr>
      <p:cViewPr>
        <p:scale>
          <a:sx n="206" d="100"/>
          <a:sy n="206" d="100"/>
        </p:scale>
        <p:origin x="14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8B282AF-0A23-4DBB-963F-A3341EC4C13B}" type="datetimeFigureOut">
              <a:rPr lang="es-ES" smtClean="0"/>
              <a:t>29/11/19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62BFE3-351F-4B56-9619-CB5A2147FA06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000" dirty="0"/>
              <a:t>Normas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25029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Liberación de versión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dirty="0"/>
              <a:t>Paso a SVN corporativo.</a:t>
            </a:r>
          </a:p>
          <a:p>
            <a:r>
              <a:rPr lang="es-ES" sz="2800"/>
              <a:t>Calidad.</a:t>
            </a:r>
          </a:p>
          <a:p>
            <a:r>
              <a:rPr lang="es-ES" sz="2800"/>
              <a:t>TBD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670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Marco de trabajo</a:t>
            </a:r>
          </a:p>
          <a:p>
            <a:pPr lvl="1"/>
            <a:r>
              <a:rPr lang="es-ES" dirty="0"/>
              <a:t>Control de versiones</a:t>
            </a:r>
          </a:p>
          <a:p>
            <a:pPr lvl="1"/>
            <a:r>
              <a:rPr lang="es-ES" dirty="0"/>
              <a:t>Herramientas</a:t>
            </a:r>
          </a:p>
          <a:p>
            <a:pPr lvl="1"/>
            <a:r>
              <a:rPr lang="es-ES" dirty="0"/>
              <a:t>Gestión del ciclo de construcción</a:t>
            </a:r>
          </a:p>
          <a:p>
            <a:r>
              <a:rPr lang="es-ES" dirty="0"/>
              <a:t>Generación de versiones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1933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de trabajo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dirty="0"/>
              <a:t>El marco de trabajo está compuesto de:</a:t>
            </a:r>
          </a:p>
          <a:p>
            <a:r>
              <a:rPr lang="es-ES" sz="2800" dirty="0"/>
              <a:t>Herramientas utilizadas:</a:t>
            </a:r>
          </a:p>
          <a:p>
            <a:pPr lvl="1"/>
            <a:r>
              <a:rPr lang="es-ES" sz="2400" dirty="0" err="1"/>
              <a:t>IDEs</a:t>
            </a:r>
            <a:endParaRPr lang="es-ES" sz="2400" dirty="0"/>
          </a:p>
          <a:p>
            <a:pPr lvl="1"/>
            <a:r>
              <a:rPr lang="es-ES" sz="2400" dirty="0"/>
              <a:t>Herramientas de generación de versiones.</a:t>
            </a:r>
          </a:p>
          <a:p>
            <a:pPr lvl="1"/>
            <a:r>
              <a:rPr lang="es-ES" sz="2400" dirty="0"/>
              <a:t>Clientes de control de versiones.</a:t>
            </a:r>
          </a:p>
          <a:p>
            <a:r>
              <a:rPr lang="es-ES" sz="2800" dirty="0" err="1"/>
              <a:t>Frameworks</a:t>
            </a:r>
            <a:r>
              <a:rPr lang="es-ES" sz="2800" dirty="0"/>
              <a:t> utilizados.</a:t>
            </a:r>
          </a:p>
          <a:p>
            <a:r>
              <a:rPr lang="es-ES" sz="2800" dirty="0"/>
              <a:t>Procedimiento de trabajo.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508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versiones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Sistema interno de control de versiones utilizado es </a:t>
            </a:r>
            <a:r>
              <a:rPr lang="es-ES" b="1" dirty="0" err="1"/>
              <a:t>Git</a:t>
            </a:r>
            <a:r>
              <a:rPr lang="es-ES" dirty="0"/>
              <a:t>.</a:t>
            </a:r>
          </a:p>
          <a:p>
            <a:r>
              <a:rPr lang="es-ES" dirty="0"/>
              <a:t>Clientes:</a:t>
            </a:r>
          </a:p>
          <a:p>
            <a:pPr lvl="1"/>
            <a:r>
              <a:rPr lang="es-ES" dirty="0"/>
              <a:t>Integrados en IDE.</a:t>
            </a:r>
          </a:p>
          <a:p>
            <a:pPr lvl="1"/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Github</a:t>
            </a:r>
            <a:r>
              <a:rPr lang="es-ES" dirty="0"/>
              <a:t> Desktop.</a:t>
            </a:r>
          </a:p>
          <a:p>
            <a:pPr lvl="1"/>
            <a:r>
              <a:rPr lang="es-ES" dirty="0"/>
              <a:t>CLI.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32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trabajo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1834"/>
              </p:ext>
            </p:extLst>
          </p:nvPr>
        </p:nvGraphicFramePr>
        <p:xfrm>
          <a:off x="1187624" y="1268760"/>
          <a:ext cx="7200800" cy="358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0189845" imgH="5074539" progId="Visio.Drawing.11">
                  <p:embed/>
                </p:oleObj>
              </mc:Choice>
              <mc:Fallback>
                <p:oleObj r:id="rId3" imgW="10189845" imgH="507453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268760"/>
                        <a:ext cx="7200800" cy="3587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187624" y="537321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4832747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trabajo dentro del repositorio se estructura en ramas y etiquetas.</a:t>
            </a:r>
          </a:p>
          <a:p>
            <a:r>
              <a:rPr lang="es-ES" dirty="0"/>
              <a:t>Las ramas tienen nombres definidos: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develop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feature</a:t>
            </a:r>
            <a:r>
              <a:rPr lang="es-ES" dirty="0"/>
              <a:t>/*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hotfix</a:t>
            </a:r>
            <a:r>
              <a:rPr lang="es-ES" dirty="0"/>
              <a:t>/*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release</a:t>
            </a:r>
            <a:r>
              <a:rPr lang="es-ES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964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básicas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Nunca se desarrolla sobre la rama master.</a:t>
            </a:r>
          </a:p>
          <a:p>
            <a:r>
              <a:rPr lang="es-ES" sz="2800" dirty="0"/>
              <a:t>Nunca se desarrolla sobre la rama </a:t>
            </a:r>
            <a:r>
              <a:rPr lang="es-ES" sz="2800" dirty="0" err="1"/>
              <a:t>develop</a:t>
            </a:r>
            <a:r>
              <a:rPr lang="es-ES" sz="2800" dirty="0"/>
              <a:t>.</a:t>
            </a:r>
          </a:p>
          <a:p>
            <a:r>
              <a:rPr lang="es-ES" sz="2800" dirty="0"/>
              <a:t>Nunca se desarrolla sobre una rama </a:t>
            </a:r>
            <a:r>
              <a:rPr lang="es-ES" sz="2800" dirty="0" err="1"/>
              <a:t>release</a:t>
            </a:r>
            <a:r>
              <a:rPr lang="es-ES" sz="2800" dirty="0"/>
              <a:t>.</a:t>
            </a:r>
          </a:p>
          <a:p>
            <a:r>
              <a:rPr lang="es-ES" sz="2800" dirty="0"/>
              <a:t>Antes de propagar un cambio de una rama a otra se debe realizar un </a:t>
            </a:r>
            <a:r>
              <a:rPr lang="es-ES" sz="2800" dirty="0" err="1"/>
              <a:t>merge</a:t>
            </a:r>
            <a:r>
              <a:rPr lang="es-ES" sz="2800" dirty="0"/>
              <a:t> con la rama destino y probar sobre el resultado del </a:t>
            </a:r>
            <a:r>
              <a:rPr lang="es-ES" sz="2800" dirty="0" err="1"/>
              <a:t>merge</a:t>
            </a:r>
            <a:r>
              <a:rPr lang="es-ES" sz="2800" dirty="0"/>
              <a:t>.</a:t>
            </a:r>
          </a:p>
          <a:p>
            <a:r>
              <a:rPr lang="es-ES" sz="2800" dirty="0"/>
              <a:t>No se propagan cambios a las ramas sin haber probado antes.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461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</a:t>
            </a:r>
            <a:r>
              <a:rPr lang="es-ES" baseline="0" dirty="0"/>
              <a:t> nueva funcionalidad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dirty="0"/>
              <a:t>El nombre será </a:t>
            </a:r>
            <a:r>
              <a:rPr lang="es-ES" sz="2800" dirty="0" err="1"/>
              <a:t>feature</a:t>
            </a:r>
            <a:r>
              <a:rPr lang="es-ES" sz="2800" dirty="0"/>
              <a:t>/*.</a:t>
            </a:r>
          </a:p>
          <a:p>
            <a:r>
              <a:rPr lang="es-ES" sz="2800" dirty="0"/>
              <a:t>Pueden crearse tantas como sea necesario.</a:t>
            </a:r>
          </a:p>
          <a:p>
            <a:r>
              <a:rPr lang="es-ES" sz="2800" dirty="0"/>
              <a:t>Se parte de la rama </a:t>
            </a:r>
            <a:r>
              <a:rPr lang="es-ES" sz="2800" dirty="0" err="1"/>
              <a:t>develop</a:t>
            </a:r>
            <a:r>
              <a:rPr lang="es-ES" sz="2800" dirty="0"/>
              <a:t> que contiene la versión estable en desarrollo.</a:t>
            </a:r>
          </a:p>
          <a:p>
            <a:r>
              <a:rPr lang="es-ES" sz="2800" dirty="0"/>
              <a:t>Se debe ir realizando el </a:t>
            </a:r>
            <a:r>
              <a:rPr lang="es-ES" sz="2800" dirty="0" err="1"/>
              <a:t>merge</a:t>
            </a:r>
            <a:r>
              <a:rPr lang="es-ES" sz="2800" dirty="0"/>
              <a:t> con la rama </a:t>
            </a:r>
            <a:r>
              <a:rPr lang="es-ES" sz="2800" dirty="0" err="1"/>
              <a:t>develop</a:t>
            </a:r>
            <a:r>
              <a:rPr lang="es-ES" sz="2800" dirty="0"/>
              <a:t>.</a:t>
            </a:r>
          </a:p>
          <a:p>
            <a:r>
              <a:rPr lang="es-ES" sz="2800" dirty="0"/>
              <a:t>Una vez completado el desarrollo se pasa a la rama destino, tras haber hecho el </a:t>
            </a:r>
            <a:r>
              <a:rPr lang="es-ES" sz="2800" dirty="0" err="1"/>
              <a:t>merge</a:t>
            </a:r>
            <a:r>
              <a:rPr lang="es-ES" sz="2800" dirty="0"/>
              <a:t> y realizado las pruebas pertinentes.</a:t>
            </a:r>
          </a:p>
          <a:p>
            <a:r>
              <a:rPr lang="es-ES" sz="2800" dirty="0"/>
              <a:t>Una vez completado se elimina la rama.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244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</a:t>
            </a:r>
            <a:r>
              <a:rPr lang="es-ES" dirty="0" err="1"/>
              <a:t>hotfix</a:t>
            </a:r>
            <a:r>
              <a:rPr lang="es-ES" dirty="0"/>
              <a:t> (pre-producción)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dirty="0"/>
              <a:t>El nombre será </a:t>
            </a:r>
            <a:r>
              <a:rPr lang="es-ES" sz="2800" dirty="0" err="1"/>
              <a:t>hotfix</a:t>
            </a:r>
            <a:r>
              <a:rPr lang="es-ES" sz="2800" dirty="0"/>
              <a:t>/&lt;</a:t>
            </a:r>
            <a:r>
              <a:rPr lang="es-ES" sz="2800" dirty="0" err="1"/>
              <a:t>Nºticket</a:t>
            </a:r>
            <a:r>
              <a:rPr lang="es-ES" sz="2800" dirty="0"/>
              <a:t>&gt;.</a:t>
            </a:r>
          </a:p>
          <a:p>
            <a:r>
              <a:rPr lang="es-ES" sz="2800" dirty="0"/>
              <a:t>Se presentan dos casos:</a:t>
            </a:r>
          </a:p>
          <a:p>
            <a:pPr lvl="1"/>
            <a:r>
              <a:rPr lang="es-ES" sz="2400" dirty="0"/>
              <a:t>Bloqueante.</a:t>
            </a:r>
          </a:p>
          <a:p>
            <a:pPr lvl="1"/>
            <a:r>
              <a:rPr lang="es-ES" sz="2400" dirty="0"/>
              <a:t>No bloqueante.</a:t>
            </a:r>
          </a:p>
          <a:p>
            <a:r>
              <a:rPr lang="es-ES" sz="2800" dirty="0"/>
              <a:t>En ambos casos se crea la rama en el momento de comenzar a trabajar.</a:t>
            </a:r>
          </a:p>
          <a:p>
            <a:r>
              <a:rPr lang="es-ES" sz="2800" dirty="0"/>
              <a:t>Si es bloqueante se propagará a la rama </a:t>
            </a:r>
            <a:r>
              <a:rPr lang="es-ES" sz="2800" dirty="0" err="1"/>
              <a:t>release</a:t>
            </a:r>
            <a:r>
              <a:rPr lang="es-ES" sz="2800" dirty="0"/>
              <a:t>/* y a </a:t>
            </a:r>
            <a:r>
              <a:rPr lang="es-ES" sz="2800" dirty="0" err="1"/>
              <a:t>develop</a:t>
            </a:r>
            <a:r>
              <a:rPr lang="es-ES" sz="2800" dirty="0"/>
              <a:t>/*.</a:t>
            </a:r>
          </a:p>
          <a:p>
            <a:r>
              <a:rPr lang="es-ES" sz="2800" dirty="0"/>
              <a:t>Si no es bloqueante se propaga a la rama </a:t>
            </a:r>
            <a:r>
              <a:rPr lang="es-ES" sz="2800" dirty="0" err="1"/>
              <a:t>develop</a:t>
            </a:r>
            <a:r>
              <a:rPr lang="es-ES" sz="2800" dirty="0"/>
              <a:t>/*.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60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Creación</a:t>
            </a:r>
            <a:r>
              <a:rPr lang="es-ES" baseline="0" dirty="0"/>
              <a:t> de </a:t>
            </a:r>
            <a:r>
              <a:rPr lang="es-ES" baseline="0" dirty="0" err="1"/>
              <a:t>hotfix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El nombre será </a:t>
            </a:r>
            <a:r>
              <a:rPr lang="es-ES" sz="2800" dirty="0" err="1"/>
              <a:t>hotfix</a:t>
            </a:r>
            <a:r>
              <a:rPr lang="es-ES" sz="2800" dirty="0"/>
              <a:t>/&lt;</a:t>
            </a:r>
            <a:r>
              <a:rPr lang="es-ES" sz="2800" dirty="0" err="1"/>
              <a:t>Nºtikect</a:t>
            </a:r>
            <a:r>
              <a:rPr lang="es-ES" sz="2800" dirty="0"/>
              <a:t>&gt;.</a:t>
            </a:r>
          </a:p>
          <a:p>
            <a:r>
              <a:rPr lang="es-ES" sz="2800" dirty="0"/>
              <a:t>En producción sólo se consideran los bloqueantes. El resto se resolverán sobre la rama </a:t>
            </a:r>
            <a:r>
              <a:rPr lang="es-ES" sz="2800" dirty="0" err="1"/>
              <a:t>develop</a:t>
            </a:r>
            <a:r>
              <a:rPr lang="es-ES" sz="2800" dirty="0"/>
              <a:t>.</a:t>
            </a:r>
          </a:p>
          <a:p>
            <a:r>
              <a:rPr lang="es-ES" sz="2800" dirty="0"/>
              <a:t>Se crea rama </a:t>
            </a:r>
            <a:r>
              <a:rPr lang="es-ES" sz="2800" dirty="0" err="1"/>
              <a:t>release</a:t>
            </a:r>
            <a:r>
              <a:rPr lang="es-ES" sz="2800" dirty="0"/>
              <a:t>/* y se incrementa la subversión a partir de la etiqueta de la versión desplegada para el contrato.</a:t>
            </a:r>
          </a:p>
          <a:p>
            <a:r>
              <a:rPr lang="es-ES" sz="2800" dirty="0"/>
              <a:t>Se crea la rama </a:t>
            </a:r>
            <a:r>
              <a:rPr lang="es-ES" sz="2800" dirty="0" err="1"/>
              <a:t>hotfix</a:t>
            </a:r>
            <a:r>
              <a:rPr lang="es-ES" sz="2800" dirty="0"/>
              <a:t>/* a partir de esta rama.</a:t>
            </a:r>
          </a:p>
          <a:p>
            <a:r>
              <a:rPr lang="es-ES" sz="2800" dirty="0"/>
              <a:t>Se sigue el flujo para una creación de versión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8829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</TotalTime>
  <Words>391</Words>
  <Application>Microsoft Macintosh PowerPoint</Application>
  <PresentationFormat>Presentación en pantalla (4:3)</PresentationFormat>
  <Paragraphs>61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Verdana</vt:lpstr>
      <vt:lpstr>Wingdings 2</vt:lpstr>
      <vt:lpstr>Solsticio</vt:lpstr>
      <vt:lpstr>Visio.Drawing.11</vt:lpstr>
      <vt:lpstr>Normas de desarrollo</vt:lpstr>
      <vt:lpstr>Índice</vt:lpstr>
      <vt:lpstr>Marco de trabajo</vt:lpstr>
      <vt:lpstr>Control de versiones</vt:lpstr>
      <vt:lpstr>Flujo de trabajo</vt:lpstr>
      <vt:lpstr>Normas básicas</vt:lpstr>
      <vt:lpstr>Desarrollo nueva funcionalidad</vt:lpstr>
      <vt:lpstr>Creación de hotfix (pre-producción)</vt:lpstr>
      <vt:lpstr>Creación de hotfix</vt:lpstr>
      <vt:lpstr>Liberación de versión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WFM 2</dc:title>
  <dc:creator>ramon</dc:creator>
  <cp:lastModifiedBy>Microsoft Office User</cp:lastModifiedBy>
  <cp:revision>9</cp:revision>
  <dcterms:created xsi:type="dcterms:W3CDTF">2016-03-20T18:52:47Z</dcterms:created>
  <dcterms:modified xsi:type="dcterms:W3CDTF">2019-11-29T12:37:44Z</dcterms:modified>
</cp:coreProperties>
</file>