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a0b9e622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a0b9e622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a0b9e622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8a0b9e622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8a0b9e622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8a0b9e622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8a0b9e622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8a0b9e622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8a0b9e622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8a0b9e62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8a0b9e622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8a0b9e622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21750" y="436875"/>
            <a:ext cx="60738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sobreajuste en modelos de lenguaje N-grama y técnicas de regularización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36650" y="2981425"/>
            <a:ext cx="58308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Paredes Lopez Maxwel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Olivares Ventura Ricardo Leonardo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443850" y="417050"/>
            <a:ext cx="2256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925" y="1051650"/>
            <a:ext cx="3916149" cy="391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443850" y="417050"/>
            <a:ext cx="2256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366175"/>
            <a:ext cx="48863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48425" y="417050"/>
            <a:ext cx="65109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Sobreajuste y técnicas de regularización</a:t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3094350" y="1350650"/>
            <a:ext cx="29553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Suavización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interpolación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831825" y="2497250"/>
            <a:ext cx="77631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P(wi|wi-2,wi-1)=λ1P(wi)+λ2P(wi|wi-1)+λ3P(wi|wi-2,wi-1)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848425" y="417050"/>
            <a:ext cx="65109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Sobreajuste y técnicas de regularización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3094350" y="1350650"/>
            <a:ext cx="29553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Suavización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backoff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38" y="2431100"/>
            <a:ext cx="8050925" cy="9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16550" y="836250"/>
            <a:ext cx="65109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Corpus</a:t>
            </a:r>
            <a:endParaRPr/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592200" y="1896050"/>
            <a:ext cx="2955300" cy="551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Europarl</a:t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5486900" y="1896050"/>
            <a:ext cx="2955300" cy="551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Brown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316550" y="2042850"/>
            <a:ext cx="65109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