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Inter Tight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3c88c61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3c88c61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71412bd9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71412bd9f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8668edc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8668edc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8668edcb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8668edcb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8668edcb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8668edcb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8668edcb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8668edcb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8668edcb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8668edcb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8668edcb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8668edcb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75"/>
            <a:ext cx="9144003" cy="51211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08800" y="4037475"/>
            <a:ext cx="40632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EFEFEF"/>
                </a:solidFill>
                <a:latin typeface="Inter Tight"/>
                <a:ea typeface="Inter Tight"/>
                <a:cs typeface="Inter Tight"/>
                <a:sym typeface="Inter Tight"/>
              </a:rPr>
              <a:t>Команда: </a:t>
            </a:r>
            <a:r>
              <a:rPr lang="ru-RU" sz="2200" dirty="0">
                <a:solidFill>
                  <a:srgbClr val="EFEFEF"/>
                </a:solidFill>
                <a:latin typeface="Inter Tight"/>
                <a:ea typeface="Inter Tight"/>
                <a:cs typeface="Inter Tight"/>
                <a:sym typeface="Inter Tight"/>
              </a:rPr>
              <a:t>Спартанцы</a:t>
            </a:r>
            <a:endParaRPr sz="2200" dirty="0">
              <a:solidFill>
                <a:srgbClr val="EFEFE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193675" y="202875"/>
            <a:ext cx="40632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rgbClr val="EFEFEF"/>
                </a:solidFill>
                <a:latin typeface="Inter Tight"/>
                <a:ea typeface="Inter Tight"/>
                <a:cs typeface="Inter Tight"/>
                <a:sym typeface="Inter Tight"/>
              </a:rPr>
              <a:t>Спартанцы</a:t>
            </a:r>
            <a:endParaRPr sz="2200" dirty="0">
              <a:solidFill>
                <a:srgbClr val="EFEFE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25725" y="3323825"/>
            <a:ext cx="135036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rgbClr val="EFEFEF"/>
                </a:solidFill>
              </a:rPr>
              <a:t>Руслан П</a:t>
            </a:r>
            <a:r>
              <a:rPr lang="en-US" sz="1500" dirty="0">
                <a:solidFill>
                  <a:srgbClr val="EFEFEF"/>
                </a:solidFill>
              </a:rPr>
              <a:t>.</a:t>
            </a:r>
            <a:endParaRPr sz="1500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rgbClr val="EFEFEF"/>
                </a:solidFill>
              </a:rPr>
              <a:t>инженер</a:t>
            </a:r>
            <a:endParaRPr sz="1500" dirty="0">
              <a:solidFill>
                <a:srgbClr val="EFEFEF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387788" y="3371025"/>
            <a:ext cx="10443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rgbClr val="EFEFEF"/>
                </a:solidFill>
              </a:rPr>
              <a:t>Андрей</a:t>
            </a:r>
            <a:endParaRPr sz="1500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rgbClr val="EFEFEF"/>
                </a:solidFill>
              </a:rPr>
              <a:t>заболел</a:t>
            </a:r>
            <a:endParaRPr sz="1500" dirty="0">
              <a:solidFill>
                <a:srgbClr val="EFEFEF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049850" y="3371025"/>
            <a:ext cx="10443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</a:rPr>
              <a:t>Участник</a:t>
            </a:r>
            <a:endParaRPr sz="15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</a:rPr>
              <a:t>Роль</a:t>
            </a:r>
            <a:endParaRPr sz="1500">
              <a:solidFill>
                <a:srgbClr val="EFEFE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373975" y="3407100"/>
            <a:ext cx="10443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</a:rPr>
              <a:t>Участник</a:t>
            </a:r>
            <a:endParaRPr sz="15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</a:rPr>
              <a:t>Роль</a:t>
            </a:r>
            <a:endParaRPr sz="1500">
              <a:solidFill>
                <a:srgbClr val="EFEFEF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858650" y="3407100"/>
            <a:ext cx="10443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</a:rPr>
              <a:t>Участник</a:t>
            </a:r>
            <a:endParaRPr sz="15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</a:rPr>
              <a:t>Роль</a:t>
            </a:r>
            <a:endParaRPr sz="1500">
              <a:solidFill>
                <a:srgbClr val="EFEFEF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797725" y="1828050"/>
            <a:ext cx="972300" cy="14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Руслан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Павлов</a:t>
            </a:r>
            <a:endParaRPr dirty="0"/>
          </a:p>
        </p:txBody>
      </p:sp>
      <p:sp>
        <p:nvSpPr>
          <p:cNvPr id="70" name="Google Shape;70;p14"/>
          <p:cNvSpPr/>
          <p:nvPr/>
        </p:nvSpPr>
        <p:spPr>
          <a:xfrm>
            <a:off x="2346100" y="1828050"/>
            <a:ext cx="972300" cy="14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049850" y="1828050"/>
            <a:ext cx="972300" cy="14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858650" y="1828050"/>
            <a:ext cx="972300" cy="14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7340550" y="1828050"/>
            <a:ext cx="972300" cy="14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56D16A-4C21-42BA-99A6-927084DF4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530" y="803225"/>
            <a:ext cx="4646690" cy="4005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2193675" y="240975"/>
            <a:ext cx="64149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EFEFEF"/>
                </a:solidFill>
                <a:latin typeface="Inter Tight"/>
                <a:ea typeface="Inter Tight"/>
                <a:cs typeface="Inter Tight"/>
                <a:sym typeface="Inter Tight"/>
              </a:rPr>
              <a:t>Основной стек используемых технологий</a:t>
            </a:r>
            <a:endParaRPr sz="2200">
              <a:solidFill>
                <a:srgbClr val="EFEFE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42924" y="914124"/>
            <a:ext cx="7458075" cy="349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500" dirty="0">
                <a:solidFill>
                  <a:srgbClr val="EFEFEF"/>
                </a:solidFill>
              </a:rPr>
              <a:t>Python 3.12, Notepad++, Google</a:t>
            </a:r>
            <a:br>
              <a:rPr lang="en-US" sz="1500" dirty="0">
                <a:solidFill>
                  <a:srgbClr val="EFEFEF"/>
                </a:solidFill>
              </a:rPr>
            </a:br>
            <a:r>
              <a:rPr lang="en-US" sz="1500" dirty="0">
                <a:solidFill>
                  <a:srgbClr val="EFEFEF"/>
                </a:solidFill>
              </a:rPr>
              <a:t>+</a:t>
            </a:r>
            <a:r>
              <a:rPr lang="ru-RU" sz="1500" dirty="0" err="1">
                <a:solidFill>
                  <a:srgbClr val="EFEFEF"/>
                </a:solidFill>
              </a:rPr>
              <a:t>доп.библиотеки</a:t>
            </a:r>
            <a:r>
              <a:rPr lang="ru-RU" sz="1500" dirty="0">
                <a:solidFill>
                  <a:srgbClr val="EFEFEF"/>
                </a:solidFill>
              </a:rPr>
              <a:t> для </a:t>
            </a:r>
            <a:r>
              <a:rPr lang="en-US" sz="1500" dirty="0">
                <a:solidFill>
                  <a:srgbClr val="EFEFEF"/>
                </a:solidFill>
              </a:rPr>
              <a:t>Python:</a:t>
            </a:r>
            <a:br>
              <a:rPr lang="en-US" sz="1500" dirty="0">
                <a:solidFill>
                  <a:srgbClr val="EFEFEF"/>
                </a:solidFill>
              </a:rPr>
            </a:br>
            <a:r>
              <a:rPr lang="en-US" sz="1500" dirty="0" err="1">
                <a:solidFill>
                  <a:srgbClr val="EFEFEF"/>
                </a:solidFill>
              </a:rPr>
              <a:t>aiogram</a:t>
            </a:r>
            <a:r>
              <a:rPr lang="en-US" sz="1500" dirty="0">
                <a:solidFill>
                  <a:srgbClr val="EFEFEF"/>
                </a:solidFill>
              </a:rPr>
              <a:t>==3.11.0</a:t>
            </a:r>
          </a:p>
          <a:p>
            <a:pPr lvl="0"/>
            <a:r>
              <a:rPr lang="en-US" sz="1500" dirty="0">
                <a:solidFill>
                  <a:srgbClr val="EFEFEF"/>
                </a:solidFill>
              </a:rPr>
              <a:t>python-decouple~=3.8</a:t>
            </a:r>
          </a:p>
          <a:p>
            <a:pPr lvl="0"/>
            <a:r>
              <a:rPr lang="en-US" sz="1500" dirty="0" err="1">
                <a:solidFill>
                  <a:srgbClr val="EFEFEF"/>
                </a:solidFill>
              </a:rPr>
              <a:t>telebot</a:t>
            </a:r>
            <a:r>
              <a:rPr lang="en-US" sz="1500" dirty="0">
                <a:solidFill>
                  <a:srgbClr val="EFEFEF"/>
                </a:solidFill>
              </a:rPr>
              <a:t>~=0.0.5</a:t>
            </a:r>
          </a:p>
          <a:p>
            <a:pPr lvl="0"/>
            <a:r>
              <a:rPr lang="en-US" sz="1500" dirty="0">
                <a:solidFill>
                  <a:srgbClr val="EFEFEF"/>
                </a:solidFill>
              </a:rPr>
              <a:t>requests~=2.31.0</a:t>
            </a:r>
          </a:p>
          <a:p>
            <a:pPr lvl="0"/>
            <a:r>
              <a:rPr lang="en-US" sz="1500" dirty="0" err="1">
                <a:solidFill>
                  <a:srgbClr val="EFEFEF"/>
                </a:solidFill>
              </a:rPr>
              <a:t>rarfile</a:t>
            </a:r>
            <a:endParaRPr lang="en-US" sz="1500" dirty="0">
              <a:solidFill>
                <a:srgbClr val="EFEFEF"/>
              </a:solidFill>
            </a:endParaRPr>
          </a:p>
          <a:p>
            <a:pPr lvl="0"/>
            <a:r>
              <a:rPr lang="en-US" sz="1500" dirty="0">
                <a:solidFill>
                  <a:srgbClr val="EFEFEF"/>
                </a:solidFill>
              </a:rPr>
              <a:t>py7zr</a:t>
            </a:r>
          </a:p>
          <a:p>
            <a:pPr lvl="0"/>
            <a:r>
              <a:rPr lang="en-US" sz="1500" dirty="0">
                <a:solidFill>
                  <a:srgbClr val="EFEFEF"/>
                </a:solidFill>
              </a:rPr>
              <a:t>requests</a:t>
            </a:r>
          </a:p>
          <a:p>
            <a:pPr lvl="0"/>
            <a:r>
              <a:rPr lang="en-US" sz="1500">
                <a:solidFill>
                  <a:srgbClr val="EFEFEF"/>
                </a:solidFill>
              </a:rPr>
              <a:t>fpdf</a:t>
            </a:r>
            <a:endParaRPr sz="1500" dirty="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2193675" y="240975"/>
            <a:ext cx="60327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EFEFEF"/>
                </a:solidFill>
                <a:latin typeface="Inter Tight"/>
                <a:ea typeface="Inter Tight"/>
                <a:cs typeface="Inter Tight"/>
                <a:sym typeface="Inter Tight"/>
              </a:rPr>
              <a:t>Описание проблематики кейса</a:t>
            </a:r>
            <a:endParaRPr sz="2200">
              <a:solidFill>
                <a:srgbClr val="EFEFE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42925" y="914125"/>
            <a:ext cx="40632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</a:rPr>
              <a:t>Текст</a:t>
            </a:r>
            <a:endParaRPr sz="1500">
              <a:solidFill>
                <a:srgbClr val="EFEFEF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2B2B3A7-12F3-40D8-AEE1-93BDB7D31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14" y="1017725"/>
            <a:ext cx="7995061" cy="39499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2193675" y="240975"/>
            <a:ext cx="65811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EFEFEF"/>
                </a:solidFill>
                <a:latin typeface="Inter Tight"/>
                <a:ea typeface="Inter Tight"/>
                <a:cs typeface="Inter Tight"/>
                <a:sym typeface="Inter Tight"/>
              </a:rPr>
              <a:t>Краткое описание подхода к решению</a:t>
            </a:r>
            <a:endParaRPr sz="2200">
              <a:solidFill>
                <a:srgbClr val="EFEFE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42924" y="914124"/>
            <a:ext cx="7671435" cy="331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rgbClr val="EFEFEF"/>
                </a:solidFill>
              </a:rPr>
              <a:t>Минимальные усилия, максимальный результат</a:t>
            </a:r>
            <a:r>
              <a:rPr lang="en-US" sz="1500" dirty="0">
                <a:solidFill>
                  <a:srgbClr val="EFEFEF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EFEFEF"/>
                </a:solidFill>
              </a:rPr>
              <a:t>MVP </a:t>
            </a:r>
            <a:r>
              <a:rPr lang="ru-RU" sz="1500" dirty="0">
                <a:solidFill>
                  <a:srgbClr val="EFEFEF"/>
                </a:solidFill>
              </a:rPr>
              <a:t>решения</a:t>
            </a:r>
            <a:r>
              <a:rPr lang="en-US" sz="1500" dirty="0">
                <a:solidFill>
                  <a:srgbClr val="EFEFEF"/>
                </a:solidFill>
              </a:rPr>
              <a:t>, </a:t>
            </a:r>
            <a:r>
              <a:rPr lang="ru-RU" sz="1500" dirty="0">
                <a:solidFill>
                  <a:srgbClr val="EFEFEF"/>
                </a:solidFill>
              </a:rPr>
              <a:t>потом наращиваем возможности</a:t>
            </a:r>
            <a:r>
              <a:rPr lang="en-US" sz="1500" dirty="0">
                <a:solidFill>
                  <a:srgbClr val="EFEFEF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rgbClr val="EFEFEF"/>
                </a:solidFill>
              </a:rPr>
              <a:t>Решение не использует </a:t>
            </a:r>
            <a:r>
              <a:rPr lang="en-US" sz="1500" dirty="0">
                <a:solidFill>
                  <a:srgbClr val="EFEFEF"/>
                </a:solidFill>
              </a:rPr>
              <a:t>LLM-</a:t>
            </a:r>
            <a:r>
              <a:rPr lang="ru-RU" sz="1500" dirty="0">
                <a:solidFill>
                  <a:srgbClr val="EFEFEF"/>
                </a:solidFill>
              </a:rPr>
              <a:t>модели</a:t>
            </a:r>
            <a:r>
              <a:rPr lang="en-US" sz="1500" dirty="0">
                <a:solidFill>
                  <a:srgbClr val="EFEFEF"/>
                </a:solidFill>
              </a:rPr>
              <a:t>.</a:t>
            </a:r>
            <a:br>
              <a:rPr lang="en-US" sz="1500" dirty="0">
                <a:solidFill>
                  <a:srgbClr val="EFEFEF"/>
                </a:solidFill>
              </a:rPr>
            </a:br>
            <a:r>
              <a:rPr lang="ru-RU" sz="1500" dirty="0">
                <a:solidFill>
                  <a:srgbClr val="EFEFEF"/>
                </a:solidFill>
              </a:rPr>
              <a:t>Решение основано на рекурсивном сканировании файлов  папок, входящих в проект</a:t>
            </a:r>
            <a:r>
              <a:rPr lang="en-US" sz="1500" dirty="0">
                <a:solidFill>
                  <a:srgbClr val="EFEFEF"/>
                </a:solidFill>
              </a:rPr>
              <a:t> (</a:t>
            </a:r>
            <a:r>
              <a:rPr lang="ru-RU" sz="1500" dirty="0">
                <a:solidFill>
                  <a:srgbClr val="EFEFEF"/>
                </a:solidFill>
              </a:rPr>
              <a:t>упакованных в архив</a:t>
            </a:r>
            <a:r>
              <a:rPr lang="en-US" sz="1500" dirty="0">
                <a:solidFill>
                  <a:srgbClr val="EFEFEF"/>
                </a:solidFill>
              </a:rPr>
              <a:t>). </a:t>
            </a:r>
            <a:r>
              <a:rPr lang="ru-RU" sz="1500" dirty="0">
                <a:solidFill>
                  <a:srgbClr val="EFEFEF"/>
                </a:solidFill>
              </a:rPr>
              <a:t>Сканируем файлы</a:t>
            </a:r>
            <a:r>
              <a:rPr lang="en-US" sz="1500" dirty="0">
                <a:solidFill>
                  <a:srgbClr val="EFEFEF"/>
                </a:solidFill>
              </a:rPr>
              <a:t>: *.cs, *.</a:t>
            </a:r>
            <a:r>
              <a:rPr lang="en-US" sz="1500" dirty="0" err="1">
                <a:solidFill>
                  <a:srgbClr val="EFEFEF"/>
                </a:solidFill>
              </a:rPr>
              <a:t>py</a:t>
            </a:r>
            <a:r>
              <a:rPr lang="en-US" sz="1500" dirty="0">
                <a:solidFill>
                  <a:srgbClr val="EFEFEF"/>
                </a:solidFill>
              </a:rPr>
              <a:t>, *.</a:t>
            </a:r>
            <a:r>
              <a:rPr lang="en-US" sz="1500" dirty="0" err="1">
                <a:solidFill>
                  <a:srgbClr val="EFEFEF"/>
                </a:solidFill>
              </a:rPr>
              <a:t>ts</a:t>
            </a:r>
            <a:r>
              <a:rPr lang="en-US" sz="1500" dirty="0">
                <a:solidFill>
                  <a:srgbClr val="EFEFEF"/>
                </a:solidFill>
              </a:rPr>
              <a:t>, *.</a:t>
            </a:r>
            <a:r>
              <a:rPr lang="en-US" sz="1500" dirty="0" err="1">
                <a:solidFill>
                  <a:srgbClr val="EFEFEF"/>
                </a:solidFill>
              </a:rPr>
              <a:t>tsx</a:t>
            </a:r>
            <a:r>
              <a:rPr lang="en-US" sz="1500" dirty="0">
                <a:solidFill>
                  <a:srgbClr val="EFEFEF"/>
                </a:solidFill>
              </a:rPr>
              <a:t>.</a:t>
            </a:r>
            <a:br>
              <a:rPr lang="en-US" sz="1500" dirty="0">
                <a:solidFill>
                  <a:srgbClr val="EFEFEF"/>
                </a:solidFill>
              </a:rPr>
            </a:br>
            <a:r>
              <a:rPr lang="ru-RU" sz="1500" dirty="0">
                <a:solidFill>
                  <a:srgbClr val="EFEFEF"/>
                </a:solidFill>
              </a:rPr>
              <a:t>Первичные проверки – наличие комментариев ко всем реализованным классам, методам, функциям в проекте</a:t>
            </a:r>
            <a:r>
              <a:rPr lang="en-US" sz="1500" dirty="0">
                <a:solidFill>
                  <a:srgbClr val="EFEFEF"/>
                </a:solidFill>
              </a:rPr>
              <a:t>.</a:t>
            </a:r>
            <a:br>
              <a:rPr lang="en-US" sz="1500" dirty="0">
                <a:solidFill>
                  <a:srgbClr val="EFEFEF"/>
                </a:solidFill>
              </a:rPr>
            </a:br>
            <a:r>
              <a:rPr lang="ru-RU" sz="1500" dirty="0">
                <a:solidFill>
                  <a:srgbClr val="EFEFEF"/>
                </a:solidFill>
              </a:rPr>
              <a:t>Далее проверки могут быть расширены без каких-либо ограничений, в соответствии с требованиями и шаблонами, принятыми в компании</a:t>
            </a:r>
            <a:r>
              <a:rPr lang="en-US" sz="1500" dirty="0">
                <a:solidFill>
                  <a:srgbClr val="EFEFEF"/>
                </a:solidFill>
              </a:rPr>
              <a:t>.</a:t>
            </a:r>
            <a:br>
              <a:rPr lang="en-US" sz="1500" dirty="0">
                <a:solidFill>
                  <a:srgbClr val="EFEFEF"/>
                </a:solidFill>
              </a:rPr>
            </a:br>
            <a:r>
              <a:rPr lang="ru-RU" sz="1500" dirty="0">
                <a:solidFill>
                  <a:srgbClr val="EFEFEF"/>
                </a:solidFill>
              </a:rPr>
              <a:t>Могут быть подключены сторонние инструменты и анализ их работы с добавлением в финальный отчет</a:t>
            </a:r>
            <a:r>
              <a:rPr lang="en-US" sz="1500" dirty="0">
                <a:solidFill>
                  <a:srgbClr val="EFEFEF"/>
                </a:solidFill>
              </a:rPr>
              <a:t>.</a:t>
            </a:r>
            <a:r>
              <a:rPr lang="ru-RU" sz="1500" dirty="0">
                <a:solidFill>
                  <a:srgbClr val="EFEFEF"/>
                </a:solidFill>
              </a:rPr>
              <a:t> </a:t>
            </a:r>
            <a:br>
              <a:rPr lang="en-US" sz="1500" dirty="0">
                <a:solidFill>
                  <a:srgbClr val="EFEFEF"/>
                </a:solidFill>
              </a:rPr>
            </a:br>
            <a:endParaRPr sz="1500" dirty="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2193675" y="116325"/>
            <a:ext cx="63651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EFEFEF"/>
                </a:solidFill>
                <a:latin typeface="Inter Tight"/>
                <a:ea typeface="Inter Tight"/>
                <a:cs typeface="Inter Tight"/>
                <a:sym typeface="Inter Tight"/>
              </a:rPr>
              <a:t>Описание и сравнение исследованных и выбранного технического подхода в решении</a:t>
            </a:r>
            <a:endParaRPr sz="2200">
              <a:solidFill>
                <a:srgbClr val="EFEFE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42924" y="914124"/>
            <a:ext cx="7877175" cy="359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rgbClr val="EFEFEF"/>
                </a:solidFill>
              </a:rPr>
              <a:t>Была опробована модель </a:t>
            </a:r>
            <a:r>
              <a:rPr lang="en-US" sz="1500" dirty="0">
                <a:solidFill>
                  <a:srgbClr val="EFEFEF"/>
                </a:solidFill>
              </a:rPr>
              <a:t>EVRAZ LLM API. </a:t>
            </a:r>
            <a:r>
              <a:rPr lang="ru-RU" sz="1500" dirty="0">
                <a:solidFill>
                  <a:srgbClr val="EFEFEF"/>
                </a:solidFill>
              </a:rPr>
              <a:t>Применение </a:t>
            </a:r>
            <a:r>
              <a:rPr lang="en-US" sz="1500" dirty="0">
                <a:solidFill>
                  <a:srgbClr val="EFEFEF"/>
                </a:solidFill>
              </a:rPr>
              <a:t>API </a:t>
            </a:r>
            <a:r>
              <a:rPr lang="ru-RU" sz="1500" dirty="0">
                <a:solidFill>
                  <a:srgbClr val="EFEFEF"/>
                </a:solidFill>
              </a:rPr>
              <a:t>к анализу всех файлов, входящих в готовые проекты </a:t>
            </a:r>
            <a:r>
              <a:rPr lang="en-US" sz="1500" dirty="0">
                <a:solidFill>
                  <a:srgbClr val="EFEFEF"/>
                </a:solidFill>
              </a:rPr>
              <a:t>(21 </a:t>
            </a:r>
            <a:r>
              <a:rPr lang="ru-RU" sz="1500" dirty="0">
                <a:solidFill>
                  <a:srgbClr val="EFEFEF"/>
                </a:solidFill>
              </a:rPr>
              <a:t>архива с кодом</a:t>
            </a:r>
            <a:r>
              <a:rPr lang="en-US" sz="1500" dirty="0">
                <a:solidFill>
                  <a:srgbClr val="EFEFEF"/>
                </a:solidFill>
              </a:rPr>
              <a:t>) </a:t>
            </a:r>
            <a:r>
              <a:rPr lang="ru-RU" sz="1500" dirty="0">
                <a:solidFill>
                  <a:srgbClr val="EFEFEF"/>
                </a:solidFill>
              </a:rPr>
              <a:t>выглядело нереалистичным, в условиях конкурентной нагрузке по вызовам</a:t>
            </a:r>
            <a:r>
              <a:rPr lang="en-US" sz="1500" dirty="0">
                <a:solidFill>
                  <a:srgbClr val="EFEFEF"/>
                </a:solidFill>
              </a:rPr>
              <a:t>, </a:t>
            </a:r>
            <a:r>
              <a:rPr lang="ru-RU" sz="1500" dirty="0">
                <a:solidFill>
                  <a:srgbClr val="EFEFEF"/>
                </a:solidFill>
              </a:rPr>
              <a:t>в т.ч. при отсутствии</a:t>
            </a:r>
            <a:r>
              <a:rPr lang="en-US" sz="1500" dirty="0">
                <a:solidFill>
                  <a:srgbClr val="EFEFEF"/>
                </a:solidFill>
              </a:rPr>
              <a:t> </a:t>
            </a:r>
            <a:r>
              <a:rPr lang="ru-RU" sz="1500" dirty="0">
                <a:solidFill>
                  <a:srgbClr val="EFEFEF"/>
                </a:solidFill>
              </a:rPr>
              <a:t>опыта работы с </a:t>
            </a:r>
            <a:r>
              <a:rPr lang="en-US" sz="1500" dirty="0">
                <a:solidFill>
                  <a:srgbClr val="EFEFEF"/>
                </a:solidFill>
              </a:rPr>
              <a:t>API, </a:t>
            </a:r>
            <a:r>
              <a:rPr lang="ru-RU" sz="1500" dirty="0">
                <a:solidFill>
                  <a:srgbClr val="EFEFEF"/>
                </a:solidFill>
              </a:rPr>
              <a:t>выглядело </a:t>
            </a:r>
            <a:r>
              <a:rPr lang="ru-RU" sz="1500" dirty="0" err="1">
                <a:solidFill>
                  <a:srgbClr val="EFEFEF"/>
                </a:solidFill>
              </a:rPr>
              <a:t>бе</a:t>
            </a:r>
            <a:r>
              <a:rPr lang="en-US" sz="1500" dirty="0">
                <a:solidFill>
                  <a:srgbClr val="EFEFEF"/>
                </a:solidFill>
              </a:rPr>
              <a:t>c</a:t>
            </a:r>
            <a:r>
              <a:rPr lang="ru-RU" sz="1500" dirty="0">
                <a:solidFill>
                  <a:srgbClr val="EFEFEF"/>
                </a:solidFill>
              </a:rPr>
              <a:t>перспективно</a:t>
            </a:r>
            <a:r>
              <a:rPr lang="en-US" sz="1500" dirty="0">
                <a:solidFill>
                  <a:srgbClr val="EFEFEF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rgbClr val="EFEFEF"/>
                </a:solidFill>
              </a:rPr>
              <a:t>В условиях сжатых сроков, при высокой нагрузке со стороны участников, при отсутствии четких требований к проверкам, при отсутствии знаний о вариациях программного кода у заказчика, при отсутствии приоритетов по ошибкам</a:t>
            </a:r>
            <a:r>
              <a:rPr lang="en-US" sz="1500" dirty="0">
                <a:solidFill>
                  <a:srgbClr val="EFEFEF"/>
                </a:solidFill>
              </a:rPr>
              <a:t>, </a:t>
            </a:r>
            <a:r>
              <a:rPr lang="ru-RU" sz="1500" dirty="0">
                <a:solidFill>
                  <a:srgbClr val="EFEFEF"/>
                </a:solidFill>
              </a:rPr>
              <a:t>которые требуется диагностировать</a:t>
            </a:r>
            <a:r>
              <a:rPr lang="en-US" sz="1500" dirty="0">
                <a:solidFill>
                  <a:srgbClr val="EFEFEF"/>
                </a:solidFill>
              </a:rPr>
              <a:t>, </a:t>
            </a:r>
            <a:r>
              <a:rPr lang="ru-RU" sz="1500" dirty="0">
                <a:solidFill>
                  <a:srgbClr val="EFEFEF"/>
                </a:solidFill>
              </a:rPr>
              <a:t>при наличии задач, требующих глубокого изучения реализации проекта </a:t>
            </a:r>
            <a:r>
              <a:rPr lang="en-US" sz="1500" dirty="0">
                <a:solidFill>
                  <a:srgbClr val="EFEFEF"/>
                </a:solidFill>
              </a:rPr>
              <a:t>(</a:t>
            </a:r>
            <a:r>
              <a:rPr lang="ru-RU" sz="1500" dirty="0">
                <a:solidFill>
                  <a:srgbClr val="EFEFEF"/>
                </a:solidFill>
              </a:rPr>
              <a:t>например</a:t>
            </a:r>
            <a:r>
              <a:rPr lang="en-US" sz="1500" dirty="0">
                <a:solidFill>
                  <a:srgbClr val="EFEFEF"/>
                </a:solidFill>
              </a:rPr>
              <a:t>, </a:t>
            </a:r>
            <a:r>
              <a:rPr lang="ru-RU" sz="1500" dirty="0">
                <a:solidFill>
                  <a:srgbClr val="EFEFEF"/>
                </a:solidFill>
              </a:rPr>
              <a:t>проверка правильности обработки </a:t>
            </a:r>
            <a:r>
              <a:rPr lang="en-US" sz="1500" dirty="0">
                <a:solidFill>
                  <a:srgbClr val="EFEFEF"/>
                </a:solidFill>
              </a:rPr>
              <a:t>JWT-</a:t>
            </a:r>
            <a:r>
              <a:rPr lang="ru-RU" sz="1500" dirty="0">
                <a:solidFill>
                  <a:srgbClr val="EFEFEF"/>
                </a:solidFill>
              </a:rPr>
              <a:t>токенов</a:t>
            </a:r>
            <a:r>
              <a:rPr lang="en-US" sz="1500" dirty="0">
                <a:solidFill>
                  <a:srgbClr val="EFEFEF"/>
                </a:solidFill>
              </a:rPr>
              <a:t>), </a:t>
            </a:r>
            <a:r>
              <a:rPr lang="ru-RU" sz="1500" dirty="0">
                <a:solidFill>
                  <a:srgbClr val="EFEFEF"/>
                </a:solidFill>
              </a:rPr>
              <a:t>при отсутствии экспертных знаний по коду </a:t>
            </a:r>
            <a:r>
              <a:rPr lang="en-US" sz="1500" dirty="0">
                <a:solidFill>
                  <a:srgbClr val="EFEFEF"/>
                </a:solidFill>
              </a:rPr>
              <a:t>C#,</a:t>
            </a:r>
            <a:r>
              <a:rPr lang="en-US" sz="1500" dirty="0" err="1">
                <a:solidFill>
                  <a:srgbClr val="EFEFEF"/>
                </a:solidFill>
              </a:rPr>
              <a:t>TypeScript,Python</a:t>
            </a:r>
            <a:r>
              <a:rPr lang="en-US" sz="1500" dirty="0">
                <a:solidFill>
                  <a:srgbClr val="EFEFEF"/>
                </a:solidFill>
              </a:rPr>
              <a:t> </a:t>
            </a:r>
            <a:r>
              <a:rPr lang="ru-RU" sz="1500" dirty="0">
                <a:solidFill>
                  <a:srgbClr val="EFEFEF"/>
                </a:solidFill>
              </a:rPr>
              <a:t>было принято решение реализовать максимально простое и максимально производительное решение</a:t>
            </a:r>
            <a:r>
              <a:rPr lang="en-US" sz="1500" dirty="0">
                <a:solidFill>
                  <a:srgbClr val="EFEFEF"/>
                </a:solidFill>
              </a:rPr>
              <a:t> </a:t>
            </a:r>
            <a:r>
              <a:rPr lang="ru-RU" sz="1500" dirty="0">
                <a:solidFill>
                  <a:srgbClr val="EFEFEF"/>
                </a:solidFill>
              </a:rPr>
              <a:t>на основе </a:t>
            </a:r>
            <a:r>
              <a:rPr lang="en-US" sz="1500" dirty="0">
                <a:solidFill>
                  <a:srgbClr val="EFEFEF"/>
                </a:solidFill>
              </a:rPr>
              <a:t>Python.</a:t>
            </a:r>
            <a:r>
              <a:rPr lang="ru-RU" sz="1500" dirty="0">
                <a:solidFill>
                  <a:srgbClr val="EFEFEF"/>
                </a:solidFill>
              </a:rPr>
              <a:t> Больше внимание было уделено анализу кода </a:t>
            </a:r>
            <a:r>
              <a:rPr lang="en-US" sz="1500" dirty="0">
                <a:solidFill>
                  <a:srgbClr val="EFEFEF"/>
                </a:solidFill>
              </a:rPr>
              <a:t>TypeScript </a:t>
            </a:r>
            <a:r>
              <a:rPr lang="ru-RU" sz="1500" dirty="0">
                <a:solidFill>
                  <a:srgbClr val="EFEFEF"/>
                </a:solidFill>
              </a:rPr>
              <a:t>в силу наличия уже проведенного </a:t>
            </a:r>
            <a:r>
              <a:rPr lang="ru-RU" sz="1500" dirty="0" err="1">
                <a:solidFill>
                  <a:srgbClr val="EFEFEF"/>
                </a:solidFill>
              </a:rPr>
              <a:t>ревью</a:t>
            </a:r>
            <a:r>
              <a:rPr lang="ru-RU" sz="1500" dirty="0">
                <a:solidFill>
                  <a:srgbClr val="EFEFEF"/>
                </a:solidFill>
              </a:rPr>
              <a:t>, сохраненного с тегом </a:t>
            </a:r>
            <a:r>
              <a:rPr lang="en-US" sz="1500" dirty="0">
                <a:solidFill>
                  <a:srgbClr val="EFEFEF"/>
                </a:solidFill>
              </a:rPr>
              <a:t>&lt;REVIEW&gt;, </a:t>
            </a:r>
            <a:r>
              <a:rPr lang="ru-RU" sz="1500" dirty="0">
                <a:solidFill>
                  <a:srgbClr val="EFEFEF"/>
                </a:solidFill>
              </a:rPr>
              <a:t>однако поддержать аналогичные проверки не удалось в силу ограничений по времени</a:t>
            </a:r>
            <a:r>
              <a:rPr lang="en-US" sz="1500" dirty="0">
                <a:solidFill>
                  <a:srgbClr val="EFEFEF"/>
                </a:solidFill>
              </a:rPr>
              <a:t> </a:t>
            </a:r>
            <a:r>
              <a:rPr lang="ru-RU" sz="1500" dirty="0">
                <a:solidFill>
                  <a:srgbClr val="EFEFEF"/>
                </a:solidFill>
              </a:rPr>
              <a:t>и недостатка знаний по </a:t>
            </a:r>
            <a:r>
              <a:rPr lang="en-US" sz="1500" dirty="0">
                <a:solidFill>
                  <a:srgbClr val="EFEFEF"/>
                </a:solidFill>
              </a:rPr>
              <a:t>TypeScript</a:t>
            </a:r>
            <a:endParaRPr sz="1500" dirty="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2177050" y="79275"/>
            <a:ext cx="61989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EFEFEF"/>
                </a:solidFill>
                <a:latin typeface="Inter Tight"/>
                <a:ea typeface="Inter Tight"/>
                <a:cs typeface="Inter Tight"/>
                <a:sym typeface="Inter Tight"/>
              </a:rPr>
              <a:t>Пример код-ревью в виде видео, скриншотов или выгрузки (экспорта) из вашего решения</a:t>
            </a:r>
            <a:endParaRPr sz="2200">
              <a:solidFill>
                <a:srgbClr val="EFEFE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42924" y="914125"/>
            <a:ext cx="5598795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500" dirty="0">
                <a:solidFill>
                  <a:srgbClr val="EFEFEF"/>
                </a:solidFill>
              </a:rPr>
              <a:t>https://github.com/rlpavlov/hakaton_prl_evraz</a:t>
            </a:r>
            <a:endParaRPr sz="1500" dirty="0">
              <a:solidFill>
                <a:srgbClr val="EFEFEF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9D1105C-7730-4ECA-9180-C1B3DA8B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46" y="1798066"/>
            <a:ext cx="3289935" cy="224801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0418D1-4AC4-4CFA-BA04-B367F401A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872" y="1828019"/>
            <a:ext cx="4724643" cy="318786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C4DADE-B633-4EBA-B645-C379D781D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85" y="3946568"/>
            <a:ext cx="4413477" cy="11176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2193675" y="195325"/>
            <a:ext cx="61905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EFEFEF"/>
                </a:solidFill>
                <a:latin typeface="Inter Tight"/>
                <a:ea typeface="Inter Tight"/>
                <a:cs typeface="Inter Tight"/>
                <a:sym typeface="Inter Tight"/>
              </a:rPr>
              <a:t>Ссылка на VCS, а также на развернутое решение в случае его наличия (в виде QR и в виде гиперссылок)</a:t>
            </a:r>
            <a:endParaRPr sz="1900">
              <a:solidFill>
                <a:srgbClr val="EFEFE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424337" y="4023150"/>
            <a:ext cx="4290663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500" dirty="0">
                <a:solidFill>
                  <a:srgbClr val="EFEFEF"/>
                </a:solidFill>
              </a:rPr>
              <a:t>https://github.com/rlpavlov/hakaton_prl_evraz</a:t>
            </a:r>
            <a:endParaRPr sz="1500" dirty="0">
              <a:solidFill>
                <a:srgbClr val="EFEFEF"/>
              </a:solidFill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2125" y="1607938"/>
            <a:ext cx="1927625" cy="19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410</Words>
  <Application>Microsoft Office PowerPoint</Application>
  <PresentationFormat>Экран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Inter Tight</vt:lpstr>
      <vt:lpstr>Arial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Павлов Руслан Леонидович</dc:creator>
  <cp:lastModifiedBy>Павлов Руслан Леонидович</cp:lastModifiedBy>
  <cp:revision>8</cp:revision>
  <dcterms:modified xsi:type="dcterms:W3CDTF">2024-11-30T21:05:07Z</dcterms:modified>
</cp:coreProperties>
</file>