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2AC9-42C2-4CF3-950A-825E65AD893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9C9-2BFD-4260-A83C-14EECCD5A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출구없는</a:t>
            </a:r>
            <a:r>
              <a:rPr lang="ko-KR" altLang="en-US" dirty="0" smtClean="0"/>
              <a:t> 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b="1" dirty="0" smtClean="0"/>
              <a:t>No Exit</a:t>
            </a:r>
          </a:p>
          <a:p>
            <a:r>
              <a:rPr lang="en-US" altLang="ko-KR" dirty="0" smtClean="0"/>
              <a:t>BS </a:t>
            </a:r>
            <a:r>
              <a:rPr lang="ko-KR" altLang="en-US" dirty="0" smtClean="0"/>
              <a:t>사업본부 김동현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연극 표지 사진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연극줄거리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928802"/>
            <a:ext cx="28575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12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출구없는 방</vt:lpstr>
      <vt:lpstr>Intro</vt:lpstr>
      <vt:lpstr>연극줄거리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출구없는 방</dc:title>
  <dc:creator>admin</dc:creator>
  <cp:lastModifiedBy>admin</cp:lastModifiedBy>
  <cp:revision>6</cp:revision>
  <dcterms:created xsi:type="dcterms:W3CDTF">2019-04-03T03:32:32Z</dcterms:created>
  <dcterms:modified xsi:type="dcterms:W3CDTF">2019-04-03T11:48:45Z</dcterms:modified>
</cp:coreProperties>
</file>