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
  </p:notesMasterIdLst>
  <p:sldIdLst>
    <p:sldId id="262" r:id="rId2"/>
    <p:sldId id="258" r:id="rId3"/>
    <p:sldId id="260" r:id="rId4"/>
    <p:sldId id="261" r:id="rId5"/>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8" userDrawn="1">
          <p15:clr>
            <a:srgbClr val="A4A3A4"/>
          </p15:clr>
        </p15:guide>
        <p15:guide id="2" pos="346" userDrawn="1">
          <p15:clr>
            <a:srgbClr val="A4A3A4"/>
          </p15:clr>
        </p15:guide>
        <p15:guide id="3" orient="horz" pos="5842" userDrawn="1">
          <p15:clr>
            <a:srgbClr val="A4A3A4"/>
          </p15:clr>
        </p15:guide>
        <p15:guide id="4" orient="horz" pos="172" userDrawn="1">
          <p15:clr>
            <a:srgbClr val="A4A3A4"/>
          </p15:clr>
        </p15:guide>
        <p15:guide id="5" pos="3974" userDrawn="1">
          <p15:clr>
            <a:srgbClr val="A4A3A4"/>
          </p15:clr>
        </p15:guide>
        <p15:guide id="6" orient="horz" pos="60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董争平" initials="DZP" lastIdx="20" clrIdx="0">
    <p:extLst>
      <p:ext uri="{19B8F6BF-5375-455C-9EA6-DF929625EA0E}">
        <p15:presenceInfo xmlns:p15="http://schemas.microsoft.com/office/powerpoint/2012/main" userId="董争平" providerId="None"/>
      </p:ext>
    </p:extLst>
  </p:cmAuthor>
  <p:cmAuthor id="2" name="Taowen" initials="T" lastIdx="3" clrIdx="1">
    <p:extLst>
      <p:ext uri="{19B8F6BF-5375-455C-9EA6-DF929625EA0E}">
        <p15:presenceInfo xmlns:p15="http://schemas.microsoft.com/office/powerpoint/2012/main" userId="S-1-5-21-147214757-305610072-1517763936-75143" providerId="AD"/>
      </p:ext>
    </p:extLst>
  </p:cmAuthor>
  <p:cmAuthor id="3" name="Chenyuejing" initials="C" lastIdx="8" clrIdx="2">
    <p:extLst>
      <p:ext uri="{19B8F6BF-5375-455C-9EA6-DF929625EA0E}">
        <p15:presenceInfo xmlns:p15="http://schemas.microsoft.com/office/powerpoint/2012/main" userId="S-1-5-21-147214757-305610072-1517763936-1089189" providerId="AD"/>
      </p:ext>
    </p:extLst>
  </p:cmAuthor>
  <p:cmAuthor id="4" name="Wangxiaocen (Ashley)" initials="W(" lastIdx="1" clrIdx="3">
    <p:extLst>
      <p:ext uri="{19B8F6BF-5375-455C-9EA6-DF929625EA0E}">
        <p15:presenceInfo xmlns:p15="http://schemas.microsoft.com/office/powerpoint/2012/main" userId="S-1-5-21-147214757-305610072-1517763936-428576" providerId="AD"/>
      </p:ext>
    </p:extLst>
  </p:cmAuthor>
  <p:cmAuthor id="5" name="liaomingming" initials="l" lastIdx="1" clrIdx="4">
    <p:extLst>
      <p:ext uri="{19B8F6BF-5375-455C-9EA6-DF929625EA0E}">
        <p15:presenceInfo xmlns:p15="http://schemas.microsoft.com/office/powerpoint/2012/main" userId="S-1-5-21-147214757-305610072-1517763936-40237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593"/>
    <a:srgbClr val="0170D0"/>
    <a:srgbClr val="F39700"/>
    <a:srgbClr val="F4BF56"/>
    <a:srgbClr val="95C674"/>
    <a:srgbClr val="1FB3B7"/>
    <a:srgbClr val="E6F2F9"/>
    <a:srgbClr val="33CCCC"/>
    <a:srgbClr val="F8CBAD"/>
    <a:srgbClr val="FF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17" autoAdjust="0"/>
    <p:restoredTop sz="94660"/>
  </p:normalViewPr>
  <p:slideViewPr>
    <p:cSldViewPr snapToGrid="0">
      <p:cViewPr>
        <p:scale>
          <a:sx n="200" d="100"/>
          <a:sy n="200" d="100"/>
        </p:scale>
        <p:origin x="1080" y="-6624"/>
      </p:cViewPr>
      <p:guideLst>
        <p:guide orient="horz" pos="398"/>
        <p:guide pos="346"/>
        <p:guide orient="horz" pos="5842"/>
        <p:guide orient="horz" pos="172"/>
        <p:guide pos="3974"/>
        <p:guide orient="horz" pos="60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Huawei Sans" panose="020C0503030203020204" pitchFamily="34" charset="0"/>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92069-8704-4212-A9B7-386FF4933176}" type="datetimeFigureOut">
              <a:rPr lang="zh-CN" altLang="en-US" smtClean="0">
                <a:latin typeface="Huawei Sans" panose="020C0503030203020204" pitchFamily="34" charset="0"/>
              </a:rPr>
              <a:t>2021/10/28</a:t>
            </a:fld>
            <a:endParaRPr lang="zh-CN" altLang="en-US">
              <a:latin typeface="Huawei Sans" panose="020C0503030203020204" pitchFamily="34" charset="0"/>
            </a:endParaRPr>
          </a:p>
        </p:txBody>
      </p:sp>
      <p:sp>
        <p:nvSpPr>
          <p:cNvPr id="4" name="幻灯片图像占位符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latin typeface="Huawei Sans" panose="020C0503030203020204" pitchFamily="34" charset="0"/>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Huawei Sans" panose="020C0503030203020204" pitchFamily="34" charset="0"/>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34288-F3B2-4107-B69E-FCE7AFCAF0EB}" type="slidenum">
              <a:rPr lang="zh-CN" altLang="en-US" smtClean="0">
                <a:latin typeface="Huawei Sans" panose="020C0503030203020204" pitchFamily="34" charset="0"/>
              </a:rPr>
              <a:t>‹#›</a:t>
            </a:fld>
            <a:endParaRPr lang="zh-CN" altLang="en-US">
              <a:latin typeface="Huawei Sans" panose="020C0503030203020204" pitchFamily="34" charset="0"/>
            </a:endParaRPr>
          </a:p>
        </p:txBody>
      </p:sp>
    </p:spTree>
    <p:extLst>
      <p:ext uri="{BB962C8B-B14F-4D97-AF65-F5344CB8AC3E}">
        <p14:creationId xmlns:p14="http://schemas.microsoft.com/office/powerpoint/2010/main" val="3283817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2021/10/28</a:t>
            </a:fld>
            <a:endParaRPr lang="zh-CN" altLang="en-US">
              <a:latin typeface="Huawei Sans" panose="020C0503030203020204" pitchFamily="34" charset="0"/>
            </a:endParaRPr>
          </a:p>
        </p:txBody>
      </p:sp>
      <p:sp>
        <p:nvSpPr>
          <p:cNvPr id="5" name="Footer Placeholder 4"/>
          <p:cNvSpPr>
            <a:spLocks noGrp="1"/>
          </p:cNvSpPr>
          <p:nvPr>
            <p:ph type="ftr" sz="quarter" idx="11"/>
          </p:nvPr>
        </p:nvSpPr>
        <p:spPr/>
        <p:txBody>
          <a:bodyPr/>
          <a:lstStyle/>
          <a:p>
            <a:endParaRPr lang="zh-CN" altLang="en-US">
              <a:latin typeface="Huawei Sans" panose="020C0503030203020204" pitchFamily="34" charset="0"/>
            </a:endParaRPr>
          </a:p>
        </p:txBody>
      </p:sp>
      <p:sp>
        <p:nvSpPr>
          <p:cNvPr id="6" name="Slide Number Placeholder 5"/>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a:t>
            </a:fld>
            <a:endParaRPr lang="zh-CN" altLang="en-US">
              <a:latin typeface="Huawei Sans" panose="020C0503030203020204" pitchFamily="34" charset="0"/>
            </a:endParaRPr>
          </a:p>
        </p:txBody>
      </p:sp>
    </p:spTree>
    <p:extLst>
      <p:ext uri="{BB962C8B-B14F-4D97-AF65-F5344CB8AC3E}">
        <p14:creationId xmlns:p14="http://schemas.microsoft.com/office/powerpoint/2010/main" val="190962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2021/10/28</a:t>
            </a:fld>
            <a:endParaRPr lang="zh-CN" altLang="en-US">
              <a:latin typeface="Huawei Sans" panose="020C0503030203020204" pitchFamily="34" charset="0"/>
            </a:endParaRPr>
          </a:p>
        </p:txBody>
      </p:sp>
      <p:sp>
        <p:nvSpPr>
          <p:cNvPr id="5" name="Footer Placeholder 4"/>
          <p:cNvSpPr>
            <a:spLocks noGrp="1"/>
          </p:cNvSpPr>
          <p:nvPr>
            <p:ph type="ftr" sz="quarter" idx="11"/>
          </p:nvPr>
        </p:nvSpPr>
        <p:spPr/>
        <p:txBody>
          <a:bodyPr/>
          <a:lstStyle/>
          <a:p>
            <a:endParaRPr lang="zh-CN" altLang="en-US">
              <a:latin typeface="Huawei Sans" panose="020C0503030203020204" pitchFamily="34" charset="0"/>
            </a:endParaRPr>
          </a:p>
        </p:txBody>
      </p:sp>
      <p:sp>
        <p:nvSpPr>
          <p:cNvPr id="6" name="Slide Number Placeholder 5"/>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a:t>
            </a:fld>
            <a:endParaRPr lang="zh-CN" altLang="en-US">
              <a:latin typeface="Huawei Sans" panose="020C0503030203020204" pitchFamily="34" charset="0"/>
            </a:endParaRPr>
          </a:p>
        </p:txBody>
      </p:sp>
    </p:spTree>
    <p:extLst>
      <p:ext uri="{BB962C8B-B14F-4D97-AF65-F5344CB8AC3E}">
        <p14:creationId xmlns:p14="http://schemas.microsoft.com/office/powerpoint/2010/main" val="92945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2021/10/28</a:t>
            </a:fld>
            <a:endParaRPr lang="zh-CN" altLang="en-US">
              <a:latin typeface="Huawei Sans" panose="020C0503030203020204" pitchFamily="34" charset="0"/>
            </a:endParaRPr>
          </a:p>
        </p:txBody>
      </p:sp>
      <p:sp>
        <p:nvSpPr>
          <p:cNvPr id="5" name="Footer Placeholder 4"/>
          <p:cNvSpPr>
            <a:spLocks noGrp="1"/>
          </p:cNvSpPr>
          <p:nvPr>
            <p:ph type="ftr" sz="quarter" idx="11"/>
          </p:nvPr>
        </p:nvSpPr>
        <p:spPr/>
        <p:txBody>
          <a:bodyPr/>
          <a:lstStyle/>
          <a:p>
            <a:endParaRPr lang="zh-CN" altLang="en-US">
              <a:latin typeface="Huawei Sans" panose="020C0503030203020204" pitchFamily="34" charset="0"/>
            </a:endParaRPr>
          </a:p>
        </p:txBody>
      </p:sp>
      <p:sp>
        <p:nvSpPr>
          <p:cNvPr id="6" name="Slide Number Placeholder 5"/>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a:t>
            </a:fld>
            <a:endParaRPr lang="zh-CN" altLang="en-US">
              <a:latin typeface="Huawei Sans" panose="020C0503030203020204" pitchFamily="34" charset="0"/>
            </a:endParaRPr>
          </a:p>
        </p:txBody>
      </p:sp>
    </p:spTree>
    <p:extLst>
      <p:ext uri="{BB962C8B-B14F-4D97-AF65-F5344CB8AC3E}">
        <p14:creationId xmlns:p14="http://schemas.microsoft.com/office/powerpoint/2010/main" val="182002841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latin typeface="Huawei Sans" panose="020C0503030203020204" pitchFamily="34" charset="0"/>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latin typeface="Huawei Sans" panose="020C0503030203020204" pitchFamily="34" charset="0"/>
              </a:rPr>
              <a:t>10/28/2021</a:t>
            </a:fld>
            <a:endParaRPr lang="en-US">
              <a:latin typeface="Huawei Sans" panose="020C0503030203020204" pitchFamily="34" charset="0"/>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latin typeface="Huawei Sans" panose="020C0503030203020204" pitchFamily="34" charset="0"/>
              </a:rPr>
              <a:t>‹#›</a:t>
            </a:fld>
            <a:endParaRPr>
              <a:latin typeface="Huawei Sans" panose="020C0503030203020204" pitchFamily="34" charset="0"/>
            </a:endParaRPr>
          </a:p>
        </p:txBody>
      </p:sp>
    </p:spTree>
    <p:extLst>
      <p:ext uri="{BB962C8B-B14F-4D97-AF65-F5344CB8AC3E}">
        <p14:creationId xmlns:p14="http://schemas.microsoft.com/office/powerpoint/2010/main" val="346688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2021/10/28</a:t>
            </a:fld>
            <a:endParaRPr lang="zh-CN" altLang="en-US">
              <a:latin typeface="Huawei Sans" panose="020C0503030203020204" pitchFamily="34" charset="0"/>
            </a:endParaRPr>
          </a:p>
        </p:txBody>
      </p:sp>
      <p:sp>
        <p:nvSpPr>
          <p:cNvPr id="5" name="Footer Placeholder 4"/>
          <p:cNvSpPr>
            <a:spLocks noGrp="1"/>
          </p:cNvSpPr>
          <p:nvPr>
            <p:ph type="ftr" sz="quarter" idx="11"/>
          </p:nvPr>
        </p:nvSpPr>
        <p:spPr/>
        <p:txBody>
          <a:bodyPr/>
          <a:lstStyle/>
          <a:p>
            <a:endParaRPr lang="zh-CN" altLang="en-US">
              <a:latin typeface="Huawei Sans" panose="020C0503030203020204" pitchFamily="34" charset="0"/>
            </a:endParaRPr>
          </a:p>
        </p:txBody>
      </p:sp>
      <p:sp>
        <p:nvSpPr>
          <p:cNvPr id="6" name="Slide Number Placeholder 5"/>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a:t>
            </a:fld>
            <a:endParaRPr lang="zh-CN" altLang="en-US">
              <a:latin typeface="Huawei Sans" panose="020C0503030203020204" pitchFamily="34" charset="0"/>
            </a:endParaRPr>
          </a:p>
        </p:txBody>
      </p:sp>
    </p:spTree>
    <p:extLst>
      <p:ext uri="{BB962C8B-B14F-4D97-AF65-F5344CB8AC3E}">
        <p14:creationId xmlns:p14="http://schemas.microsoft.com/office/powerpoint/2010/main" val="676196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2021/10/28</a:t>
            </a:fld>
            <a:endParaRPr lang="zh-CN" altLang="en-US">
              <a:latin typeface="Huawei Sans" panose="020C0503030203020204" pitchFamily="34" charset="0"/>
            </a:endParaRPr>
          </a:p>
        </p:txBody>
      </p:sp>
      <p:sp>
        <p:nvSpPr>
          <p:cNvPr id="5" name="Footer Placeholder 4"/>
          <p:cNvSpPr>
            <a:spLocks noGrp="1"/>
          </p:cNvSpPr>
          <p:nvPr>
            <p:ph type="ftr" sz="quarter" idx="11"/>
          </p:nvPr>
        </p:nvSpPr>
        <p:spPr/>
        <p:txBody>
          <a:bodyPr/>
          <a:lstStyle/>
          <a:p>
            <a:endParaRPr lang="zh-CN" altLang="en-US">
              <a:latin typeface="Huawei Sans" panose="020C0503030203020204" pitchFamily="34" charset="0"/>
            </a:endParaRPr>
          </a:p>
        </p:txBody>
      </p:sp>
      <p:sp>
        <p:nvSpPr>
          <p:cNvPr id="6" name="Slide Number Placeholder 5"/>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a:t>
            </a:fld>
            <a:endParaRPr lang="zh-CN" altLang="en-US">
              <a:latin typeface="Huawei Sans" panose="020C0503030203020204" pitchFamily="34" charset="0"/>
            </a:endParaRPr>
          </a:p>
        </p:txBody>
      </p:sp>
    </p:spTree>
    <p:extLst>
      <p:ext uri="{BB962C8B-B14F-4D97-AF65-F5344CB8AC3E}">
        <p14:creationId xmlns:p14="http://schemas.microsoft.com/office/powerpoint/2010/main" val="320805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2021/10/28</a:t>
            </a:fld>
            <a:endParaRPr lang="zh-CN" altLang="en-US">
              <a:latin typeface="Huawei Sans" panose="020C0503030203020204" pitchFamily="34" charset="0"/>
            </a:endParaRPr>
          </a:p>
        </p:txBody>
      </p:sp>
      <p:sp>
        <p:nvSpPr>
          <p:cNvPr id="6" name="Footer Placeholder 5"/>
          <p:cNvSpPr>
            <a:spLocks noGrp="1"/>
          </p:cNvSpPr>
          <p:nvPr>
            <p:ph type="ftr" sz="quarter" idx="11"/>
          </p:nvPr>
        </p:nvSpPr>
        <p:spPr/>
        <p:txBody>
          <a:bodyPr/>
          <a:lstStyle/>
          <a:p>
            <a:endParaRPr lang="zh-CN" altLang="en-US">
              <a:latin typeface="Huawei Sans" panose="020C0503030203020204" pitchFamily="34" charset="0"/>
            </a:endParaRPr>
          </a:p>
        </p:txBody>
      </p:sp>
      <p:sp>
        <p:nvSpPr>
          <p:cNvPr id="7" name="Slide Number Placeholder 6"/>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a:t>
            </a:fld>
            <a:endParaRPr lang="zh-CN" altLang="en-US">
              <a:latin typeface="Huawei Sans" panose="020C0503030203020204" pitchFamily="34" charset="0"/>
            </a:endParaRPr>
          </a:p>
        </p:txBody>
      </p:sp>
    </p:spTree>
    <p:extLst>
      <p:ext uri="{BB962C8B-B14F-4D97-AF65-F5344CB8AC3E}">
        <p14:creationId xmlns:p14="http://schemas.microsoft.com/office/powerpoint/2010/main" val="423071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2021/10/28</a:t>
            </a:fld>
            <a:endParaRPr lang="zh-CN" altLang="en-US">
              <a:latin typeface="Huawei Sans" panose="020C0503030203020204" pitchFamily="34" charset="0"/>
            </a:endParaRPr>
          </a:p>
        </p:txBody>
      </p:sp>
      <p:sp>
        <p:nvSpPr>
          <p:cNvPr id="8" name="Footer Placeholder 7"/>
          <p:cNvSpPr>
            <a:spLocks noGrp="1"/>
          </p:cNvSpPr>
          <p:nvPr>
            <p:ph type="ftr" sz="quarter" idx="11"/>
          </p:nvPr>
        </p:nvSpPr>
        <p:spPr/>
        <p:txBody>
          <a:bodyPr/>
          <a:lstStyle/>
          <a:p>
            <a:endParaRPr lang="zh-CN" altLang="en-US">
              <a:latin typeface="Huawei Sans" panose="020C0503030203020204" pitchFamily="34" charset="0"/>
            </a:endParaRPr>
          </a:p>
        </p:txBody>
      </p:sp>
      <p:sp>
        <p:nvSpPr>
          <p:cNvPr id="9" name="Slide Number Placeholder 8"/>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a:t>
            </a:fld>
            <a:endParaRPr lang="zh-CN" altLang="en-US">
              <a:latin typeface="Huawei Sans" panose="020C0503030203020204" pitchFamily="34" charset="0"/>
            </a:endParaRPr>
          </a:p>
        </p:txBody>
      </p:sp>
    </p:spTree>
    <p:extLst>
      <p:ext uri="{BB962C8B-B14F-4D97-AF65-F5344CB8AC3E}">
        <p14:creationId xmlns:p14="http://schemas.microsoft.com/office/powerpoint/2010/main" val="96929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2021/10/28</a:t>
            </a:fld>
            <a:endParaRPr lang="zh-CN" altLang="en-US">
              <a:latin typeface="Huawei Sans" panose="020C0503030203020204" pitchFamily="34" charset="0"/>
            </a:endParaRPr>
          </a:p>
        </p:txBody>
      </p:sp>
      <p:sp>
        <p:nvSpPr>
          <p:cNvPr id="4" name="Footer Placeholder 3"/>
          <p:cNvSpPr>
            <a:spLocks noGrp="1"/>
          </p:cNvSpPr>
          <p:nvPr>
            <p:ph type="ftr" sz="quarter" idx="11"/>
          </p:nvPr>
        </p:nvSpPr>
        <p:spPr/>
        <p:txBody>
          <a:bodyPr/>
          <a:lstStyle/>
          <a:p>
            <a:endParaRPr lang="zh-CN" altLang="en-US">
              <a:latin typeface="Huawei Sans" panose="020C0503030203020204" pitchFamily="34" charset="0"/>
            </a:endParaRPr>
          </a:p>
        </p:txBody>
      </p:sp>
      <p:sp>
        <p:nvSpPr>
          <p:cNvPr id="5" name="Slide Number Placeholder 4"/>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a:t>
            </a:fld>
            <a:endParaRPr lang="zh-CN" altLang="en-US">
              <a:latin typeface="Huawei Sans" panose="020C0503030203020204" pitchFamily="34" charset="0"/>
            </a:endParaRPr>
          </a:p>
        </p:txBody>
      </p:sp>
    </p:spTree>
    <p:extLst>
      <p:ext uri="{BB962C8B-B14F-4D97-AF65-F5344CB8AC3E}">
        <p14:creationId xmlns:p14="http://schemas.microsoft.com/office/powerpoint/2010/main" val="103612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2021/10/28</a:t>
            </a:fld>
            <a:endParaRPr lang="zh-CN" altLang="en-US">
              <a:latin typeface="Huawei Sans" panose="020C0503030203020204" pitchFamily="34" charset="0"/>
            </a:endParaRPr>
          </a:p>
        </p:txBody>
      </p:sp>
      <p:sp>
        <p:nvSpPr>
          <p:cNvPr id="3" name="Footer Placeholder 2"/>
          <p:cNvSpPr>
            <a:spLocks noGrp="1"/>
          </p:cNvSpPr>
          <p:nvPr>
            <p:ph type="ftr" sz="quarter" idx="11"/>
          </p:nvPr>
        </p:nvSpPr>
        <p:spPr/>
        <p:txBody>
          <a:bodyPr/>
          <a:lstStyle/>
          <a:p>
            <a:endParaRPr lang="zh-CN" altLang="en-US">
              <a:latin typeface="Huawei Sans" panose="020C0503030203020204" pitchFamily="34" charset="0"/>
            </a:endParaRPr>
          </a:p>
        </p:txBody>
      </p:sp>
      <p:sp>
        <p:nvSpPr>
          <p:cNvPr id="4" name="Slide Number Placeholder 3"/>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a:t>
            </a:fld>
            <a:endParaRPr lang="zh-CN" altLang="en-US">
              <a:latin typeface="Huawei Sans" panose="020C0503030203020204" pitchFamily="34" charset="0"/>
            </a:endParaRPr>
          </a:p>
        </p:txBody>
      </p:sp>
    </p:spTree>
    <p:extLst>
      <p:ext uri="{BB962C8B-B14F-4D97-AF65-F5344CB8AC3E}">
        <p14:creationId xmlns:p14="http://schemas.microsoft.com/office/powerpoint/2010/main" val="311509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2021/10/28</a:t>
            </a:fld>
            <a:endParaRPr lang="zh-CN" altLang="en-US">
              <a:latin typeface="Huawei Sans" panose="020C0503030203020204" pitchFamily="34" charset="0"/>
            </a:endParaRPr>
          </a:p>
        </p:txBody>
      </p:sp>
      <p:sp>
        <p:nvSpPr>
          <p:cNvPr id="6" name="Footer Placeholder 5"/>
          <p:cNvSpPr>
            <a:spLocks noGrp="1"/>
          </p:cNvSpPr>
          <p:nvPr>
            <p:ph type="ftr" sz="quarter" idx="11"/>
          </p:nvPr>
        </p:nvSpPr>
        <p:spPr/>
        <p:txBody>
          <a:bodyPr/>
          <a:lstStyle/>
          <a:p>
            <a:endParaRPr lang="zh-CN" altLang="en-US">
              <a:latin typeface="Huawei Sans" panose="020C0503030203020204" pitchFamily="34" charset="0"/>
            </a:endParaRPr>
          </a:p>
        </p:txBody>
      </p:sp>
      <p:sp>
        <p:nvSpPr>
          <p:cNvPr id="7" name="Slide Number Placeholder 6"/>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a:t>
            </a:fld>
            <a:endParaRPr lang="zh-CN" altLang="en-US">
              <a:latin typeface="Huawei Sans" panose="020C0503030203020204" pitchFamily="34" charset="0"/>
            </a:endParaRPr>
          </a:p>
        </p:txBody>
      </p:sp>
    </p:spTree>
    <p:extLst>
      <p:ext uri="{BB962C8B-B14F-4D97-AF65-F5344CB8AC3E}">
        <p14:creationId xmlns:p14="http://schemas.microsoft.com/office/powerpoint/2010/main" val="3641403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latin typeface="Huawei Sans" panose="020C0503030203020204" pitchFamily="34" charset="0"/>
              </a:rPr>
              <a:t>单击图标添加图片</a:t>
            </a:r>
            <a:endParaRPr lang="en-US" dirty="0">
              <a:latin typeface="Huawei Sans" panose="020C0503030203020204" pitchFamily="34" charset="0"/>
            </a:endParaRP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6F60DB7-6E48-4466-B7A9-24611520A472}" type="datetimeFigureOut">
              <a:rPr lang="zh-CN" altLang="en-US" smtClean="0">
                <a:latin typeface="Huawei Sans" panose="020C0503030203020204" pitchFamily="34" charset="0"/>
              </a:rPr>
              <a:t>2021/10/28</a:t>
            </a:fld>
            <a:endParaRPr lang="zh-CN" altLang="en-US">
              <a:latin typeface="Huawei Sans" panose="020C0503030203020204" pitchFamily="34" charset="0"/>
            </a:endParaRPr>
          </a:p>
        </p:txBody>
      </p:sp>
      <p:sp>
        <p:nvSpPr>
          <p:cNvPr id="6" name="Footer Placeholder 5"/>
          <p:cNvSpPr>
            <a:spLocks noGrp="1"/>
          </p:cNvSpPr>
          <p:nvPr>
            <p:ph type="ftr" sz="quarter" idx="11"/>
          </p:nvPr>
        </p:nvSpPr>
        <p:spPr/>
        <p:txBody>
          <a:bodyPr/>
          <a:lstStyle/>
          <a:p>
            <a:endParaRPr lang="zh-CN" altLang="en-US">
              <a:latin typeface="Huawei Sans" panose="020C0503030203020204" pitchFamily="34" charset="0"/>
            </a:endParaRPr>
          </a:p>
        </p:txBody>
      </p:sp>
      <p:sp>
        <p:nvSpPr>
          <p:cNvPr id="7" name="Slide Number Placeholder 6"/>
          <p:cNvSpPr>
            <a:spLocks noGrp="1"/>
          </p:cNvSpPr>
          <p:nvPr>
            <p:ph type="sldNum" sz="quarter" idx="12"/>
          </p:nvPr>
        </p:nvSpPr>
        <p:spPr/>
        <p:txBody>
          <a:bodyPr/>
          <a:lstStyle/>
          <a:p>
            <a:fld id="{A35D7CD6-334A-41AE-9AE2-B93EEDD81DF1}" type="slidenum">
              <a:rPr lang="zh-CN" altLang="en-US" smtClean="0">
                <a:latin typeface="Huawei Sans" panose="020C0503030203020204" pitchFamily="34" charset="0"/>
              </a:rPr>
              <a:t>‹#›</a:t>
            </a:fld>
            <a:endParaRPr lang="zh-CN" altLang="en-US">
              <a:latin typeface="Huawei Sans" panose="020C0503030203020204" pitchFamily="34" charset="0"/>
            </a:endParaRPr>
          </a:p>
        </p:txBody>
      </p:sp>
    </p:spTree>
    <p:extLst>
      <p:ext uri="{BB962C8B-B14F-4D97-AF65-F5344CB8AC3E}">
        <p14:creationId xmlns:p14="http://schemas.microsoft.com/office/powerpoint/2010/main" val="57118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6F60DB7-6E48-4466-B7A9-24611520A472}" type="datetimeFigureOut">
              <a:rPr lang="zh-CN" altLang="en-US" smtClean="0">
                <a:latin typeface="Huawei Sans" panose="020C0503030203020204" pitchFamily="34" charset="0"/>
              </a:rPr>
              <a:t>2021/10/28</a:t>
            </a:fld>
            <a:endParaRPr lang="zh-CN" altLang="en-US">
              <a:latin typeface="Huawei Sans" panose="020C0503030203020204" pitchFamily="34" charset="0"/>
            </a:endParaRP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latin typeface="Huawei Sans" panose="020C0503030203020204" pitchFamily="34" charset="0"/>
            </a:endParaRP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35D7CD6-334A-41AE-9AE2-B93EEDD81DF1}" type="slidenum">
              <a:rPr lang="zh-CN" altLang="en-US" smtClean="0">
                <a:latin typeface="Huawei Sans" panose="020C0503030203020204" pitchFamily="34" charset="0"/>
              </a:rPr>
              <a:t>‹#›</a:t>
            </a:fld>
            <a:endParaRPr lang="zh-CN" altLang="en-US">
              <a:latin typeface="Huawei Sans" panose="020C0503030203020204" pitchFamily="34" charset="0"/>
            </a:endParaRPr>
          </a:p>
        </p:txBody>
      </p:sp>
    </p:spTree>
    <p:extLst>
      <p:ext uri="{BB962C8B-B14F-4D97-AF65-F5344CB8AC3E}">
        <p14:creationId xmlns:p14="http://schemas.microsoft.com/office/powerpoint/2010/main" val="3113208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object 2"/>
          <p:cNvSpPr/>
          <p:nvPr/>
        </p:nvSpPr>
        <p:spPr>
          <a:xfrm>
            <a:off x="2357" y="0"/>
            <a:ext cx="6855643" cy="9906000"/>
          </a:xfrm>
          <a:custGeom>
            <a:avLst/>
            <a:gdLst/>
            <a:ahLst/>
            <a:cxnLst/>
            <a:rect l="l" t="t" r="r" b="b"/>
            <a:pathLst>
              <a:path w="6336030" h="8115300">
                <a:moveTo>
                  <a:pt x="0" y="8115312"/>
                </a:moveTo>
                <a:lnTo>
                  <a:pt x="6336004" y="8115312"/>
                </a:lnTo>
                <a:lnTo>
                  <a:pt x="6336004" y="0"/>
                </a:lnTo>
                <a:lnTo>
                  <a:pt x="0" y="0"/>
                </a:lnTo>
                <a:lnTo>
                  <a:pt x="0" y="8115312"/>
                </a:lnTo>
                <a:close/>
              </a:path>
            </a:pathLst>
          </a:custGeom>
          <a:solidFill>
            <a:srgbClr val="EDEDEE"/>
          </a:solidFill>
        </p:spPr>
        <p:txBody>
          <a:bodyPr wrap="square" lIns="0" tIns="0" rIns="0" bIns="0" rtlCol="0"/>
          <a:lstStyle/>
          <a:p>
            <a:endParaRPr dirty="0">
              <a:latin typeface="Huawei Sans" panose="020C0503030203020204" pitchFamily="34" charset="0"/>
            </a:endParaRPr>
          </a:p>
        </p:txBody>
      </p:sp>
      <p:sp>
        <p:nvSpPr>
          <p:cNvPr id="277" name="object 3"/>
          <p:cNvSpPr/>
          <p:nvPr/>
        </p:nvSpPr>
        <p:spPr>
          <a:xfrm>
            <a:off x="325748" y="202397"/>
            <a:ext cx="6466071" cy="9563100"/>
          </a:xfrm>
          <a:custGeom>
            <a:avLst/>
            <a:gdLst/>
            <a:ahLst/>
            <a:cxnLst/>
            <a:rect l="l" t="t" r="r" b="b"/>
            <a:pathLst>
              <a:path w="5975984" h="7781925">
                <a:moveTo>
                  <a:pt x="5975997" y="7781429"/>
                </a:moveTo>
                <a:lnTo>
                  <a:pt x="0" y="7781429"/>
                </a:lnTo>
                <a:lnTo>
                  <a:pt x="0" y="0"/>
                </a:lnTo>
                <a:lnTo>
                  <a:pt x="5975997" y="0"/>
                </a:lnTo>
                <a:lnTo>
                  <a:pt x="5975997" y="7781429"/>
                </a:lnTo>
                <a:close/>
              </a:path>
            </a:pathLst>
          </a:custGeom>
          <a:solidFill>
            <a:srgbClr val="FAFCFF"/>
          </a:solidFill>
        </p:spPr>
        <p:txBody>
          <a:bodyPr wrap="square" lIns="0" tIns="0" rIns="0" bIns="0" rtlCol="0"/>
          <a:lstStyle/>
          <a:p>
            <a:endParaRPr dirty="0">
              <a:latin typeface="Huawei Sans" panose="020C0503030203020204" pitchFamily="34" charset="0"/>
            </a:endParaRPr>
          </a:p>
        </p:txBody>
      </p:sp>
      <p:grpSp>
        <p:nvGrpSpPr>
          <p:cNvPr id="278" name="组合 277"/>
          <p:cNvGrpSpPr/>
          <p:nvPr/>
        </p:nvGrpSpPr>
        <p:grpSpPr>
          <a:xfrm>
            <a:off x="5060949" y="226277"/>
            <a:ext cx="1730869" cy="130286"/>
            <a:chOff x="5073649" y="226277"/>
            <a:chExt cx="1730869" cy="130286"/>
          </a:xfrm>
        </p:grpSpPr>
        <p:sp>
          <p:nvSpPr>
            <p:cNvPr id="279" name="object 5"/>
            <p:cNvSpPr/>
            <p:nvPr/>
          </p:nvSpPr>
          <p:spPr>
            <a:xfrm>
              <a:off x="5073649" y="226277"/>
              <a:ext cx="1730869" cy="130286"/>
            </a:xfrm>
            <a:custGeom>
              <a:avLst/>
              <a:gdLst/>
              <a:ahLst/>
              <a:cxnLst/>
              <a:rect l="l" t="t" r="r" b="b"/>
              <a:pathLst>
                <a:path w="1038859" h="119380">
                  <a:moveTo>
                    <a:pt x="1038364" y="0"/>
                  </a:moveTo>
                  <a:lnTo>
                    <a:pt x="58153" y="0"/>
                  </a:lnTo>
                  <a:lnTo>
                    <a:pt x="46319" y="1999"/>
                  </a:lnTo>
                  <a:lnTo>
                    <a:pt x="36041" y="7597"/>
                  </a:lnTo>
                  <a:lnTo>
                    <a:pt x="28094" y="16191"/>
                  </a:lnTo>
                  <a:lnTo>
                    <a:pt x="23253" y="27177"/>
                  </a:lnTo>
                  <a:lnTo>
                    <a:pt x="0" y="119062"/>
                  </a:lnTo>
                  <a:lnTo>
                    <a:pt x="1038364" y="119062"/>
                  </a:lnTo>
                  <a:lnTo>
                    <a:pt x="1038364" y="0"/>
                  </a:lnTo>
                  <a:close/>
                </a:path>
              </a:pathLst>
            </a:custGeom>
            <a:solidFill>
              <a:srgbClr val="003593"/>
            </a:solidFill>
          </p:spPr>
          <p:txBody>
            <a:bodyPr wrap="square" lIns="0" tIns="0" rIns="0" bIns="0" rtlCol="0"/>
            <a:lstStyle/>
            <a:p>
              <a:endParaRPr>
                <a:latin typeface="Huawei Sans" panose="020C0503030203020204" pitchFamily="34" charset="0"/>
                <a:ea typeface="方正兰亭黑简体" panose="02000000000000000000" pitchFamily="2" charset="-122"/>
              </a:endParaRPr>
            </a:p>
          </p:txBody>
        </p:sp>
        <p:sp>
          <p:nvSpPr>
            <p:cNvPr id="280" name="object 7"/>
            <p:cNvSpPr txBox="1"/>
            <p:nvPr/>
          </p:nvSpPr>
          <p:spPr>
            <a:xfrm>
              <a:off x="5073650" y="237095"/>
              <a:ext cx="1682750" cy="110396"/>
            </a:xfrm>
            <a:prstGeom prst="rect">
              <a:avLst/>
            </a:prstGeom>
          </p:spPr>
          <p:txBody>
            <a:bodyPr vert="horz" wrap="square" lIns="0" tIns="0" rIns="0" bIns="0" rtlCol="0">
              <a:spAutoFit/>
            </a:bodyPr>
            <a:lstStyle/>
            <a:p>
              <a:pPr marL="10462" algn="r"/>
              <a:r>
                <a:rPr lang="en-US" altLang="zh-CN" sz="700" dirty="0">
                  <a:solidFill>
                    <a:srgbClr val="FFFFFF"/>
                  </a:solidFill>
                  <a:latin typeface="Huawei Sans" panose="020C0503030203020204" pitchFamily="34" charset="0"/>
                  <a:ea typeface="方正兰亭粗黑简体" panose="02000000000000000000" pitchFamily="2" charset="-122"/>
                  <a:cs typeface="方正兰亭粗黑_GBK"/>
                  <a:sym typeface="+mn-lt"/>
                </a:rPr>
                <a:t>5G </a:t>
              </a:r>
              <a:r>
                <a:rPr lang="en-US" altLang="zh-CN" sz="700" dirty="0" smtClean="0">
                  <a:solidFill>
                    <a:srgbClr val="FFFFFF"/>
                  </a:solidFill>
                  <a:latin typeface="Huawei Sans" panose="020C0503030203020204" pitchFamily="34" charset="0"/>
                  <a:ea typeface="方正兰亭粗黑简体" panose="02000000000000000000" pitchFamily="2" charset="-122"/>
                  <a:cs typeface="方正兰亭粗黑_GBK"/>
                  <a:sym typeface="+mn-lt"/>
                </a:rPr>
                <a:t>Signaling Network Solution</a:t>
              </a:r>
              <a:endParaRPr lang="zh-CN" altLang="en-US" sz="700" dirty="0">
                <a:solidFill>
                  <a:srgbClr val="FFFFFF"/>
                </a:solidFill>
                <a:latin typeface="Huawei Sans" panose="020C0503030203020204" pitchFamily="34" charset="0"/>
                <a:ea typeface="方正兰亭粗黑简体" panose="02000000000000000000" pitchFamily="2" charset="-122"/>
                <a:cs typeface="方正兰亭粗黑_GBK"/>
                <a:sym typeface="+mn-lt"/>
              </a:endParaRPr>
            </a:p>
          </p:txBody>
        </p:sp>
      </p:grpSp>
      <p:grpSp>
        <p:nvGrpSpPr>
          <p:cNvPr id="268" name="组合 267"/>
          <p:cNvGrpSpPr/>
          <p:nvPr/>
        </p:nvGrpSpPr>
        <p:grpSpPr>
          <a:xfrm>
            <a:off x="0" y="649084"/>
            <a:ext cx="4785755" cy="257742"/>
            <a:chOff x="0" y="649084"/>
            <a:chExt cx="4785755" cy="257742"/>
          </a:xfrm>
        </p:grpSpPr>
        <p:sp>
          <p:nvSpPr>
            <p:cNvPr id="269" name="object 3"/>
            <p:cNvSpPr/>
            <p:nvPr/>
          </p:nvSpPr>
          <p:spPr>
            <a:xfrm>
              <a:off x="0" y="649084"/>
              <a:ext cx="355340" cy="257742"/>
            </a:xfrm>
            <a:custGeom>
              <a:avLst/>
              <a:gdLst/>
              <a:ahLst/>
              <a:cxnLst/>
              <a:rect l="l" t="t" r="r" b="b"/>
              <a:pathLst>
                <a:path w="328294" h="238125">
                  <a:moveTo>
                    <a:pt x="328053" y="0"/>
                  </a:moveTo>
                  <a:lnTo>
                    <a:pt x="0" y="0"/>
                  </a:lnTo>
                  <a:lnTo>
                    <a:pt x="0" y="238125"/>
                  </a:lnTo>
                  <a:lnTo>
                    <a:pt x="211759" y="238125"/>
                  </a:lnTo>
                  <a:lnTo>
                    <a:pt x="235438" y="234127"/>
                  </a:lnTo>
                  <a:lnTo>
                    <a:pt x="255993" y="222935"/>
                  </a:lnTo>
                  <a:lnTo>
                    <a:pt x="271881" y="205753"/>
                  </a:lnTo>
                  <a:lnTo>
                    <a:pt x="281559" y="183781"/>
                  </a:lnTo>
                  <a:lnTo>
                    <a:pt x="328053"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270" name="object 4"/>
            <p:cNvSpPr/>
            <p:nvPr/>
          </p:nvSpPr>
          <p:spPr>
            <a:xfrm>
              <a:off x="355076" y="649084"/>
              <a:ext cx="3829904" cy="257742"/>
            </a:xfrm>
            <a:custGeom>
              <a:avLst/>
              <a:gdLst/>
              <a:ahLst/>
              <a:cxnLst/>
              <a:rect l="l" t="t" r="r" b="b"/>
              <a:pathLst>
                <a:path w="2077085" h="238125">
                  <a:moveTo>
                    <a:pt x="2076704" y="0"/>
                  </a:moveTo>
                  <a:lnTo>
                    <a:pt x="116293" y="0"/>
                  </a:lnTo>
                  <a:lnTo>
                    <a:pt x="92614" y="3997"/>
                  </a:lnTo>
                  <a:lnTo>
                    <a:pt x="72059" y="15189"/>
                  </a:lnTo>
                  <a:lnTo>
                    <a:pt x="56172" y="32371"/>
                  </a:lnTo>
                  <a:lnTo>
                    <a:pt x="46494" y="54343"/>
                  </a:lnTo>
                  <a:lnTo>
                    <a:pt x="0" y="238125"/>
                  </a:lnTo>
                  <a:lnTo>
                    <a:pt x="2004707" y="238125"/>
                  </a:lnTo>
                  <a:lnTo>
                    <a:pt x="2032732" y="232467"/>
                  </a:lnTo>
                  <a:lnTo>
                    <a:pt x="2055617" y="217038"/>
                  </a:lnTo>
                  <a:lnTo>
                    <a:pt x="2071046" y="194153"/>
                  </a:lnTo>
                  <a:lnTo>
                    <a:pt x="2076704" y="166128"/>
                  </a:lnTo>
                  <a:lnTo>
                    <a:pt x="2076704"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271" name="object 6"/>
            <p:cNvSpPr txBox="1"/>
            <p:nvPr/>
          </p:nvSpPr>
          <p:spPr>
            <a:xfrm>
              <a:off x="535393" y="667900"/>
              <a:ext cx="4250362" cy="215444"/>
            </a:xfrm>
            <a:prstGeom prst="rect">
              <a:avLst/>
            </a:prstGeom>
          </p:spPr>
          <p:txBody>
            <a:bodyPr vert="horz" wrap="square" lIns="0" tIns="0" rIns="0" bIns="0" rtlCol="0">
              <a:spAutoFit/>
            </a:bodyPr>
            <a:lstStyle/>
            <a:p>
              <a:r>
                <a:rPr lang="en-US" altLang="zh-CN" sz="1400" dirty="0">
                  <a:solidFill>
                    <a:schemeClr val="bg1"/>
                  </a:solidFill>
                  <a:latin typeface="Huawei Sans" panose="020C0503030203020204" pitchFamily="34" charset="0"/>
                  <a:ea typeface="方正兰亭黑简体" panose="02000000000000000000" pitchFamily="2" charset="-122"/>
                </a:rPr>
                <a:t>Signaling Network Evolution Towards 5G</a:t>
              </a:r>
            </a:p>
          </p:txBody>
        </p:sp>
      </p:grpSp>
      <p:grpSp>
        <p:nvGrpSpPr>
          <p:cNvPr id="12" name="组合 11"/>
          <p:cNvGrpSpPr/>
          <p:nvPr/>
        </p:nvGrpSpPr>
        <p:grpSpPr>
          <a:xfrm>
            <a:off x="3526541" y="4768695"/>
            <a:ext cx="2715509" cy="2259209"/>
            <a:chOff x="3384224" y="4762685"/>
            <a:chExt cx="2495550" cy="1919578"/>
          </a:xfrm>
        </p:grpSpPr>
        <p:sp>
          <p:nvSpPr>
            <p:cNvPr id="282" name="AutoShape 106"/>
            <p:cNvSpPr>
              <a:spLocks noChangeAspect="1" noChangeArrowheads="1" noTextEdit="1"/>
            </p:cNvSpPr>
            <p:nvPr/>
          </p:nvSpPr>
          <p:spPr bwMode="auto">
            <a:xfrm>
              <a:off x="3384224" y="4762685"/>
              <a:ext cx="2495550" cy="191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283" name="Rectangle 108"/>
            <p:cNvSpPr>
              <a:spLocks noChangeArrowheads="1"/>
            </p:cNvSpPr>
            <p:nvPr/>
          </p:nvSpPr>
          <p:spPr bwMode="auto">
            <a:xfrm>
              <a:off x="4381174" y="5107174"/>
              <a:ext cx="542925" cy="1157724"/>
            </a:xfrm>
            <a:prstGeom prst="rect">
              <a:avLst/>
            </a:prstGeom>
            <a:solidFill>
              <a:srgbClr val="EDEDEE"/>
            </a:solidFill>
            <a:ln>
              <a:noFill/>
            </a:ln>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284" name="Rectangle 109"/>
            <p:cNvSpPr>
              <a:spLocks noChangeArrowheads="1"/>
            </p:cNvSpPr>
            <p:nvPr/>
          </p:nvSpPr>
          <p:spPr bwMode="auto">
            <a:xfrm>
              <a:off x="5476602" y="5935848"/>
              <a:ext cx="17499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000000"/>
                  </a:solidFill>
                  <a:effectLst/>
                  <a:latin typeface="Huawei Sans" panose="020C0503030203020204" pitchFamily="34" charset="0"/>
                  <a:ea typeface="方正兰亭黑简体" panose="02000000000000000000" pitchFamily="2" charset="-122"/>
                </a:rPr>
                <a:t>Nchf</a:t>
              </a:r>
              <a:endParaRPr kumimoji="0" lang="zh-CN" altLang="zh-CN" sz="7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endParaRPr>
            </a:p>
          </p:txBody>
        </p:sp>
        <p:sp>
          <p:nvSpPr>
            <p:cNvPr id="285" name="Freeform 110"/>
            <p:cNvSpPr>
              <a:spLocks/>
            </p:cNvSpPr>
            <p:nvPr/>
          </p:nvSpPr>
          <p:spPr bwMode="auto">
            <a:xfrm>
              <a:off x="4471662" y="5607235"/>
              <a:ext cx="377825" cy="233120"/>
            </a:xfrm>
            <a:custGeom>
              <a:avLst/>
              <a:gdLst>
                <a:gd name="T0" fmla="*/ 0 w 1103"/>
                <a:gd name="T1" fmla="*/ 115 h 693"/>
                <a:gd name="T2" fmla="*/ 116 w 1103"/>
                <a:gd name="T3" fmla="*/ 0 h 693"/>
                <a:gd name="T4" fmla="*/ 988 w 1103"/>
                <a:gd name="T5" fmla="*/ 0 h 693"/>
                <a:gd name="T6" fmla="*/ 1103 w 1103"/>
                <a:gd name="T7" fmla="*/ 115 h 693"/>
                <a:gd name="T8" fmla="*/ 1103 w 1103"/>
                <a:gd name="T9" fmla="*/ 578 h 693"/>
                <a:gd name="T10" fmla="*/ 988 w 1103"/>
                <a:gd name="T11" fmla="*/ 693 h 693"/>
                <a:gd name="T12" fmla="*/ 116 w 1103"/>
                <a:gd name="T13" fmla="*/ 693 h 693"/>
                <a:gd name="T14" fmla="*/ 0 w 1103"/>
                <a:gd name="T15" fmla="*/ 578 h 693"/>
                <a:gd name="T16" fmla="*/ 0 w 1103"/>
                <a:gd name="T17" fmla="*/ 11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693">
                  <a:moveTo>
                    <a:pt x="0" y="115"/>
                  </a:moveTo>
                  <a:cubicBezTo>
                    <a:pt x="0" y="51"/>
                    <a:pt x="52" y="0"/>
                    <a:pt x="116" y="0"/>
                  </a:cubicBezTo>
                  <a:lnTo>
                    <a:pt x="988" y="0"/>
                  </a:lnTo>
                  <a:cubicBezTo>
                    <a:pt x="1052" y="0"/>
                    <a:pt x="1103" y="51"/>
                    <a:pt x="1103" y="115"/>
                  </a:cubicBezTo>
                  <a:lnTo>
                    <a:pt x="1103" y="578"/>
                  </a:lnTo>
                  <a:cubicBezTo>
                    <a:pt x="1103" y="642"/>
                    <a:pt x="1052" y="693"/>
                    <a:pt x="988" y="693"/>
                  </a:cubicBezTo>
                  <a:lnTo>
                    <a:pt x="116" y="693"/>
                  </a:lnTo>
                  <a:cubicBezTo>
                    <a:pt x="52" y="693"/>
                    <a:pt x="0" y="642"/>
                    <a:pt x="0" y="578"/>
                  </a:cubicBezTo>
                  <a:lnTo>
                    <a:pt x="0" y="115"/>
                  </a:lnTo>
                  <a:close/>
                </a:path>
              </a:pathLst>
            </a:custGeom>
            <a:solidFill>
              <a:srgbClr val="F39700"/>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zh-CN" altLang="zh-CN" sz="700" dirty="0" smtClean="0">
                  <a:solidFill>
                    <a:schemeClr val="bg1"/>
                  </a:solidFill>
                  <a:latin typeface="Huawei Sans" panose="020C0503030203020204" pitchFamily="34" charset="0"/>
                  <a:ea typeface="方正兰亭黑简体" panose="02000000000000000000" pitchFamily="2" charset="-122"/>
                </a:rPr>
                <a:t>SCP</a:t>
              </a:r>
              <a:endParaRPr lang="zh-CN" altLang="zh-CN" sz="700" dirty="0">
                <a:solidFill>
                  <a:schemeClr val="bg1"/>
                </a:solidFill>
                <a:latin typeface="Huawei Sans" panose="020C0503030203020204" pitchFamily="34" charset="0"/>
                <a:ea typeface="方正兰亭黑简体" panose="02000000000000000000" pitchFamily="2" charset="-122"/>
              </a:endParaRPr>
            </a:p>
          </p:txBody>
        </p:sp>
        <p:sp>
          <p:nvSpPr>
            <p:cNvPr id="286" name="Freeform 112"/>
            <p:cNvSpPr>
              <a:spLocks/>
            </p:cNvSpPr>
            <p:nvPr/>
          </p:nvSpPr>
          <p:spPr bwMode="auto">
            <a:xfrm>
              <a:off x="4466899" y="5894573"/>
              <a:ext cx="377825" cy="233120"/>
            </a:xfrm>
            <a:custGeom>
              <a:avLst/>
              <a:gdLst>
                <a:gd name="T0" fmla="*/ 0 w 1103"/>
                <a:gd name="T1" fmla="*/ 116 h 693"/>
                <a:gd name="T2" fmla="*/ 116 w 1103"/>
                <a:gd name="T3" fmla="*/ 0 h 693"/>
                <a:gd name="T4" fmla="*/ 988 w 1103"/>
                <a:gd name="T5" fmla="*/ 0 h 693"/>
                <a:gd name="T6" fmla="*/ 1103 w 1103"/>
                <a:gd name="T7" fmla="*/ 116 h 693"/>
                <a:gd name="T8" fmla="*/ 1103 w 1103"/>
                <a:gd name="T9" fmla="*/ 578 h 693"/>
                <a:gd name="T10" fmla="*/ 988 w 1103"/>
                <a:gd name="T11" fmla="*/ 693 h 693"/>
                <a:gd name="T12" fmla="*/ 116 w 1103"/>
                <a:gd name="T13" fmla="*/ 693 h 693"/>
                <a:gd name="T14" fmla="*/ 0 w 1103"/>
                <a:gd name="T15" fmla="*/ 578 h 693"/>
                <a:gd name="T16" fmla="*/ 0 w 1103"/>
                <a:gd name="T17" fmla="*/ 11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693">
                  <a:moveTo>
                    <a:pt x="0" y="116"/>
                  </a:moveTo>
                  <a:cubicBezTo>
                    <a:pt x="0" y="52"/>
                    <a:pt x="52" y="0"/>
                    <a:pt x="116" y="0"/>
                  </a:cubicBezTo>
                  <a:lnTo>
                    <a:pt x="988" y="0"/>
                  </a:lnTo>
                  <a:cubicBezTo>
                    <a:pt x="1052" y="0"/>
                    <a:pt x="1103" y="52"/>
                    <a:pt x="1103" y="116"/>
                  </a:cubicBezTo>
                  <a:lnTo>
                    <a:pt x="1103" y="578"/>
                  </a:lnTo>
                  <a:cubicBezTo>
                    <a:pt x="1103" y="642"/>
                    <a:pt x="1052" y="693"/>
                    <a:pt x="988" y="693"/>
                  </a:cubicBezTo>
                  <a:lnTo>
                    <a:pt x="116" y="693"/>
                  </a:lnTo>
                  <a:cubicBezTo>
                    <a:pt x="52" y="693"/>
                    <a:pt x="0" y="642"/>
                    <a:pt x="0" y="578"/>
                  </a:cubicBezTo>
                  <a:lnTo>
                    <a:pt x="0" y="116"/>
                  </a:lnTo>
                  <a:close/>
                </a:path>
              </a:pathLst>
            </a:custGeom>
            <a:solidFill>
              <a:srgbClr val="F39700"/>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zh-CN" altLang="zh-CN" sz="700" dirty="0" smtClean="0">
                  <a:solidFill>
                    <a:schemeClr val="bg1"/>
                  </a:solidFill>
                  <a:latin typeface="Huawei Sans" panose="020C0503030203020204" pitchFamily="34" charset="0"/>
                  <a:ea typeface="方正兰亭黑简体" panose="02000000000000000000" pitchFamily="2" charset="-122"/>
                </a:rPr>
                <a:t>BSF</a:t>
              </a:r>
              <a:endParaRPr lang="zh-CN" altLang="zh-CN" sz="700" dirty="0">
                <a:solidFill>
                  <a:schemeClr val="bg1"/>
                </a:solidFill>
                <a:latin typeface="Huawei Sans" panose="020C0503030203020204" pitchFamily="34" charset="0"/>
                <a:ea typeface="方正兰亭黑简体" panose="02000000000000000000" pitchFamily="2" charset="-122"/>
              </a:endParaRPr>
            </a:p>
          </p:txBody>
        </p:sp>
        <p:sp>
          <p:nvSpPr>
            <p:cNvPr id="287" name="Freeform 114"/>
            <p:cNvSpPr>
              <a:spLocks/>
            </p:cNvSpPr>
            <p:nvPr/>
          </p:nvSpPr>
          <p:spPr bwMode="auto">
            <a:xfrm>
              <a:off x="4468487" y="5318310"/>
              <a:ext cx="377825" cy="233120"/>
            </a:xfrm>
            <a:custGeom>
              <a:avLst/>
              <a:gdLst>
                <a:gd name="T0" fmla="*/ 0 w 1104"/>
                <a:gd name="T1" fmla="*/ 116 h 694"/>
                <a:gd name="T2" fmla="*/ 116 w 1104"/>
                <a:gd name="T3" fmla="*/ 0 h 694"/>
                <a:gd name="T4" fmla="*/ 988 w 1104"/>
                <a:gd name="T5" fmla="*/ 0 h 694"/>
                <a:gd name="T6" fmla="*/ 1104 w 1104"/>
                <a:gd name="T7" fmla="*/ 116 h 694"/>
                <a:gd name="T8" fmla="*/ 1104 w 1104"/>
                <a:gd name="T9" fmla="*/ 579 h 694"/>
                <a:gd name="T10" fmla="*/ 988 w 1104"/>
                <a:gd name="T11" fmla="*/ 694 h 694"/>
                <a:gd name="T12" fmla="*/ 116 w 1104"/>
                <a:gd name="T13" fmla="*/ 694 h 694"/>
                <a:gd name="T14" fmla="*/ 0 w 1104"/>
                <a:gd name="T15" fmla="*/ 579 h 694"/>
                <a:gd name="T16" fmla="*/ 0 w 1104"/>
                <a:gd name="T17" fmla="*/ 116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4" h="694">
                  <a:moveTo>
                    <a:pt x="0" y="116"/>
                  </a:moveTo>
                  <a:cubicBezTo>
                    <a:pt x="0" y="52"/>
                    <a:pt x="52" y="0"/>
                    <a:pt x="116" y="0"/>
                  </a:cubicBezTo>
                  <a:lnTo>
                    <a:pt x="988" y="0"/>
                  </a:lnTo>
                  <a:cubicBezTo>
                    <a:pt x="1052" y="0"/>
                    <a:pt x="1104" y="52"/>
                    <a:pt x="1104" y="116"/>
                  </a:cubicBezTo>
                  <a:lnTo>
                    <a:pt x="1104" y="579"/>
                  </a:lnTo>
                  <a:cubicBezTo>
                    <a:pt x="1104" y="643"/>
                    <a:pt x="1052" y="694"/>
                    <a:pt x="988" y="694"/>
                  </a:cubicBezTo>
                  <a:lnTo>
                    <a:pt x="116" y="694"/>
                  </a:lnTo>
                  <a:cubicBezTo>
                    <a:pt x="52" y="694"/>
                    <a:pt x="0" y="643"/>
                    <a:pt x="0" y="579"/>
                  </a:cubicBezTo>
                  <a:lnTo>
                    <a:pt x="0" y="116"/>
                  </a:lnTo>
                  <a:close/>
                </a:path>
              </a:pathLst>
            </a:custGeom>
            <a:solidFill>
              <a:srgbClr val="F39700"/>
            </a:solidFill>
            <a:ln w="0">
              <a:noFill/>
              <a:prstDash val="solid"/>
              <a:round/>
              <a:headEnd/>
              <a:tailEnd/>
            </a:ln>
          </p:spPr>
          <p:txBody>
            <a:bodyPr vert="horz" wrap="square" lIns="0" tIns="45720" rIns="0" bIns="45720" numCol="1" anchor="ctr" anchorCtr="0" compatLnSpc="1">
              <a:prstTxWarp prst="textNoShape">
                <a:avLst/>
              </a:prstTxWarp>
            </a:bodyPr>
            <a:lstStyle/>
            <a:p>
              <a:pPr algn="ctr"/>
              <a:r>
                <a:rPr lang="zh-CN" altLang="zh-CN" sz="700" dirty="0" smtClean="0">
                  <a:solidFill>
                    <a:schemeClr val="bg1"/>
                  </a:solidFill>
                  <a:latin typeface="Huawei Sans" panose="020C0503030203020204" pitchFamily="34" charset="0"/>
                  <a:ea typeface="方正兰亭黑简体" panose="02000000000000000000" pitchFamily="2" charset="-122"/>
                </a:rPr>
                <a:t>DRA</a:t>
              </a:r>
              <a:endParaRPr lang="zh-CN" altLang="zh-CN" sz="700" dirty="0">
                <a:solidFill>
                  <a:schemeClr val="bg1"/>
                </a:solidFill>
                <a:latin typeface="Huawei Sans" panose="020C0503030203020204" pitchFamily="34" charset="0"/>
                <a:ea typeface="方正兰亭黑简体" panose="02000000000000000000" pitchFamily="2" charset="-122"/>
              </a:endParaRPr>
            </a:p>
          </p:txBody>
        </p:sp>
        <p:sp>
          <p:nvSpPr>
            <p:cNvPr id="288" name="Rectangle 116"/>
            <p:cNvSpPr>
              <a:spLocks noChangeArrowheads="1"/>
            </p:cNvSpPr>
            <p:nvPr/>
          </p:nvSpPr>
          <p:spPr bwMode="auto">
            <a:xfrm>
              <a:off x="4486081" y="5167498"/>
              <a:ext cx="39015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rgbClr val="003593"/>
                  </a:solidFill>
                  <a:effectLst/>
                  <a:latin typeface="Huawei Sans" panose="020C0503030203020204" pitchFamily="34" charset="0"/>
                  <a:ea typeface="方正兰亭黑简体" panose="02000000000000000000" pitchFamily="2" charset="-122"/>
                </a:rPr>
                <a:t>Cloud</a:t>
              </a:r>
              <a:r>
                <a:rPr kumimoji="0" lang="zh-CN" altLang="zh-CN" sz="800" b="1" i="0" u="none" strike="noStrike" cap="none" normalizeH="0" baseline="0" dirty="0" smtClean="0">
                  <a:ln>
                    <a:noFill/>
                  </a:ln>
                  <a:solidFill>
                    <a:srgbClr val="003593"/>
                  </a:solidFill>
                  <a:effectLst/>
                  <a:latin typeface="Huawei Sans" panose="020C0503030203020204" pitchFamily="34" charset="0"/>
                  <a:ea typeface="方正兰亭黑简体" panose="02000000000000000000" pitchFamily="2" charset="-122"/>
                </a:rPr>
                <a:t>SPS</a:t>
              </a:r>
              <a:endParaRPr kumimoji="0" lang="zh-CN" altLang="zh-CN" sz="800" b="0" i="0" u="none" strike="noStrike" cap="none" normalizeH="0" baseline="0" dirty="0" smtClean="0">
                <a:ln>
                  <a:noFill/>
                </a:ln>
                <a:solidFill>
                  <a:srgbClr val="003593"/>
                </a:solidFill>
                <a:effectLst/>
                <a:latin typeface="Huawei Sans" panose="020C0503030203020204" pitchFamily="34" charset="0"/>
                <a:ea typeface="方正兰亭黑简体" panose="02000000000000000000" pitchFamily="2" charset="-122"/>
              </a:endParaRPr>
            </a:p>
          </p:txBody>
        </p:sp>
        <p:sp>
          <p:nvSpPr>
            <p:cNvPr id="289" name="Rectangle 117"/>
            <p:cNvSpPr>
              <a:spLocks noChangeArrowheads="1"/>
            </p:cNvSpPr>
            <p:nvPr/>
          </p:nvSpPr>
          <p:spPr bwMode="auto">
            <a:xfrm>
              <a:off x="3388987" y="4767449"/>
              <a:ext cx="592138" cy="174840"/>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smtClean="0">
                  <a:solidFill>
                    <a:srgbClr val="FFFFFF"/>
                  </a:solidFill>
                  <a:latin typeface="Huawei Sans" panose="020C0503030203020204" pitchFamily="34" charset="0"/>
                  <a:ea typeface="方正兰亭黑简体" panose="02000000000000000000" pitchFamily="2" charset="-122"/>
                </a:rPr>
                <a:t>HSS</a:t>
              </a:r>
              <a:endParaRPr lang="zh-CN" altLang="zh-CN" sz="700" dirty="0">
                <a:latin typeface="Huawei Sans" panose="020C0503030203020204" pitchFamily="34" charset="0"/>
                <a:ea typeface="方正兰亭黑简体" panose="02000000000000000000" pitchFamily="2" charset="-122"/>
              </a:endParaRPr>
            </a:p>
          </p:txBody>
        </p:sp>
        <p:sp>
          <p:nvSpPr>
            <p:cNvPr id="290" name="Rectangle 119"/>
            <p:cNvSpPr>
              <a:spLocks noChangeArrowheads="1"/>
            </p:cNvSpPr>
            <p:nvPr/>
          </p:nvSpPr>
          <p:spPr bwMode="auto">
            <a:xfrm>
              <a:off x="3388987" y="5205598"/>
              <a:ext cx="592138" cy="173265"/>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smtClean="0">
                  <a:solidFill>
                    <a:srgbClr val="FFFFFF"/>
                  </a:solidFill>
                  <a:latin typeface="Huawei Sans" panose="020C0503030203020204" pitchFamily="34" charset="0"/>
                  <a:ea typeface="方正兰亭黑简体" panose="02000000000000000000" pitchFamily="2" charset="-122"/>
                </a:rPr>
                <a:t>PCRF</a:t>
              </a:r>
              <a:endParaRPr lang="zh-CN" altLang="zh-CN" sz="700" dirty="0">
                <a:latin typeface="Huawei Sans" panose="020C0503030203020204" pitchFamily="34" charset="0"/>
                <a:ea typeface="方正兰亭黑简体" panose="02000000000000000000" pitchFamily="2" charset="-122"/>
              </a:endParaRPr>
            </a:p>
          </p:txBody>
        </p:sp>
        <p:sp>
          <p:nvSpPr>
            <p:cNvPr id="291" name="Rectangle 121"/>
            <p:cNvSpPr>
              <a:spLocks noChangeArrowheads="1"/>
            </p:cNvSpPr>
            <p:nvPr/>
          </p:nvSpPr>
          <p:spPr bwMode="auto">
            <a:xfrm>
              <a:off x="3388987" y="5642160"/>
              <a:ext cx="592138" cy="173265"/>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smtClean="0">
                  <a:solidFill>
                    <a:srgbClr val="FFFFFF"/>
                  </a:solidFill>
                  <a:latin typeface="Huawei Sans" panose="020C0503030203020204" pitchFamily="34" charset="0"/>
                  <a:ea typeface="方正兰亭黑简体" panose="02000000000000000000" pitchFamily="2" charset="-122"/>
                </a:rPr>
                <a:t>OCS</a:t>
              </a:r>
              <a:endParaRPr lang="zh-CN" altLang="zh-CN" sz="700" dirty="0">
                <a:latin typeface="Huawei Sans" panose="020C0503030203020204" pitchFamily="34" charset="0"/>
                <a:ea typeface="方正兰亭黑简体" panose="02000000000000000000" pitchFamily="2" charset="-122"/>
              </a:endParaRPr>
            </a:p>
          </p:txBody>
        </p:sp>
        <p:sp>
          <p:nvSpPr>
            <p:cNvPr id="292" name="Rectangle 123"/>
            <p:cNvSpPr>
              <a:spLocks noChangeArrowheads="1"/>
            </p:cNvSpPr>
            <p:nvPr/>
          </p:nvSpPr>
          <p:spPr bwMode="auto">
            <a:xfrm>
              <a:off x="3388987" y="6078724"/>
              <a:ext cx="592138" cy="174840"/>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smtClean="0">
                  <a:solidFill>
                    <a:srgbClr val="FFFFFF"/>
                  </a:solidFill>
                  <a:latin typeface="Huawei Sans" panose="020C0503030203020204" pitchFamily="34" charset="0"/>
                  <a:ea typeface="方正兰亭黑简体" panose="02000000000000000000" pitchFamily="2" charset="-122"/>
                </a:rPr>
                <a:t>IMS</a:t>
              </a:r>
              <a:endParaRPr lang="zh-CN" altLang="zh-CN" sz="700" dirty="0">
                <a:latin typeface="Huawei Sans" panose="020C0503030203020204" pitchFamily="34" charset="0"/>
                <a:ea typeface="方正兰亭黑简体" panose="02000000000000000000" pitchFamily="2" charset="-122"/>
              </a:endParaRPr>
            </a:p>
          </p:txBody>
        </p:sp>
        <p:sp>
          <p:nvSpPr>
            <p:cNvPr id="293" name="Rectangle 125"/>
            <p:cNvSpPr>
              <a:spLocks noChangeArrowheads="1"/>
            </p:cNvSpPr>
            <p:nvPr/>
          </p:nvSpPr>
          <p:spPr bwMode="auto">
            <a:xfrm>
              <a:off x="3388987" y="6516873"/>
              <a:ext cx="592138" cy="165390"/>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smtClean="0">
                  <a:solidFill>
                    <a:srgbClr val="FFFFFF"/>
                  </a:solidFill>
                  <a:latin typeface="Huawei Sans" panose="020C0503030203020204" pitchFamily="34" charset="0"/>
                  <a:ea typeface="方正兰亭黑简体" panose="02000000000000000000" pitchFamily="2" charset="-122"/>
                </a:rPr>
                <a:t>EPC</a:t>
              </a:r>
              <a:endParaRPr lang="zh-CN" altLang="zh-CN" sz="700" dirty="0">
                <a:latin typeface="Huawei Sans" panose="020C0503030203020204" pitchFamily="34" charset="0"/>
                <a:ea typeface="方正兰亭黑简体" panose="02000000000000000000" pitchFamily="2" charset="-122"/>
              </a:endParaRPr>
            </a:p>
          </p:txBody>
        </p:sp>
        <p:sp>
          <p:nvSpPr>
            <p:cNvPr id="294" name="Rectangle 127"/>
            <p:cNvSpPr>
              <a:spLocks noChangeArrowheads="1"/>
            </p:cNvSpPr>
            <p:nvPr/>
          </p:nvSpPr>
          <p:spPr bwMode="auto">
            <a:xfrm>
              <a:off x="5327324" y="6508935"/>
              <a:ext cx="550863" cy="173265"/>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en-US" altLang="zh-CN" sz="700" dirty="0">
                  <a:solidFill>
                    <a:srgbClr val="FFFFFF"/>
                  </a:solidFill>
                  <a:latin typeface="Huawei Sans" panose="020C0503030203020204" pitchFamily="34" charset="0"/>
                  <a:ea typeface="方正兰亭黑简体" panose="02000000000000000000" pitchFamily="2" charset="-122"/>
                </a:rPr>
                <a:t>5</a:t>
              </a:r>
              <a:r>
                <a:rPr lang="zh-CN" altLang="zh-CN" sz="700" dirty="0" smtClean="0">
                  <a:solidFill>
                    <a:srgbClr val="FFFFFF"/>
                  </a:solidFill>
                  <a:latin typeface="Huawei Sans" panose="020C0503030203020204" pitchFamily="34" charset="0"/>
                  <a:ea typeface="方正兰亭黑简体" panose="02000000000000000000" pitchFamily="2" charset="-122"/>
                </a:rPr>
                <a:t>GC</a:t>
              </a:r>
              <a:endParaRPr lang="zh-CN" altLang="zh-CN" sz="700" dirty="0">
                <a:latin typeface="Huawei Sans" panose="020C0503030203020204" pitchFamily="34" charset="0"/>
                <a:ea typeface="方正兰亭黑简体" panose="02000000000000000000" pitchFamily="2" charset="-122"/>
              </a:endParaRPr>
            </a:p>
          </p:txBody>
        </p:sp>
        <p:sp>
          <p:nvSpPr>
            <p:cNvPr id="295" name="Rectangle 130"/>
            <p:cNvSpPr>
              <a:spLocks noChangeArrowheads="1"/>
            </p:cNvSpPr>
            <p:nvPr/>
          </p:nvSpPr>
          <p:spPr bwMode="auto">
            <a:xfrm>
              <a:off x="5327324" y="5927910"/>
              <a:ext cx="550863" cy="173265"/>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smtClean="0">
                  <a:solidFill>
                    <a:srgbClr val="FFFFFF"/>
                  </a:solidFill>
                  <a:latin typeface="Huawei Sans" panose="020C0503030203020204" pitchFamily="34" charset="0"/>
                  <a:ea typeface="方正兰亭黑简体" panose="02000000000000000000" pitchFamily="2" charset="-122"/>
                </a:rPr>
                <a:t>CHF</a:t>
              </a:r>
              <a:endParaRPr lang="zh-CN" altLang="zh-CN" sz="700" dirty="0">
                <a:latin typeface="Huawei Sans" panose="020C0503030203020204" pitchFamily="34" charset="0"/>
                <a:ea typeface="方正兰亭黑简体" panose="02000000000000000000" pitchFamily="2" charset="-122"/>
              </a:endParaRPr>
            </a:p>
          </p:txBody>
        </p:sp>
        <p:sp>
          <p:nvSpPr>
            <p:cNvPr id="296" name="Rectangle 134"/>
            <p:cNvSpPr>
              <a:spLocks noChangeArrowheads="1"/>
            </p:cNvSpPr>
            <p:nvPr/>
          </p:nvSpPr>
          <p:spPr bwMode="auto">
            <a:xfrm>
              <a:off x="5327324" y="4767449"/>
              <a:ext cx="550863" cy="174840"/>
            </a:xfrm>
            <a:prstGeom prst="rect">
              <a:avLst/>
            </a:prstGeom>
            <a:solidFill>
              <a:srgbClr val="003593"/>
            </a:solidFill>
            <a:ln>
              <a:noFill/>
            </a:ln>
          </p:spPr>
          <p:txBody>
            <a:bodyPr vert="horz" wrap="square" lIns="0" tIns="46800" rIns="0" bIns="46800" numCol="1" anchor="ctr" anchorCtr="0" compatLnSpc="1">
              <a:prstTxWarp prst="textNoShape">
                <a:avLst/>
              </a:prstTxWarp>
            </a:bodyPr>
            <a:lstStyle/>
            <a:p>
              <a:pPr algn="ctr"/>
              <a:r>
                <a:rPr lang="zh-CN" altLang="zh-CN" sz="700" dirty="0">
                  <a:solidFill>
                    <a:srgbClr val="FFFFFF"/>
                  </a:solidFill>
                  <a:latin typeface="Huawei Sans" panose="020C0503030203020204" pitchFamily="34" charset="0"/>
                  <a:ea typeface="方正兰亭黑简体" panose="02000000000000000000" pitchFamily="2" charset="-122"/>
                </a:rPr>
                <a:t>UDM</a:t>
              </a:r>
              <a:r>
                <a:rPr lang="en-US" altLang="zh-CN" sz="700" dirty="0" smtClean="0">
                  <a:solidFill>
                    <a:srgbClr val="FFFFFF"/>
                  </a:solidFill>
                  <a:latin typeface="Huawei Sans" panose="020C0503030203020204" pitchFamily="34" charset="0"/>
                  <a:ea typeface="方正兰亭黑简体" panose="02000000000000000000" pitchFamily="2" charset="-122"/>
                </a:rPr>
                <a:t>/AUSF</a:t>
              </a:r>
              <a:endParaRPr lang="zh-CN" altLang="zh-CN" sz="700" dirty="0">
                <a:latin typeface="Huawei Sans" panose="020C0503030203020204" pitchFamily="34" charset="0"/>
                <a:ea typeface="方正兰亭黑简体" panose="02000000000000000000" pitchFamily="2" charset="-122"/>
              </a:endParaRPr>
            </a:p>
          </p:txBody>
        </p:sp>
        <p:sp>
          <p:nvSpPr>
            <p:cNvPr id="297" name="Line 138"/>
            <p:cNvSpPr>
              <a:spLocks noChangeShapeType="1"/>
            </p:cNvSpPr>
            <p:nvPr/>
          </p:nvSpPr>
          <p:spPr bwMode="auto">
            <a:xfrm>
              <a:off x="3982712" y="4840473"/>
              <a:ext cx="403225" cy="883651"/>
            </a:xfrm>
            <a:prstGeom prst="line">
              <a:avLst/>
            </a:prstGeom>
            <a:noFill/>
            <a:ln w="7938" cap="rnd">
              <a:solidFill>
                <a:srgbClr val="4BA5F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298" name="Line 147"/>
            <p:cNvSpPr>
              <a:spLocks noChangeShapeType="1"/>
            </p:cNvSpPr>
            <p:nvPr/>
          </p:nvSpPr>
          <p:spPr bwMode="auto">
            <a:xfrm>
              <a:off x="3985887" y="5291323"/>
              <a:ext cx="398463" cy="436313"/>
            </a:xfrm>
            <a:prstGeom prst="line">
              <a:avLst/>
            </a:prstGeom>
            <a:noFill/>
            <a:ln w="7938" cap="rnd">
              <a:solidFill>
                <a:srgbClr val="4BA5F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299" name="Line 152"/>
            <p:cNvSpPr>
              <a:spLocks noChangeShapeType="1"/>
            </p:cNvSpPr>
            <p:nvPr/>
          </p:nvSpPr>
          <p:spPr bwMode="auto">
            <a:xfrm>
              <a:off x="3982712" y="5731060"/>
              <a:ext cx="403225" cy="0"/>
            </a:xfrm>
            <a:prstGeom prst="line">
              <a:avLst/>
            </a:prstGeom>
            <a:noFill/>
            <a:ln w="7938" cap="rnd">
              <a:solidFill>
                <a:srgbClr val="4BA5F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0" name="Rectangle 153"/>
            <p:cNvSpPr>
              <a:spLocks noChangeArrowheads="1"/>
            </p:cNvSpPr>
            <p:nvPr/>
          </p:nvSpPr>
          <p:spPr bwMode="auto">
            <a:xfrm>
              <a:off x="4139874" y="5688198"/>
              <a:ext cx="88900" cy="866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1" name="Rectangle 154"/>
            <p:cNvSpPr>
              <a:spLocks noChangeArrowheads="1"/>
            </p:cNvSpPr>
            <p:nvPr/>
          </p:nvSpPr>
          <p:spPr bwMode="auto">
            <a:xfrm>
              <a:off x="4157558" y="5686610"/>
              <a:ext cx="8319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smtClean="0">
                  <a:ln>
                    <a:noFill/>
                  </a:ln>
                  <a:solidFill>
                    <a:srgbClr val="3D3939"/>
                  </a:solidFill>
                  <a:effectLst/>
                  <a:latin typeface="Huawei Sans" panose="020C0503030203020204" pitchFamily="34" charset="0"/>
                  <a:ea typeface="方正兰亭黑简体" panose="02000000000000000000" pitchFamily="2" charset="-122"/>
                </a:rPr>
                <a:t>Gy</a:t>
              </a:r>
              <a:endParaRPr kumimoji="0" lang="zh-CN" altLang="zh-CN" sz="1800" b="0" i="0" u="none" strike="noStrike" cap="none" normalizeH="0" baseline="0" dirty="0" smtClean="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02" name="Line 155"/>
            <p:cNvSpPr>
              <a:spLocks noChangeShapeType="1"/>
            </p:cNvSpPr>
            <p:nvPr/>
          </p:nvSpPr>
          <p:spPr bwMode="auto">
            <a:xfrm flipV="1">
              <a:off x="3982712" y="5731059"/>
              <a:ext cx="403225" cy="437887"/>
            </a:xfrm>
            <a:prstGeom prst="line">
              <a:avLst/>
            </a:prstGeom>
            <a:noFill/>
            <a:ln w="7938" cap="rnd">
              <a:solidFill>
                <a:srgbClr val="4BA5F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3" name="Line 158"/>
            <p:cNvSpPr>
              <a:spLocks noChangeShapeType="1"/>
            </p:cNvSpPr>
            <p:nvPr/>
          </p:nvSpPr>
          <p:spPr bwMode="auto">
            <a:xfrm flipV="1">
              <a:off x="3982712" y="5731059"/>
              <a:ext cx="403225" cy="842697"/>
            </a:xfrm>
            <a:prstGeom prst="line">
              <a:avLst/>
            </a:prstGeom>
            <a:noFill/>
            <a:ln w="7938" cap="rnd">
              <a:solidFill>
                <a:srgbClr val="4BA5F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4" name="Line 167"/>
            <p:cNvSpPr>
              <a:spLocks noChangeShapeType="1"/>
            </p:cNvSpPr>
            <p:nvPr/>
          </p:nvSpPr>
          <p:spPr bwMode="auto">
            <a:xfrm flipV="1">
              <a:off x="4924099" y="4840473"/>
              <a:ext cx="400050" cy="915153"/>
            </a:xfrm>
            <a:prstGeom prst="line">
              <a:avLst/>
            </a:prstGeom>
            <a:noFill/>
            <a:ln w="7938" cap="rnd">
              <a:solidFill>
                <a:srgbClr val="0035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5" name="Line 177"/>
            <p:cNvSpPr>
              <a:spLocks noChangeShapeType="1"/>
            </p:cNvSpPr>
            <p:nvPr/>
          </p:nvSpPr>
          <p:spPr bwMode="auto">
            <a:xfrm flipV="1">
              <a:off x="4924099" y="5413560"/>
              <a:ext cx="400050" cy="348105"/>
            </a:xfrm>
            <a:prstGeom prst="line">
              <a:avLst/>
            </a:prstGeom>
            <a:noFill/>
            <a:ln w="7938" cap="rnd">
              <a:solidFill>
                <a:srgbClr val="0035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6" name="Line 186"/>
            <p:cNvSpPr>
              <a:spLocks noChangeShapeType="1"/>
            </p:cNvSpPr>
            <p:nvPr/>
          </p:nvSpPr>
          <p:spPr bwMode="auto">
            <a:xfrm>
              <a:off x="4925687" y="5764398"/>
              <a:ext cx="398463" cy="252021"/>
            </a:xfrm>
            <a:prstGeom prst="line">
              <a:avLst/>
            </a:prstGeom>
            <a:noFill/>
            <a:ln w="7938" cap="rnd">
              <a:solidFill>
                <a:srgbClr val="0035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7" name="Line 189"/>
            <p:cNvSpPr>
              <a:spLocks noChangeShapeType="1"/>
            </p:cNvSpPr>
            <p:nvPr/>
          </p:nvSpPr>
          <p:spPr bwMode="auto">
            <a:xfrm>
              <a:off x="4924099" y="5769160"/>
              <a:ext cx="400050" cy="833246"/>
            </a:xfrm>
            <a:prstGeom prst="line">
              <a:avLst/>
            </a:prstGeom>
            <a:noFill/>
            <a:ln w="7938" cap="rnd">
              <a:solidFill>
                <a:srgbClr val="0035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a:latin typeface="Huawei Sans" panose="020C0503030203020204" pitchFamily="34" charset="0"/>
                <a:ea typeface="方正兰亭黑简体" panose="02000000000000000000" pitchFamily="2" charset="-122"/>
              </a:endParaRPr>
            </a:p>
          </p:txBody>
        </p:sp>
        <p:sp>
          <p:nvSpPr>
            <p:cNvPr id="308" name="Rectangle 154"/>
            <p:cNvSpPr>
              <a:spLocks noChangeArrowheads="1"/>
            </p:cNvSpPr>
            <p:nvPr/>
          </p:nvSpPr>
          <p:spPr bwMode="auto">
            <a:xfrm rot="4038930">
              <a:off x="3954108" y="5276005"/>
              <a:ext cx="493523" cy="82620"/>
            </a:xfrm>
            <a:prstGeom prst="rect">
              <a:avLst/>
            </a:prstGeom>
            <a:solidFill>
              <a:schemeClr val="bg1"/>
            </a:solid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a:solidFill>
                    <a:srgbClr val="3D3939"/>
                  </a:solidFill>
                  <a:latin typeface="Huawei Sans" panose="020C0503030203020204" pitchFamily="34" charset="0"/>
                  <a:ea typeface="方正兰亭黑简体" panose="02000000000000000000" pitchFamily="2" charset="-122"/>
                </a:rPr>
                <a:t>S6a/Cx/Sh</a:t>
              </a:r>
              <a:endParaRPr kumimoji="0" lang="zh-CN" altLang="zh-CN" sz="1800" b="0" i="0" u="none" strike="noStrike" cap="none" normalizeH="0" baseline="0" dirty="0" smtClean="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09" name="Rectangle 154"/>
            <p:cNvSpPr>
              <a:spLocks noChangeArrowheads="1"/>
            </p:cNvSpPr>
            <p:nvPr/>
          </p:nvSpPr>
          <p:spPr bwMode="auto">
            <a:xfrm rot="2926036">
              <a:off x="4014677" y="5414045"/>
              <a:ext cx="249840" cy="82620"/>
            </a:xfrm>
            <a:prstGeom prst="rect">
              <a:avLst/>
            </a:prstGeom>
            <a:solidFill>
              <a:schemeClr val="bg1"/>
            </a:solid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a:solidFill>
                    <a:srgbClr val="3D3939"/>
                  </a:solidFill>
                  <a:latin typeface="Huawei Sans" panose="020C0503030203020204" pitchFamily="34" charset="0"/>
                  <a:ea typeface="方正兰亭黑简体" panose="02000000000000000000" pitchFamily="2" charset="-122"/>
                </a:rPr>
                <a:t>Gx/Rx</a:t>
              </a:r>
              <a:endParaRPr kumimoji="0" lang="zh-CN" altLang="zh-CN" sz="1800" b="0" i="0" u="none" strike="noStrike" cap="none" normalizeH="0" baseline="0" dirty="0" smtClean="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10" name="Rectangle 154"/>
            <p:cNvSpPr>
              <a:spLocks noChangeArrowheads="1"/>
            </p:cNvSpPr>
            <p:nvPr/>
          </p:nvSpPr>
          <p:spPr bwMode="auto">
            <a:xfrm rot="18909088">
              <a:off x="4128796" y="5925552"/>
              <a:ext cx="77456" cy="92333"/>
            </a:xfrm>
            <a:prstGeom prst="rect">
              <a:avLst/>
            </a:prstGeom>
            <a:solidFill>
              <a:schemeClr val="bg1"/>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600" dirty="0" err="1">
                  <a:solidFill>
                    <a:srgbClr val="3D3939"/>
                  </a:solidFill>
                  <a:latin typeface="Huawei Sans" panose="020C0503030203020204" pitchFamily="34" charset="0"/>
                  <a:ea typeface="方正兰亭黑简体" panose="02000000000000000000" pitchFamily="2" charset="-122"/>
                </a:rPr>
                <a:t>S</a:t>
              </a:r>
              <a:r>
                <a:rPr lang="en-US" altLang="zh-CN" sz="600" dirty="0" err="1" smtClean="0">
                  <a:solidFill>
                    <a:srgbClr val="3D3939"/>
                  </a:solidFill>
                  <a:latin typeface="Huawei Sans" panose="020C0503030203020204" pitchFamily="34" charset="0"/>
                  <a:ea typeface="方正兰亭黑简体" panose="02000000000000000000" pitchFamily="2" charset="-122"/>
                </a:rPr>
                <a:t>h</a:t>
              </a:r>
              <a:endParaRPr kumimoji="0" lang="zh-CN" altLang="zh-CN" sz="1800" b="0" i="0" u="none" strike="noStrike" cap="none" normalizeH="0" baseline="0" dirty="0" smtClean="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11" name="Rectangle 154"/>
            <p:cNvSpPr>
              <a:spLocks noChangeArrowheads="1"/>
            </p:cNvSpPr>
            <p:nvPr/>
          </p:nvSpPr>
          <p:spPr bwMode="auto">
            <a:xfrm rot="17701538">
              <a:off x="3942413" y="6059792"/>
              <a:ext cx="565666" cy="82620"/>
            </a:xfrm>
            <a:prstGeom prst="rect">
              <a:avLst/>
            </a:prstGeom>
            <a:solidFill>
              <a:schemeClr val="bg1"/>
            </a:solid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a:solidFill>
                    <a:srgbClr val="3D3939"/>
                  </a:solidFill>
                  <a:latin typeface="Huawei Sans" panose="020C0503030203020204" pitchFamily="34" charset="0"/>
                  <a:ea typeface="方正兰亭黑简体" panose="02000000000000000000" pitchFamily="2" charset="-122"/>
                </a:rPr>
                <a:t>S6a/Gx/Gy</a:t>
              </a:r>
              <a:endParaRPr kumimoji="0" lang="zh-CN" altLang="zh-CN" sz="1800" b="0" i="0" u="none" strike="noStrike" cap="none" normalizeH="0" baseline="0" dirty="0" smtClean="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12" name="Rectangle 154"/>
            <p:cNvSpPr>
              <a:spLocks noChangeArrowheads="1"/>
            </p:cNvSpPr>
            <p:nvPr/>
          </p:nvSpPr>
          <p:spPr bwMode="auto">
            <a:xfrm rot="17558892">
              <a:off x="4871696" y="5188707"/>
              <a:ext cx="586687" cy="82620"/>
            </a:xfrm>
            <a:prstGeom prst="rect">
              <a:avLst/>
            </a:prstGeom>
            <a:solidFill>
              <a:schemeClr val="bg1"/>
            </a:solid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a:solidFill>
                    <a:srgbClr val="3D3939"/>
                  </a:solidFill>
                  <a:latin typeface="Huawei Sans" panose="020C0503030203020204" pitchFamily="34" charset="0"/>
                  <a:ea typeface="方正兰亭黑简体" panose="02000000000000000000" pitchFamily="2" charset="-122"/>
                </a:rPr>
                <a:t>N8/N12/N15</a:t>
              </a:r>
              <a:endParaRPr kumimoji="0" lang="zh-CN" altLang="zh-CN" sz="1800" b="0" i="0" u="none" strike="noStrike" cap="none" normalizeH="0" baseline="0" dirty="0" smtClean="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13" name="Rectangle 132"/>
            <p:cNvSpPr>
              <a:spLocks noChangeArrowheads="1"/>
            </p:cNvSpPr>
            <p:nvPr/>
          </p:nvSpPr>
          <p:spPr bwMode="auto">
            <a:xfrm>
              <a:off x="5327324" y="5348473"/>
              <a:ext cx="550863" cy="173265"/>
            </a:xfrm>
            <a:prstGeom prst="rect">
              <a:avLst/>
            </a:prstGeom>
            <a:solidFill>
              <a:srgbClr val="003593"/>
            </a:solidFill>
            <a:ln>
              <a:noFill/>
            </a:ln>
          </p:spPr>
          <p:txBody>
            <a:bodyPr vert="horz" wrap="square" lIns="91440" tIns="46800" rIns="91440" bIns="46800" numCol="1" anchor="ctr" anchorCtr="0" compatLnSpc="1">
              <a:prstTxWarp prst="textNoShape">
                <a:avLst/>
              </a:prstTxWarp>
            </a:bodyPr>
            <a:lstStyle/>
            <a:p>
              <a:pPr algn="ctr"/>
              <a:r>
                <a:rPr lang="zh-CN" altLang="zh-CN" sz="700" dirty="0" smtClean="0">
                  <a:solidFill>
                    <a:srgbClr val="FFFFFF"/>
                  </a:solidFill>
                  <a:latin typeface="Huawei Sans" panose="020C0503030203020204" pitchFamily="34" charset="0"/>
                  <a:ea typeface="方正兰亭黑简体" panose="02000000000000000000" pitchFamily="2" charset="-122"/>
                </a:rPr>
                <a:t>PCF</a:t>
              </a:r>
              <a:endParaRPr lang="zh-CN" altLang="zh-CN" sz="700" dirty="0">
                <a:latin typeface="Huawei Sans" panose="020C0503030203020204" pitchFamily="34" charset="0"/>
                <a:ea typeface="方正兰亭黑简体" panose="02000000000000000000" pitchFamily="2" charset="-122"/>
              </a:endParaRPr>
            </a:p>
          </p:txBody>
        </p:sp>
        <p:sp>
          <p:nvSpPr>
            <p:cNvPr id="314" name="Rectangle 154"/>
            <p:cNvSpPr>
              <a:spLocks noChangeArrowheads="1"/>
            </p:cNvSpPr>
            <p:nvPr/>
          </p:nvSpPr>
          <p:spPr bwMode="auto">
            <a:xfrm rot="1976128">
              <a:off x="5057365" y="5842765"/>
              <a:ext cx="149175" cy="92333"/>
            </a:xfrm>
            <a:prstGeom prst="rect">
              <a:avLst/>
            </a:prstGeom>
            <a:solidFill>
              <a:schemeClr val="bg1"/>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a:solidFill>
                    <a:srgbClr val="3D3939"/>
                  </a:solidFill>
                  <a:latin typeface="Huawei Sans" panose="020C0503030203020204" pitchFamily="34" charset="0"/>
                  <a:ea typeface="方正兰亭黑简体" panose="02000000000000000000" pitchFamily="2" charset="-122"/>
                </a:rPr>
                <a:t>Nchf</a:t>
              </a:r>
              <a:endParaRPr kumimoji="0" lang="zh-CN" altLang="zh-CN" sz="1800" b="0" i="0" u="none" strike="noStrike" cap="none" normalizeH="0" baseline="0" dirty="0" smtClean="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15" name="Rectangle 154"/>
            <p:cNvSpPr>
              <a:spLocks noChangeArrowheads="1"/>
            </p:cNvSpPr>
            <p:nvPr/>
          </p:nvSpPr>
          <p:spPr bwMode="auto">
            <a:xfrm rot="3790466">
              <a:off x="4768875" y="6163641"/>
              <a:ext cx="739188" cy="82620"/>
            </a:xfrm>
            <a:prstGeom prst="rect">
              <a:avLst/>
            </a:prstGeom>
            <a:solidFill>
              <a:schemeClr val="bg1"/>
            </a:solid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smtClean="0">
                  <a:solidFill>
                    <a:srgbClr val="3D3939"/>
                  </a:solidFill>
                  <a:latin typeface="Huawei Sans" panose="020C0503030203020204" pitchFamily="34" charset="0"/>
                  <a:ea typeface="方正兰亭黑简体" panose="02000000000000000000" pitchFamily="2" charset="-122"/>
                </a:rPr>
                <a:t>N7/N8/N12/N15</a:t>
              </a:r>
              <a:endParaRPr kumimoji="0" lang="zh-CN" altLang="zh-CN" sz="1800" b="0" i="0" u="none" strike="noStrike" cap="none" normalizeH="0" baseline="0" dirty="0" smtClean="0">
                <a:ln>
                  <a:noFill/>
                </a:ln>
                <a:solidFill>
                  <a:srgbClr val="3D3939"/>
                </a:solidFill>
                <a:effectLst/>
                <a:latin typeface="Huawei Sans" panose="020C0503030203020204" pitchFamily="34" charset="0"/>
                <a:ea typeface="方正兰亭黑简体" panose="02000000000000000000" pitchFamily="2" charset="-122"/>
              </a:endParaRPr>
            </a:p>
          </p:txBody>
        </p:sp>
        <p:sp>
          <p:nvSpPr>
            <p:cNvPr id="319" name="Rectangle 154"/>
            <p:cNvSpPr>
              <a:spLocks noChangeArrowheads="1"/>
            </p:cNvSpPr>
            <p:nvPr/>
          </p:nvSpPr>
          <p:spPr bwMode="auto">
            <a:xfrm rot="18995922">
              <a:off x="4921818" y="5556165"/>
              <a:ext cx="420272" cy="92333"/>
            </a:xfrm>
            <a:prstGeom prst="rect">
              <a:avLst/>
            </a:prstGeom>
            <a:solidFill>
              <a:schemeClr val="bg1"/>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zu-ZA" altLang="zh-CN" sz="600" dirty="0">
                  <a:solidFill>
                    <a:srgbClr val="3D3939"/>
                  </a:solidFill>
                  <a:latin typeface="Huawei Sans" panose="020C0503030203020204" pitchFamily="34" charset="0"/>
                  <a:ea typeface="方正兰亭黑简体" panose="02000000000000000000" pitchFamily="2" charset="-122"/>
                </a:rPr>
                <a:t>N7/N15/Nbsf</a:t>
              </a:r>
              <a:endParaRPr kumimoji="0" lang="zh-CN" altLang="zh-CN" sz="1800" b="0" i="0" u="none" strike="noStrike" cap="none" normalizeH="0" baseline="0" dirty="0" smtClean="0">
                <a:ln>
                  <a:noFill/>
                </a:ln>
                <a:solidFill>
                  <a:srgbClr val="3D3939"/>
                </a:solidFill>
                <a:effectLst/>
                <a:latin typeface="Huawei Sans" panose="020C0503030203020204" pitchFamily="34" charset="0"/>
                <a:ea typeface="方正兰亭黑简体" panose="02000000000000000000" pitchFamily="2" charset="-122"/>
              </a:endParaRPr>
            </a:p>
          </p:txBody>
        </p:sp>
      </p:grpSp>
      <p:sp>
        <p:nvSpPr>
          <p:cNvPr id="320" name="圆角矩形 319"/>
          <p:cNvSpPr/>
          <p:nvPr/>
        </p:nvSpPr>
        <p:spPr>
          <a:xfrm>
            <a:off x="720800" y="7540337"/>
            <a:ext cx="5332605" cy="357188"/>
          </a:xfrm>
          <a:prstGeom prst="roundRect">
            <a:avLst/>
          </a:prstGeom>
          <a:noFill/>
          <a:ln>
            <a:solidFill>
              <a:srgbClr val="00359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ndParaRPr>
          </a:p>
        </p:txBody>
      </p:sp>
      <p:sp>
        <p:nvSpPr>
          <p:cNvPr id="321" name="Freeform 10"/>
          <p:cNvSpPr>
            <a:spLocks/>
          </p:cNvSpPr>
          <p:nvPr/>
        </p:nvSpPr>
        <p:spPr bwMode="auto">
          <a:xfrm>
            <a:off x="1059480" y="8038812"/>
            <a:ext cx="52388" cy="50800"/>
          </a:xfrm>
          <a:custGeom>
            <a:avLst/>
            <a:gdLst>
              <a:gd name="T0" fmla="*/ 9 w 33"/>
              <a:gd name="T1" fmla="*/ 0 h 32"/>
              <a:gd name="T2" fmla="*/ 2 w 33"/>
              <a:gd name="T3" fmla="*/ 6 h 32"/>
              <a:gd name="T4" fmla="*/ 0 w 33"/>
              <a:gd name="T5" fmla="*/ 15 h 32"/>
              <a:gd name="T6" fmla="*/ 0 w 33"/>
              <a:gd name="T7" fmla="*/ 19 h 32"/>
              <a:gd name="T8" fmla="*/ 4 w 33"/>
              <a:gd name="T9" fmla="*/ 26 h 32"/>
              <a:gd name="T10" fmla="*/ 12 w 33"/>
              <a:gd name="T11" fmla="*/ 31 h 32"/>
              <a:gd name="T12" fmla="*/ 22 w 33"/>
              <a:gd name="T13" fmla="*/ 32 h 32"/>
              <a:gd name="T14" fmla="*/ 28 w 33"/>
              <a:gd name="T15" fmla="*/ 27 h 32"/>
              <a:gd name="T16" fmla="*/ 32 w 33"/>
              <a:gd name="T17" fmla="*/ 20 h 32"/>
              <a:gd name="T18" fmla="*/ 33 w 33"/>
              <a:gd name="T19" fmla="*/ 8 h 32"/>
              <a:gd name="T20" fmla="*/ 28 w 33"/>
              <a:gd name="T21" fmla="*/ 3 h 32"/>
              <a:gd name="T22" fmla="*/ 20 w 33"/>
              <a:gd name="T23" fmla="*/ 0 h 32"/>
              <a:gd name="T24" fmla="*/ 9 w 33"/>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2">
                <a:moveTo>
                  <a:pt x="9" y="0"/>
                </a:moveTo>
                <a:lnTo>
                  <a:pt x="2" y="6"/>
                </a:lnTo>
                <a:lnTo>
                  <a:pt x="0" y="15"/>
                </a:lnTo>
                <a:lnTo>
                  <a:pt x="0" y="19"/>
                </a:lnTo>
                <a:lnTo>
                  <a:pt x="4" y="26"/>
                </a:lnTo>
                <a:lnTo>
                  <a:pt x="12" y="31"/>
                </a:lnTo>
                <a:lnTo>
                  <a:pt x="22" y="32"/>
                </a:lnTo>
                <a:lnTo>
                  <a:pt x="28" y="27"/>
                </a:lnTo>
                <a:lnTo>
                  <a:pt x="32" y="20"/>
                </a:lnTo>
                <a:lnTo>
                  <a:pt x="33" y="8"/>
                </a:lnTo>
                <a:lnTo>
                  <a:pt x="28" y="3"/>
                </a:lnTo>
                <a:lnTo>
                  <a:pt x="20" y="0"/>
                </a:lnTo>
                <a:lnTo>
                  <a:pt x="9" y="0"/>
                </a:lnTo>
                <a:close/>
              </a:path>
            </a:pathLst>
          </a:custGeom>
          <a:solidFill>
            <a:srgbClr val="4343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2" name="Line 11"/>
          <p:cNvSpPr>
            <a:spLocks noChangeShapeType="1"/>
          </p:cNvSpPr>
          <p:nvPr/>
        </p:nvSpPr>
        <p:spPr bwMode="auto">
          <a:xfrm>
            <a:off x="1086468" y="7903875"/>
            <a:ext cx="0" cy="146050"/>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3" name="Freeform 13"/>
          <p:cNvSpPr>
            <a:spLocks/>
          </p:cNvSpPr>
          <p:nvPr/>
        </p:nvSpPr>
        <p:spPr bwMode="auto">
          <a:xfrm>
            <a:off x="2494898" y="8026112"/>
            <a:ext cx="52388" cy="50800"/>
          </a:xfrm>
          <a:custGeom>
            <a:avLst/>
            <a:gdLst>
              <a:gd name="T0" fmla="*/ 9 w 33"/>
              <a:gd name="T1" fmla="*/ 0 h 32"/>
              <a:gd name="T2" fmla="*/ 3 w 33"/>
              <a:gd name="T3" fmla="*/ 6 h 32"/>
              <a:gd name="T4" fmla="*/ 0 w 33"/>
              <a:gd name="T5" fmla="*/ 15 h 32"/>
              <a:gd name="T6" fmla="*/ 1 w 33"/>
              <a:gd name="T7" fmla="*/ 19 h 32"/>
              <a:gd name="T8" fmla="*/ 5 w 33"/>
              <a:gd name="T9" fmla="*/ 26 h 32"/>
              <a:gd name="T10" fmla="*/ 12 w 33"/>
              <a:gd name="T11" fmla="*/ 31 h 32"/>
              <a:gd name="T12" fmla="*/ 23 w 33"/>
              <a:gd name="T13" fmla="*/ 32 h 32"/>
              <a:gd name="T14" fmla="*/ 29 w 33"/>
              <a:gd name="T15" fmla="*/ 27 h 32"/>
              <a:gd name="T16" fmla="*/ 32 w 33"/>
              <a:gd name="T17" fmla="*/ 20 h 32"/>
              <a:gd name="T18" fmla="*/ 33 w 33"/>
              <a:gd name="T19" fmla="*/ 8 h 32"/>
              <a:gd name="T20" fmla="*/ 28 w 33"/>
              <a:gd name="T21" fmla="*/ 3 h 32"/>
              <a:gd name="T22" fmla="*/ 21 w 33"/>
              <a:gd name="T23" fmla="*/ 0 h 32"/>
              <a:gd name="T24" fmla="*/ 9 w 33"/>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2">
                <a:moveTo>
                  <a:pt x="9" y="0"/>
                </a:moveTo>
                <a:lnTo>
                  <a:pt x="3" y="6"/>
                </a:lnTo>
                <a:lnTo>
                  <a:pt x="0" y="15"/>
                </a:lnTo>
                <a:lnTo>
                  <a:pt x="1" y="19"/>
                </a:lnTo>
                <a:lnTo>
                  <a:pt x="5" y="26"/>
                </a:lnTo>
                <a:lnTo>
                  <a:pt x="12" y="31"/>
                </a:lnTo>
                <a:lnTo>
                  <a:pt x="23" y="32"/>
                </a:lnTo>
                <a:lnTo>
                  <a:pt x="29" y="27"/>
                </a:lnTo>
                <a:lnTo>
                  <a:pt x="32" y="20"/>
                </a:lnTo>
                <a:lnTo>
                  <a:pt x="33" y="8"/>
                </a:lnTo>
                <a:lnTo>
                  <a:pt x="28" y="3"/>
                </a:lnTo>
                <a:lnTo>
                  <a:pt x="21" y="0"/>
                </a:lnTo>
                <a:lnTo>
                  <a:pt x="9" y="0"/>
                </a:lnTo>
                <a:close/>
              </a:path>
            </a:pathLst>
          </a:custGeom>
          <a:solidFill>
            <a:srgbClr val="4343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4" name="Line 14"/>
          <p:cNvSpPr>
            <a:spLocks noChangeShapeType="1"/>
          </p:cNvSpPr>
          <p:nvPr/>
        </p:nvSpPr>
        <p:spPr bwMode="auto">
          <a:xfrm>
            <a:off x="2521885" y="7903875"/>
            <a:ext cx="0" cy="146050"/>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5" name="Freeform 16"/>
          <p:cNvSpPr>
            <a:spLocks/>
          </p:cNvSpPr>
          <p:nvPr/>
        </p:nvSpPr>
        <p:spPr bwMode="auto">
          <a:xfrm>
            <a:off x="4003340" y="8038812"/>
            <a:ext cx="53975" cy="50800"/>
          </a:xfrm>
          <a:custGeom>
            <a:avLst/>
            <a:gdLst>
              <a:gd name="T0" fmla="*/ 9 w 34"/>
              <a:gd name="T1" fmla="*/ 0 h 32"/>
              <a:gd name="T2" fmla="*/ 3 w 34"/>
              <a:gd name="T3" fmla="*/ 6 h 32"/>
              <a:gd name="T4" fmla="*/ 0 w 34"/>
              <a:gd name="T5" fmla="*/ 15 h 32"/>
              <a:gd name="T6" fmla="*/ 1 w 34"/>
              <a:gd name="T7" fmla="*/ 19 h 32"/>
              <a:gd name="T8" fmla="*/ 5 w 34"/>
              <a:gd name="T9" fmla="*/ 26 h 32"/>
              <a:gd name="T10" fmla="*/ 12 w 34"/>
              <a:gd name="T11" fmla="*/ 31 h 32"/>
              <a:gd name="T12" fmla="*/ 23 w 34"/>
              <a:gd name="T13" fmla="*/ 32 h 32"/>
              <a:gd name="T14" fmla="*/ 30 w 34"/>
              <a:gd name="T15" fmla="*/ 27 h 32"/>
              <a:gd name="T16" fmla="*/ 34 w 34"/>
              <a:gd name="T17" fmla="*/ 20 h 32"/>
              <a:gd name="T18" fmla="*/ 34 w 34"/>
              <a:gd name="T19" fmla="*/ 8 h 32"/>
              <a:gd name="T20" fmla="*/ 30 w 34"/>
              <a:gd name="T21" fmla="*/ 3 h 32"/>
              <a:gd name="T22" fmla="*/ 21 w 34"/>
              <a:gd name="T23" fmla="*/ 0 h 32"/>
              <a:gd name="T24" fmla="*/ 9 w 34"/>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2">
                <a:moveTo>
                  <a:pt x="9" y="0"/>
                </a:moveTo>
                <a:lnTo>
                  <a:pt x="3" y="6"/>
                </a:lnTo>
                <a:lnTo>
                  <a:pt x="0" y="15"/>
                </a:lnTo>
                <a:lnTo>
                  <a:pt x="1" y="19"/>
                </a:lnTo>
                <a:lnTo>
                  <a:pt x="5" y="26"/>
                </a:lnTo>
                <a:lnTo>
                  <a:pt x="12" y="31"/>
                </a:lnTo>
                <a:lnTo>
                  <a:pt x="23" y="32"/>
                </a:lnTo>
                <a:lnTo>
                  <a:pt x="30" y="27"/>
                </a:lnTo>
                <a:lnTo>
                  <a:pt x="34" y="20"/>
                </a:lnTo>
                <a:lnTo>
                  <a:pt x="34" y="8"/>
                </a:lnTo>
                <a:lnTo>
                  <a:pt x="30" y="3"/>
                </a:lnTo>
                <a:lnTo>
                  <a:pt x="21" y="0"/>
                </a:lnTo>
                <a:lnTo>
                  <a:pt x="9" y="0"/>
                </a:lnTo>
                <a:close/>
              </a:path>
            </a:pathLst>
          </a:custGeom>
          <a:solidFill>
            <a:srgbClr val="4343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6" name="Line 17"/>
          <p:cNvSpPr>
            <a:spLocks noChangeShapeType="1"/>
          </p:cNvSpPr>
          <p:nvPr/>
        </p:nvSpPr>
        <p:spPr bwMode="auto">
          <a:xfrm>
            <a:off x="4030328" y="7903875"/>
            <a:ext cx="0" cy="146050"/>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7" name="Freeform 19"/>
          <p:cNvSpPr>
            <a:spLocks/>
          </p:cNvSpPr>
          <p:nvPr/>
        </p:nvSpPr>
        <p:spPr bwMode="auto">
          <a:xfrm>
            <a:off x="5510195" y="8038812"/>
            <a:ext cx="53975" cy="50800"/>
          </a:xfrm>
          <a:custGeom>
            <a:avLst/>
            <a:gdLst>
              <a:gd name="T0" fmla="*/ 9 w 34"/>
              <a:gd name="T1" fmla="*/ 0 h 32"/>
              <a:gd name="T2" fmla="*/ 2 w 34"/>
              <a:gd name="T3" fmla="*/ 6 h 32"/>
              <a:gd name="T4" fmla="*/ 0 w 34"/>
              <a:gd name="T5" fmla="*/ 15 h 32"/>
              <a:gd name="T6" fmla="*/ 0 w 34"/>
              <a:gd name="T7" fmla="*/ 19 h 32"/>
              <a:gd name="T8" fmla="*/ 4 w 34"/>
              <a:gd name="T9" fmla="*/ 26 h 32"/>
              <a:gd name="T10" fmla="*/ 12 w 34"/>
              <a:gd name="T11" fmla="*/ 31 h 32"/>
              <a:gd name="T12" fmla="*/ 23 w 34"/>
              <a:gd name="T13" fmla="*/ 32 h 32"/>
              <a:gd name="T14" fmla="*/ 29 w 34"/>
              <a:gd name="T15" fmla="*/ 27 h 32"/>
              <a:gd name="T16" fmla="*/ 33 w 34"/>
              <a:gd name="T17" fmla="*/ 20 h 32"/>
              <a:gd name="T18" fmla="*/ 34 w 34"/>
              <a:gd name="T19" fmla="*/ 8 h 32"/>
              <a:gd name="T20" fmla="*/ 29 w 34"/>
              <a:gd name="T21" fmla="*/ 3 h 32"/>
              <a:gd name="T22" fmla="*/ 21 w 34"/>
              <a:gd name="T23" fmla="*/ 0 h 32"/>
              <a:gd name="T24" fmla="*/ 9 w 34"/>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2">
                <a:moveTo>
                  <a:pt x="9" y="0"/>
                </a:moveTo>
                <a:lnTo>
                  <a:pt x="2" y="6"/>
                </a:lnTo>
                <a:lnTo>
                  <a:pt x="0" y="15"/>
                </a:lnTo>
                <a:lnTo>
                  <a:pt x="0" y="19"/>
                </a:lnTo>
                <a:lnTo>
                  <a:pt x="4" y="26"/>
                </a:lnTo>
                <a:lnTo>
                  <a:pt x="12" y="31"/>
                </a:lnTo>
                <a:lnTo>
                  <a:pt x="23" y="32"/>
                </a:lnTo>
                <a:lnTo>
                  <a:pt x="29" y="27"/>
                </a:lnTo>
                <a:lnTo>
                  <a:pt x="33" y="20"/>
                </a:lnTo>
                <a:lnTo>
                  <a:pt x="34" y="8"/>
                </a:lnTo>
                <a:lnTo>
                  <a:pt x="29" y="3"/>
                </a:lnTo>
                <a:lnTo>
                  <a:pt x="21" y="0"/>
                </a:lnTo>
                <a:lnTo>
                  <a:pt x="9" y="0"/>
                </a:lnTo>
                <a:close/>
              </a:path>
            </a:pathLst>
          </a:custGeom>
          <a:solidFill>
            <a:srgbClr val="4343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28" name="Line 20"/>
          <p:cNvSpPr>
            <a:spLocks noChangeShapeType="1"/>
          </p:cNvSpPr>
          <p:nvPr/>
        </p:nvSpPr>
        <p:spPr bwMode="auto">
          <a:xfrm>
            <a:off x="5538770" y="7897525"/>
            <a:ext cx="0" cy="146050"/>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31" name="Rectangle 116"/>
          <p:cNvSpPr>
            <a:spLocks noChangeArrowheads="1"/>
          </p:cNvSpPr>
          <p:nvPr/>
        </p:nvSpPr>
        <p:spPr bwMode="auto">
          <a:xfrm>
            <a:off x="754680" y="7608600"/>
            <a:ext cx="5203825" cy="223838"/>
          </a:xfrm>
          <a:prstGeom prst="rect">
            <a:avLst/>
          </a:prstGeom>
          <a:solidFill>
            <a:srgbClr val="003593"/>
          </a:solidFill>
          <a:ln>
            <a:noFill/>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35" name="Rectangle 120"/>
          <p:cNvSpPr>
            <a:spLocks noChangeArrowheads="1"/>
          </p:cNvSpPr>
          <p:nvPr/>
        </p:nvSpPr>
        <p:spPr bwMode="auto">
          <a:xfrm>
            <a:off x="5229208" y="8143587"/>
            <a:ext cx="48731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050000"/>
                </a:solidFill>
                <a:effectLst/>
                <a:latin typeface="Huawei Sans" panose="020C0503030203020204" pitchFamily="34" charset="0"/>
              </a:rPr>
              <a:t>Diameter</a:t>
            </a:r>
            <a:endParaRPr kumimoji="0" lang="zh-CN" altLang="zh-CN" sz="1800" b="0" i="0" u="none" strike="noStrike" cap="none" normalizeH="0" baseline="0" dirty="0" smtClean="0">
              <a:ln>
                <a:noFill/>
              </a:ln>
              <a:solidFill>
                <a:schemeClr val="tx1"/>
              </a:solidFill>
              <a:effectLst/>
              <a:latin typeface="Huawei Sans" panose="020C0503030203020204" pitchFamily="34" charset="0"/>
            </a:endParaRPr>
          </a:p>
        </p:txBody>
      </p:sp>
      <p:sp>
        <p:nvSpPr>
          <p:cNvPr id="338" name="Rectangle 123"/>
          <p:cNvSpPr>
            <a:spLocks noChangeArrowheads="1"/>
          </p:cNvSpPr>
          <p:nvPr/>
        </p:nvSpPr>
        <p:spPr bwMode="auto">
          <a:xfrm>
            <a:off x="3820778" y="8124537"/>
            <a:ext cx="48731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050000"/>
                </a:solidFill>
                <a:effectLst/>
                <a:latin typeface="Huawei Sans" panose="020C0503030203020204" pitchFamily="34" charset="0"/>
              </a:rPr>
              <a:t>Diameter</a:t>
            </a:r>
            <a:endParaRPr kumimoji="0" lang="zh-CN" altLang="zh-CN" sz="1800" b="0" i="0" u="none" strike="noStrike" cap="none" normalizeH="0" baseline="0" dirty="0" smtClean="0">
              <a:ln>
                <a:noFill/>
              </a:ln>
              <a:solidFill>
                <a:schemeClr val="tx1"/>
              </a:solidFill>
              <a:effectLst/>
              <a:latin typeface="Huawei Sans" panose="020C0503030203020204" pitchFamily="34" charset="0"/>
            </a:endParaRPr>
          </a:p>
        </p:txBody>
      </p:sp>
      <p:sp>
        <p:nvSpPr>
          <p:cNvPr id="339" name="Rectangle 124"/>
          <p:cNvSpPr>
            <a:spLocks noChangeArrowheads="1"/>
          </p:cNvSpPr>
          <p:nvPr/>
        </p:nvSpPr>
        <p:spPr bwMode="auto">
          <a:xfrm>
            <a:off x="2296460" y="8124537"/>
            <a:ext cx="48731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050000"/>
                </a:solidFill>
                <a:effectLst/>
                <a:latin typeface="Huawei Sans" panose="020C0503030203020204" pitchFamily="34" charset="0"/>
              </a:rPr>
              <a:t>Diameter</a:t>
            </a:r>
            <a:endParaRPr kumimoji="0" lang="zh-CN" altLang="zh-CN" sz="1800" b="0" i="0" u="none" strike="noStrike" cap="none" normalizeH="0" baseline="0" dirty="0" smtClean="0">
              <a:ln>
                <a:noFill/>
              </a:ln>
              <a:solidFill>
                <a:schemeClr val="tx1"/>
              </a:solidFill>
              <a:effectLst/>
              <a:latin typeface="Huawei Sans" panose="020C0503030203020204" pitchFamily="34" charset="0"/>
            </a:endParaRPr>
          </a:p>
        </p:txBody>
      </p:sp>
      <p:sp>
        <p:nvSpPr>
          <p:cNvPr id="340" name="Rectangle 125"/>
          <p:cNvSpPr>
            <a:spLocks noChangeArrowheads="1"/>
          </p:cNvSpPr>
          <p:nvPr/>
        </p:nvSpPr>
        <p:spPr bwMode="auto">
          <a:xfrm>
            <a:off x="925410" y="8137208"/>
            <a:ext cx="34464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050000"/>
                </a:solidFill>
                <a:effectLst/>
                <a:latin typeface="Huawei Sans" panose="020C0503030203020204" pitchFamily="34" charset="0"/>
              </a:rPr>
              <a:t>HTTPS</a:t>
            </a:r>
            <a:endParaRPr kumimoji="0" lang="zh-CN" altLang="zh-CN" sz="1800" b="0" i="0" u="none" strike="noStrike" cap="none" normalizeH="0" baseline="0" dirty="0" smtClean="0">
              <a:ln>
                <a:noFill/>
              </a:ln>
              <a:solidFill>
                <a:schemeClr val="tx1"/>
              </a:solidFill>
              <a:effectLst/>
              <a:latin typeface="Huawei Sans" panose="020C0503030203020204" pitchFamily="34" charset="0"/>
            </a:endParaRPr>
          </a:p>
        </p:txBody>
      </p:sp>
      <p:sp>
        <p:nvSpPr>
          <p:cNvPr id="341" name="Rectangle 126"/>
          <p:cNvSpPr>
            <a:spLocks noChangeArrowheads="1"/>
          </p:cNvSpPr>
          <p:nvPr/>
        </p:nvSpPr>
        <p:spPr bwMode="auto">
          <a:xfrm>
            <a:off x="2391437" y="7617299"/>
            <a:ext cx="229300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1" i="0" u="none" strike="noStrike" cap="none" normalizeH="0" baseline="0" dirty="0" smtClean="0">
                <a:ln>
                  <a:noFill/>
                </a:ln>
                <a:solidFill>
                  <a:srgbClr val="FFFFFF"/>
                </a:solidFill>
                <a:effectLst/>
                <a:latin typeface="Huawei Sans" panose="020C0503030203020204" pitchFamily="34" charset="0"/>
              </a:rPr>
              <a:t>Cloud</a:t>
            </a:r>
            <a:r>
              <a:rPr kumimoji="0" lang="zh-CN" altLang="zh-CN" sz="1300" b="1" i="0" u="none" strike="noStrike" cap="none" normalizeH="0" baseline="0" dirty="0" smtClean="0">
                <a:ln>
                  <a:noFill/>
                </a:ln>
                <a:solidFill>
                  <a:srgbClr val="FFFFFF"/>
                </a:solidFill>
                <a:effectLst/>
                <a:latin typeface="Huawei Sans" panose="020C0503030203020204" pitchFamily="34" charset="0"/>
              </a:rPr>
              <a:t>SPS</a:t>
            </a:r>
            <a:r>
              <a:rPr kumimoji="0" lang="en-US" altLang="zh-CN" sz="1300" b="1" i="0" u="none" strike="noStrike" cap="none" normalizeH="0" baseline="0" dirty="0" smtClean="0">
                <a:ln>
                  <a:noFill/>
                </a:ln>
                <a:solidFill>
                  <a:srgbClr val="FFFFFF"/>
                </a:solidFill>
                <a:effectLst/>
                <a:latin typeface="Huawei Sans" panose="020C0503030203020204" pitchFamily="34" charset="0"/>
              </a:rPr>
              <a:t> = DRA + SCP + BSF</a:t>
            </a:r>
            <a:endParaRPr kumimoji="0" lang="zh-CN" altLang="zh-CN" sz="1800" b="0" i="0" u="none" strike="noStrike" cap="none" normalizeH="0" baseline="0" dirty="0" smtClean="0">
              <a:ln>
                <a:noFill/>
              </a:ln>
              <a:solidFill>
                <a:schemeClr val="tx1"/>
              </a:solidFill>
              <a:effectLst/>
              <a:latin typeface="Huawei Sans" panose="020C0503030203020204" pitchFamily="34" charset="0"/>
            </a:endParaRPr>
          </a:p>
        </p:txBody>
      </p:sp>
      <p:sp>
        <p:nvSpPr>
          <p:cNvPr id="342" name="Line 140"/>
          <p:cNvSpPr>
            <a:spLocks noChangeShapeType="1"/>
          </p:cNvSpPr>
          <p:nvPr/>
        </p:nvSpPr>
        <p:spPr bwMode="auto">
          <a:xfrm>
            <a:off x="1080118" y="8327737"/>
            <a:ext cx="0" cy="180975"/>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43" name="Line 146"/>
          <p:cNvSpPr>
            <a:spLocks noChangeShapeType="1"/>
          </p:cNvSpPr>
          <p:nvPr/>
        </p:nvSpPr>
        <p:spPr bwMode="auto">
          <a:xfrm>
            <a:off x="2515535" y="8340437"/>
            <a:ext cx="0" cy="166688"/>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44" name="Line 151"/>
          <p:cNvSpPr>
            <a:spLocks noChangeShapeType="1"/>
          </p:cNvSpPr>
          <p:nvPr/>
        </p:nvSpPr>
        <p:spPr bwMode="auto">
          <a:xfrm>
            <a:off x="4025565" y="8327737"/>
            <a:ext cx="0" cy="166688"/>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46" name="Line 167"/>
          <p:cNvSpPr>
            <a:spLocks noChangeShapeType="1"/>
          </p:cNvSpPr>
          <p:nvPr/>
        </p:nvSpPr>
        <p:spPr bwMode="auto">
          <a:xfrm>
            <a:off x="5530833" y="8334087"/>
            <a:ext cx="0" cy="166688"/>
          </a:xfrm>
          <a:prstGeom prst="line">
            <a:avLst/>
          </a:prstGeom>
          <a:noFill/>
          <a:ln w="12700" cap="rnd">
            <a:solidFill>
              <a:srgbClr val="43434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ndParaRPr>
          </a:p>
        </p:txBody>
      </p:sp>
      <p:sp>
        <p:nvSpPr>
          <p:cNvPr id="347" name="圆角矩形 346"/>
          <p:cNvSpPr/>
          <p:nvPr/>
        </p:nvSpPr>
        <p:spPr>
          <a:xfrm>
            <a:off x="664733" y="8523227"/>
            <a:ext cx="904366" cy="312334"/>
          </a:xfrm>
          <a:prstGeom prst="roundRect">
            <a:avLst/>
          </a:prstGeom>
          <a:noFill/>
          <a:ln>
            <a:solidFill>
              <a:srgbClr val="003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rPr>
              <a:t>5GC</a:t>
            </a:r>
            <a:endParaRPr lang="zh-CN" altLang="en-US" sz="1200" dirty="0">
              <a:solidFill>
                <a:schemeClr val="tx1"/>
              </a:solidFill>
              <a:latin typeface="Huawei Sans" panose="020C0503030203020204" pitchFamily="34" charset="0"/>
            </a:endParaRPr>
          </a:p>
        </p:txBody>
      </p:sp>
      <p:sp>
        <p:nvSpPr>
          <p:cNvPr id="348" name="圆角矩形 347"/>
          <p:cNvSpPr/>
          <p:nvPr/>
        </p:nvSpPr>
        <p:spPr>
          <a:xfrm>
            <a:off x="2095637" y="8522203"/>
            <a:ext cx="904366" cy="312334"/>
          </a:xfrm>
          <a:prstGeom prst="roundRect">
            <a:avLst/>
          </a:prstGeom>
          <a:noFill/>
          <a:ln>
            <a:solidFill>
              <a:srgbClr val="003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rPr>
              <a:t>PCC</a:t>
            </a:r>
            <a:endParaRPr lang="zh-CN" altLang="en-US" sz="1200" dirty="0">
              <a:solidFill>
                <a:schemeClr val="tx1"/>
              </a:solidFill>
              <a:latin typeface="Huawei Sans" panose="020C0503030203020204" pitchFamily="34" charset="0"/>
            </a:endParaRPr>
          </a:p>
        </p:txBody>
      </p:sp>
      <p:sp>
        <p:nvSpPr>
          <p:cNvPr id="349" name="圆角矩形 348"/>
          <p:cNvSpPr/>
          <p:nvPr/>
        </p:nvSpPr>
        <p:spPr>
          <a:xfrm>
            <a:off x="3526541" y="8515853"/>
            <a:ext cx="1034450" cy="312334"/>
          </a:xfrm>
          <a:prstGeom prst="roundRect">
            <a:avLst/>
          </a:prstGeom>
          <a:noFill/>
          <a:ln>
            <a:solidFill>
              <a:srgbClr val="003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rPr>
              <a:t>EPC</a:t>
            </a:r>
            <a:endParaRPr lang="zh-CN" altLang="en-US" sz="1200" dirty="0">
              <a:solidFill>
                <a:schemeClr val="tx1"/>
              </a:solidFill>
              <a:latin typeface="Huawei Sans" panose="020C0503030203020204" pitchFamily="34" charset="0"/>
            </a:endParaRPr>
          </a:p>
        </p:txBody>
      </p:sp>
      <p:sp>
        <p:nvSpPr>
          <p:cNvPr id="351" name="圆角矩形 350"/>
          <p:cNvSpPr/>
          <p:nvPr/>
        </p:nvSpPr>
        <p:spPr>
          <a:xfrm>
            <a:off x="5128429" y="8519519"/>
            <a:ext cx="904366" cy="312334"/>
          </a:xfrm>
          <a:prstGeom prst="roundRect">
            <a:avLst/>
          </a:prstGeom>
          <a:noFill/>
          <a:ln>
            <a:solidFill>
              <a:srgbClr val="003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rPr>
              <a:t>IMS</a:t>
            </a:r>
            <a:endParaRPr lang="zh-CN" altLang="en-US" sz="1200" dirty="0">
              <a:solidFill>
                <a:schemeClr val="tx1"/>
              </a:solidFill>
              <a:latin typeface="Huawei Sans" panose="020C0503030203020204" pitchFamily="34" charset="0"/>
            </a:endParaRPr>
          </a:p>
        </p:txBody>
      </p:sp>
      <p:sp>
        <p:nvSpPr>
          <p:cNvPr id="3" name="文本框 2"/>
          <p:cNvSpPr txBox="1"/>
          <p:nvPr/>
        </p:nvSpPr>
        <p:spPr>
          <a:xfrm>
            <a:off x="573269" y="4533900"/>
            <a:ext cx="2910552" cy="1007263"/>
          </a:xfrm>
          <a:prstGeom prst="rect">
            <a:avLst/>
          </a:prstGeom>
          <a:noFill/>
        </p:spPr>
        <p:txBody>
          <a:bodyPr wrap="square" rtlCol="0">
            <a:spAutoFit/>
          </a:bodyPr>
          <a:lstStyle/>
          <a:p>
            <a:pPr>
              <a:lnSpc>
                <a:spcPts val="1200"/>
              </a:lnSpc>
            </a:pPr>
            <a:r>
              <a:rPr lang="en-US" altLang="zh-CN" sz="950" b="1" dirty="0">
                <a:solidFill>
                  <a:srgbClr val="003593"/>
                </a:solidFill>
                <a:latin typeface="Huawei Sans" panose="020C0503030203020204" pitchFamily="34" charset="0"/>
                <a:ea typeface="方正兰亭黑简体" panose="02000000000000000000" pitchFamily="2" charset="-122"/>
                <a:cs typeface="+mn-ea"/>
              </a:rPr>
              <a:t>Huawei Cloud Signaling Service Processing System (CloudSPS) converges the </a:t>
            </a:r>
            <a:r>
              <a:rPr lang="en-US" altLang="zh-CN" sz="950" b="1" dirty="0" smtClean="0">
                <a:solidFill>
                  <a:srgbClr val="003593"/>
                </a:solidFill>
                <a:latin typeface="Huawei Sans" panose="020C0503030203020204" pitchFamily="34" charset="0"/>
                <a:ea typeface="方正兰亭黑简体" panose="02000000000000000000" pitchFamily="2" charset="-122"/>
                <a:cs typeface="+mn-ea"/>
              </a:rPr>
              <a:t>Diameter Routing Agent (DRA), </a:t>
            </a:r>
            <a:r>
              <a:rPr lang="en-US" altLang="zh-CN" sz="950" b="1" dirty="0">
                <a:solidFill>
                  <a:srgbClr val="003593"/>
                </a:solidFill>
                <a:latin typeface="Huawei Sans" panose="020C0503030203020204" pitchFamily="34" charset="0"/>
                <a:ea typeface="方正兰亭黑简体" panose="02000000000000000000" pitchFamily="2" charset="-122"/>
                <a:cs typeface="+mn-ea"/>
              </a:rPr>
              <a:t>Binding Support Function (</a:t>
            </a:r>
            <a:r>
              <a:rPr lang="en-US" altLang="zh-CN" sz="950" b="1" dirty="0" smtClean="0">
                <a:solidFill>
                  <a:srgbClr val="003593"/>
                </a:solidFill>
                <a:latin typeface="Huawei Sans" panose="020C0503030203020204" pitchFamily="34" charset="0"/>
                <a:ea typeface="方正兰亭黑简体" panose="02000000000000000000" pitchFamily="2" charset="-122"/>
                <a:cs typeface="+mn-ea"/>
              </a:rPr>
              <a:t>BSF), and Service </a:t>
            </a:r>
            <a:r>
              <a:rPr lang="en-US" altLang="zh-CN" sz="950" b="1" dirty="0">
                <a:solidFill>
                  <a:srgbClr val="003593"/>
                </a:solidFill>
                <a:latin typeface="Huawei Sans" panose="020C0503030203020204" pitchFamily="34" charset="0"/>
                <a:ea typeface="方正兰亭黑简体" panose="02000000000000000000" pitchFamily="2" charset="-122"/>
                <a:cs typeface="+mn-ea"/>
              </a:rPr>
              <a:t>Communication Proxy (</a:t>
            </a:r>
            <a:r>
              <a:rPr lang="en-US" altLang="zh-CN" sz="950" b="1" dirty="0" smtClean="0">
                <a:solidFill>
                  <a:srgbClr val="003593"/>
                </a:solidFill>
                <a:latin typeface="Huawei Sans" panose="020C0503030203020204" pitchFamily="34" charset="0"/>
                <a:ea typeface="方正兰亭黑简体" panose="02000000000000000000" pitchFamily="2" charset="-122"/>
                <a:cs typeface="+mn-ea"/>
              </a:rPr>
              <a:t>SCP) </a:t>
            </a:r>
            <a:r>
              <a:rPr lang="en-US" altLang="zh-CN" sz="950" b="1" dirty="0">
                <a:solidFill>
                  <a:srgbClr val="003593"/>
                </a:solidFill>
                <a:latin typeface="Huawei Sans" panose="020C0503030203020204" pitchFamily="34" charset="0"/>
                <a:ea typeface="方正兰亭黑简体" panose="02000000000000000000" pitchFamily="2" charset="-122"/>
                <a:cs typeface="+mn-ea"/>
              </a:rPr>
              <a:t>functions and routes 4G&amp;5G signaling within a PLMN.</a:t>
            </a:r>
            <a:endParaRPr lang="zh-CN" altLang="en-US" sz="950" b="1" dirty="0">
              <a:solidFill>
                <a:srgbClr val="003593"/>
              </a:solidFill>
              <a:latin typeface="Huawei Sans" panose="020C0503030203020204" pitchFamily="34" charset="0"/>
              <a:ea typeface="方正兰亭黑简体" panose="02000000000000000000" pitchFamily="2" charset="-122"/>
              <a:cs typeface="+mn-ea"/>
            </a:endParaRPr>
          </a:p>
        </p:txBody>
      </p:sp>
      <p:sp>
        <p:nvSpPr>
          <p:cNvPr id="4" name="文本框 3"/>
          <p:cNvSpPr txBox="1"/>
          <p:nvPr/>
        </p:nvSpPr>
        <p:spPr>
          <a:xfrm>
            <a:off x="603283" y="5533221"/>
            <a:ext cx="2988901" cy="861774"/>
          </a:xfrm>
          <a:prstGeom prst="rect">
            <a:avLst/>
          </a:prstGeom>
          <a:noFill/>
        </p:spPr>
        <p:txBody>
          <a:bodyPr wrap="square" rtlCol="0">
            <a:spAutoFit/>
          </a:bodyPr>
          <a:lstStyle/>
          <a:p>
            <a:pPr>
              <a:lnSpc>
                <a:spcPts val="1200"/>
              </a:lnSpc>
            </a:pPr>
            <a:r>
              <a:rPr lang="en-US" altLang="zh-CN" sz="950" b="1" dirty="0">
                <a:latin typeface="Huawei Sans" panose="020C0503030203020204" pitchFamily="34" charset="0"/>
                <a:ea typeface="方正兰亭黑简体" panose="02000000000000000000" pitchFamily="2" charset="-122"/>
                <a:cs typeface="+mn-ea"/>
                <a:sym typeface="+mn-lt"/>
              </a:rPr>
              <a:t>CloudSPS with the SCP and DRA </a:t>
            </a:r>
            <a:r>
              <a:rPr lang="en-US" altLang="zh-CN" sz="950" b="1" dirty="0" smtClean="0">
                <a:latin typeface="Huawei Sans" panose="020C0503030203020204" pitchFamily="34" charset="0"/>
                <a:ea typeface="方正兰亭黑简体" panose="02000000000000000000" pitchFamily="2" charset="-122"/>
                <a:cs typeface="+mn-ea"/>
                <a:sym typeface="+mn-lt"/>
              </a:rPr>
              <a:t>co-located:</a:t>
            </a:r>
          </a:p>
          <a:p>
            <a:pPr marL="171450" indent="-171450">
              <a:lnSpc>
                <a:spcPts val="1200"/>
              </a:lnSpc>
              <a:buFont typeface="Wingdings" panose="05000000000000000000" pitchFamily="2" charset="2"/>
              <a:buChar char="Ø"/>
            </a:pPr>
            <a:r>
              <a:rPr lang="en-US" altLang="zh-CN" sz="950" dirty="0" smtClean="0">
                <a:latin typeface="Huawei Sans" panose="020C0503030203020204" pitchFamily="34" charset="0"/>
                <a:ea typeface="方正兰亭黑简体" panose="02000000000000000000" pitchFamily="2" charset="-122"/>
                <a:cs typeface="+mn-ea"/>
                <a:sym typeface="+mn-lt"/>
              </a:rPr>
              <a:t>Supports </a:t>
            </a:r>
            <a:r>
              <a:rPr lang="en-US" altLang="zh-CN" sz="950" dirty="0">
                <a:latin typeface="Huawei Sans" panose="020C0503030203020204" pitchFamily="34" charset="0"/>
                <a:ea typeface="方正兰亭黑简体" panose="02000000000000000000" pitchFamily="2" charset="-122"/>
                <a:cs typeface="+mn-ea"/>
                <a:sym typeface="+mn-lt"/>
              </a:rPr>
              <a:t>4G&amp;5G routing data </a:t>
            </a:r>
            <a:r>
              <a:rPr lang="en-US" altLang="zh-CN" sz="950" dirty="0" smtClean="0">
                <a:latin typeface="Huawei Sans" panose="020C0503030203020204" pitchFamily="34" charset="0"/>
                <a:ea typeface="方正兰亭黑简体" panose="02000000000000000000" pitchFamily="2" charset="-122"/>
                <a:cs typeface="+mn-ea"/>
                <a:sym typeface="+mn-lt"/>
              </a:rPr>
              <a:t>sharing.</a:t>
            </a:r>
          </a:p>
          <a:p>
            <a:pPr marL="171450" indent="-171450">
              <a:lnSpc>
                <a:spcPts val="1200"/>
              </a:lnSpc>
              <a:buFont typeface="Wingdings" panose="05000000000000000000" pitchFamily="2" charset="2"/>
              <a:buChar char="Ø"/>
            </a:pPr>
            <a:r>
              <a:rPr lang="en-US" altLang="zh-CN" sz="950" dirty="0" smtClean="0">
                <a:latin typeface="Huawei Sans" panose="020C0503030203020204" pitchFamily="34" charset="0"/>
                <a:ea typeface="方正兰亭黑简体" panose="02000000000000000000" pitchFamily="2" charset="-122"/>
                <a:cs typeface="+mn-ea"/>
                <a:sym typeface="+mn-lt"/>
              </a:rPr>
              <a:t>Defends </a:t>
            </a:r>
            <a:r>
              <a:rPr lang="en-US" altLang="zh-CN" sz="950" dirty="0">
                <a:latin typeface="Huawei Sans" panose="020C0503030203020204" pitchFamily="34" charset="0"/>
                <a:ea typeface="方正兰亭黑简体" panose="02000000000000000000" pitchFamily="2" charset="-122"/>
                <a:cs typeface="+mn-ea"/>
                <a:sym typeface="+mn-lt"/>
              </a:rPr>
              <a:t>against network-level traffic surges and dispatches traffic in real time for load balancing</a:t>
            </a:r>
            <a:r>
              <a:rPr lang="en-US" altLang="zh-CN" sz="950" dirty="0" smtClean="0">
                <a:latin typeface="Huawei Sans" panose="020C0503030203020204" pitchFamily="34" charset="0"/>
                <a:ea typeface="方正兰亭黑简体" panose="02000000000000000000" pitchFamily="2" charset="-122"/>
                <a:cs typeface="+mn-ea"/>
                <a:sym typeface="+mn-lt"/>
              </a:rPr>
              <a:t>.</a:t>
            </a:r>
            <a:endParaRPr lang="en-US" altLang="zh-CN" sz="950" dirty="0">
              <a:latin typeface="Huawei Sans" panose="020C0503030203020204" pitchFamily="34" charset="0"/>
              <a:ea typeface="方正兰亭黑简体" panose="02000000000000000000" pitchFamily="2" charset="-122"/>
              <a:cs typeface="+mn-ea"/>
              <a:sym typeface="+mn-lt"/>
            </a:endParaRPr>
          </a:p>
        </p:txBody>
      </p:sp>
      <p:sp>
        <p:nvSpPr>
          <p:cNvPr id="5" name="文本框 4"/>
          <p:cNvSpPr txBox="1"/>
          <p:nvPr/>
        </p:nvSpPr>
        <p:spPr>
          <a:xfrm>
            <a:off x="603282" y="6382971"/>
            <a:ext cx="2923258" cy="861774"/>
          </a:xfrm>
          <a:prstGeom prst="rect">
            <a:avLst/>
          </a:prstGeom>
          <a:noFill/>
        </p:spPr>
        <p:txBody>
          <a:bodyPr wrap="square" rtlCol="0">
            <a:spAutoFit/>
          </a:bodyPr>
          <a:lstStyle/>
          <a:p>
            <a:pPr>
              <a:lnSpc>
                <a:spcPts val="1200"/>
              </a:lnSpc>
            </a:pPr>
            <a:r>
              <a:rPr lang="en-US" altLang="zh-CN" sz="950" b="1" dirty="0" smtClean="0">
                <a:latin typeface="Huawei Sans" panose="020C0503030203020204" pitchFamily="34" charset="0"/>
              </a:rPr>
              <a:t>CloudSPS </a:t>
            </a:r>
            <a:r>
              <a:rPr lang="en-US" altLang="zh-CN" sz="950" b="1" dirty="0">
                <a:latin typeface="Huawei Sans" panose="020C0503030203020204" pitchFamily="34" charset="0"/>
              </a:rPr>
              <a:t>with the BSF and DRA </a:t>
            </a:r>
            <a:r>
              <a:rPr lang="en-US" altLang="zh-CN" sz="950" b="1" dirty="0" smtClean="0">
                <a:latin typeface="Huawei Sans" panose="020C0503030203020204" pitchFamily="34" charset="0"/>
              </a:rPr>
              <a:t>co-located:</a:t>
            </a:r>
          </a:p>
          <a:p>
            <a:pPr marL="171450" indent="-171450">
              <a:lnSpc>
                <a:spcPts val="1200"/>
              </a:lnSpc>
              <a:buFont typeface="Wingdings" panose="05000000000000000000" pitchFamily="2" charset="2"/>
              <a:buChar char="Ø"/>
            </a:pPr>
            <a:r>
              <a:rPr lang="en-US" altLang="zh-CN" sz="950" dirty="0" smtClean="0">
                <a:latin typeface="Huawei Sans" panose="020C0503030203020204" pitchFamily="34" charset="0"/>
              </a:rPr>
              <a:t>Supports </a:t>
            </a:r>
            <a:r>
              <a:rPr lang="en-US" altLang="zh-CN" sz="950" dirty="0">
                <a:latin typeface="Huawei Sans" panose="020C0503030203020204" pitchFamily="34" charset="0"/>
              </a:rPr>
              <a:t>4G&amp;5G session binding data sharing, reducing database resource </a:t>
            </a:r>
            <a:r>
              <a:rPr lang="en-US" altLang="zh-CN" sz="950" dirty="0" smtClean="0">
                <a:latin typeface="Huawei Sans" panose="020C0503030203020204" pitchFamily="34" charset="0"/>
              </a:rPr>
              <a:t>consumption.</a:t>
            </a:r>
          </a:p>
          <a:p>
            <a:pPr marL="171450" indent="-171450">
              <a:lnSpc>
                <a:spcPts val="1200"/>
              </a:lnSpc>
              <a:buFont typeface="Wingdings" panose="05000000000000000000" pitchFamily="2" charset="2"/>
              <a:buChar char="Ø"/>
            </a:pPr>
            <a:r>
              <a:rPr lang="en-US" altLang="zh-CN" sz="950" dirty="0" smtClean="0">
                <a:latin typeface="Huawei Sans" panose="020C0503030203020204" pitchFamily="34" charset="0"/>
              </a:rPr>
              <a:t>Reduces </a:t>
            </a:r>
            <a:r>
              <a:rPr lang="en-US" altLang="zh-CN" sz="950" dirty="0">
                <a:latin typeface="Huawei Sans" panose="020C0503030203020204" pitchFamily="34" charset="0"/>
              </a:rPr>
              <a:t>4G-5G interactions, simplifying the session binding data query process</a:t>
            </a:r>
            <a:r>
              <a:rPr lang="en-US" altLang="zh-CN" sz="950" dirty="0" smtClean="0">
                <a:latin typeface="Huawei Sans" panose="020C0503030203020204" pitchFamily="34" charset="0"/>
              </a:rPr>
              <a:t>.</a:t>
            </a:r>
            <a:endParaRPr lang="en-US" altLang="zh-CN" sz="950" dirty="0">
              <a:latin typeface="Huawei Sans" panose="020C0503030203020204" pitchFamily="34" charset="0"/>
            </a:endParaRPr>
          </a:p>
        </p:txBody>
      </p:sp>
      <p:grpSp>
        <p:nvGrpSpPr>
          <p:cNvPr id="178" name="组合 177"/>
          <p:cNvGrpSpPr/>
          <p:nvPr/>
        </p:nvGrpSpPr>
        <p:grpSpPr>
          <a:xfrm>
            <a:off x="573022" y="1332696"/>
            <a:ext cx="5827778" cy="2871004"/>
            <a:chOff x="1141163" y="1750973"/>
            <a:chExt cx="5365557" cy="2402662"/>
          </a:xfrm>
        </p:grpSpPr>
        <p:sp>
          <p:nvSpPr>
            <p:cNvPr id="179" name="object 2"/>
            <p:cNvSpPr/>
            <p:nvPr/>
          </p:nvSpPr>
          <p:spPr>
            <a:xfrm>
              <a:off x="4720881" y="1965336"/>
              <a:ext cx="1705514" cy="1263715"/>
            </a:xfrm>
            <a:custGeom>
              <a:avLst/>
              <a:gdLst/>
              <a:ahLst/>
              <a:cxnLst/>
              <a:rect l="l" t="t" r="r" b="b"/>
              <a:pathLst>
                <a:path w="2126869" h="1591564">
                  <a:moveTo>
                    <a:pt x="0" y="1591564"/>
                  </a:moveTo>
                  <a:lnTo>
                    <a:pt x="2126869" y="1591564"/>
                  </a:lnTo>
                  <a:lnTo>
                    <a:pt x="2126869" y="0"/>
                  </a:lnTo>
                  <a:lnTo>
                    <a:pt x="0" y="0"/>
                  </a:lnTo>
                  <a:lnTo>
                    <a:pt x="0" y="1591564"/>
                  </a:lnTo>
                  <a:close/>
                </a:path>
              </a:pathLst>
            </a:custGeom>
            <a:noFill/>
            <a:ln>
              <a:solidFill>
                <a:srgbClr val="003593"/>
              </a:solidFill>
              <a:prstDash val="dash"/>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0" name="object 3"/>
            <p:cNvSpPr/>
            <p:nvPr/>
          </p:nvSpPr>
          <p:spPr>
            <a:xfrm>
              <a:off x="2979914" y="1965336"/>
              <a:ext cx="1688752" cy="1263715"/>
            </a:xfrm>
            <a:custGeom>
              <a:avLst/>
              <a:gdLst/>
              <a:ahLst/>
              <a:cxnLst/>
              <a:rect l="l" t="t" r="r" b="b"/>
              <a:pathLst>
                <a:path w="2126868" h="1591564">
                  <a:moveTo>
                    <a:pt x="0" y="1591564"/>
                  </a:moveTo>
                  <a:lnTo>
                    <a:pt x="2126868" y="1591564"/>
                  </a:lnTo>
                  <a:lnTo>
                    <a:pt x="2126868" y="0"/>
                  </a:lnTo>
                  <a:lnTo>
                    <a:pt x="0" y="0"/>
                  </a:lnTo>
                  <a:lnTo>
                    <a:pt x="0" y="1591564"/>
                  </a:lnTo>
                  <a:close/>
                </a:path>
              </a:pathLst>
            </a:custGeom>
            <a:noFill/>
            <a:ln>
              <a:solidFill>
                <a:srgbClr val="003593"/>
              </a:solidFill>
              <a:prstDash val="dash"/>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1" name="object 4"/>
            <p:cNvSpPr/>
            <p:nvPr/>
          </p:nvSpPr>
          <p:spPr>
            <a:xfrm>
              <a:off x="1172614" y="1965336"/>
              <a:ext cx="1741996" cy="1263715"/>
            </a:xfrm>
            <a:custGeom>
              <a:avLst/>
              <a:gdLst/>
              <a:ahLst/>
              <a:cxnLst/>
              <a:rect l="l" t="t" r="r" b="b"/>
              <a:pathLst>
                <a:path w="2193925" h="1591564">
                  <a:moveTo>
                    <a:pt x="0" y="1591564"/>
                  </a:moveTo>
                  <a:lnTo>
                    <a:pt x="2193925" y="1591564"/>
                  </a:lnTo>
                  <a:lnTo>
                    <a:pt x="2193925" y="0"/>
                  </a:lnTo>
                  <a:lnTo>
                    <a:pt x="0" y="0"/>
                  </a:lnTo>
                  <a:lnTo>
                    <a:pt x="0" y="1591564"/>
                  </a:lnTo>
                  <a:close/>
                </a:path>
              </a:pathLst>
            </a:custGeom>
            <a:noFill/>
            <a:ln>
              <a:solidFill>
                <a:srgbClr val="003593"/>
              </a:solidFill>
              <a:prstDash val="dash"/>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2" name="object 5"/>
            <p:cNvSpPr/>
            <p:nvPr/>
          </p:nvSpPr>
          <p:spPr>
            <a:xfrm>
              <a:off x="1172614" y="1750973"/>
              <a:ext cx="1741996" cy="212246"/>
            </a:xfrm>
            <a:custGeom>
              <a:avLst/>
              <a:gdLst/>
              <a:ahLst/>
              <a:cxnLst/>
              <a:rect l="l" t="t" r="r" b="b"/>
              <a:pathLst>
                <a:path w="2193925" h="267309">
                  <a:moveTo>
                    <a:pt x="0" y="267309"/>
                  </a:moveTo>
                  <a:lnTo>
                    <a:pt x="2193925" y="267309"/>
                  </a:lnTo>
                  <a:lnTo>
                    <a:pt x="2193925" y="0"/>
                  </a:lnTo>
                  <a:lnTo>
                    <a:pt x="0" y="0"/>
                  </a:lnTo>
                  <a:lnTo>
                    <a:pt x="0" y="267309"/>
                  </a:lnTo>
                  <a:close/>
                </a:path>
              </a:pathLst>
            </a:custGeom>
            <a:solidFill>
              <a:schemeClr val="tx2">
                <a:lumMod val="50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3" name="object 6"/>
            <p:cNvSpPr txBox="1"/>
            <p:nvPr/>
          </p:nvSpPr>
          <p:spPr>
            <a:xfrm>
              <a:off x="1966078" y="1799215"/>
              <a:ext cx="342564" cy="138499"/>
            </a:xfrm>
            <a:prstGeom prst="rect">
              <a:avLst/>
            </a:prstGeom>
          </p:spPr>
          <p:txBody>
            <a:bodyPr vert="horz" wrap="square" lIns="0" tIns="0" rIns="0" bIns="0" rtlCol="0">
              <a:noAutofit/>
            </a:bodyPr>
            <a:lstStyle/>
            <a:p>
              <a:pPr marL="12700">
                <a:lnSpc>
                  <a:spcPct val="100000"/>
                </a:lnSpc>
              </a:pPr>
              <a:r>
                <a:rPr sz="900" dirty="0" err="1">
                  <a:solidFill>
                    <a:srgbClr val="FFFFFF"/>
                  </a:solidFill>
                  <a:latin typeface="Huawei Sans" panose="020C0503030203020204" pitchFamily="34" charset="0"/>
                  <a:cs typeface="Huawei Sans" panose="020C0503030203020204" pitchFamily="34" charset="0"/>
                </a:rPr>
                <a:t>4G</a:t>
              </a:r>
              <a:endParaRPr sz="900" dirty="0">
                <a:latin typeface="Huawei Sans" panose="020C0503030203020204" pitchFamily="34" charset="0"/>
                <a:ea typeface="方正兰亭粗黑简体" panose="02000000000000000000" pitchFamily="2" charset="-122"/>
                <a:cs typeface="Huawei Sans" panose="020C0503030203020204" pitchFamily="34" charset="0"/>
              </a:endParaRPr>
            </a:p>
          </p:txBody>
        </p:sp>
        <p:sp>
          <p:nvSpPr>
            <p:cNvPr id="184" name="object 7"/>
            <p:cNvSpPr/>
            <p:nvPr/>
          </p:nvSpPr>
          <p:spPr>
            <a:xfrm>
              <a:off x="2983544" y="1750973"/>
              <a:ext cx="1685223" cy="212246"/>
            </a:xfrm>
            <a:custGeom>
              <a:avLst/>
              <a:gdLst/>
              <a:ahLst/>
              <a:cxnLst/>
              <a:rect l="l" t="t" r="r" b="b"/>
              <a:pathLst>
                <a:path w="2122424" h="267309">
                  <a:moveTo>
                    <a:pt x="0" y="267309"/>
                  </a:moveTo>
                  <a:lnTo>
                    <a:pt x="2122424" y="267309"/>
                  </a:lnTo>
                  <a:lnTo>
                    <a:pt x="2122424" y="0"/>
                  </a:lnTo>
                  <a:lnTo>
                    <a:pt x="0" y="0"/>
                  </a:lnTo>
                  <a:lnTo>
                    <a:pt x="0" y="267309"/>
                  </a:lnTo>
                  <a:close/>
                </a:path>
              </a:pathLst>
            </a:custGeom>
            <a:solidFill>
              <a:schemeClr val="tx2">
                <a:lumMod val="50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5" name="object 8"/>
            <p:cNvSpPr txBox="1"/>
            <p:nvPr/>
          </p:nvSpPr>
          <p:spPr>
            <a:xfrm>
              <a:off x="3549651" y="1799215"/>
              <a:ext cx="457200" cy="138499"/>
            </a:xfrm>
            <a:prstGeom prst="rect">
              <a:avLst/>
            </a:prstGeom>
          </p:spPr>
          <p:txBody>
            <a:bodyPr vert="horz" wrap="square" lIns="0" tIns="0" rIns="0" bIns="0" rtlCol="0">
              <a:noAutofit/>
            </a:bodyPr>
            <a:lstStyle/>
            <a:p>
              <a:pPr marL="12700">
                <a:lnSpc>
                  <a:spcPct val="100000"/>
                </a:lnSpc>
              </a:pPr>
              <a:r>
                <a:rPr sz="900" dirty="0" smtClean="0">
                  <a:solidFill>
                    <a:srgbClr val="FFFFFF"/>
                  </a:solidFill>
                  <a:latin typeface="Huawei Sans" panose="020C0503030203020204" pitchFamily="34" charset="0"/>
                  <a:cs typeface="Huawei Sans" panose="020C0503030203020204" pitchFamily="34" charset="0"/>
                </a:rPr>
                <a:t>5G </a:t>
              </a:r>
              <a:r>
                <a:rPr sz="900" dirty="0">
                  <a:solidFill>
                    <a:srgbClr val="FFFFFF"/>
                  </a:solidFill>
                  <a:latin typeface="Huawei Sans" panose="020C0503030203020204" pitchFamily="34" charset="0"/>
                  <a:cs typeface="Huawei Sans" panose="020C0503030203020204" pitchFamily="34" charset="0"/>
                </a:rPr>
                <a:t>NSA</a:t>
              </a:r>
              <a:endParaRPr sz="900" dirty="0">
                <a:latin typeface="Huawei Sans" panose="020C0503030203020204" pitchFamily="34" charset="0"/>
                <a:ea typeface="方正兰亭粗黑简体" panose="02000000000000000000" pitchFamily="2" charset="-122"/>
                <a:cs typeface="Huawei Sans" panose="020C0503030203020204" pitchFamily="34" charset="0"/>
              </a:endParaRPr>
            </a:p>
          </p:txBody>
        </p:sp>
        <p:sp>
          <p:nvSpPr>
            <p:cNvPr id="186" name="object 9"/>
            <p:cNvSpPr/>
            <p:nvPr/>
          </p:nvSpPr>
          <p:spPr>
            <a:xfrm>
              <a:off x="4720780" y="1750973"/>
              <a:ext cx="1705612" cy="212246"/>
            </a:xfrm>
            <a:custGeom>
              <a:avLst/>
              <a:gdLst/>
              <a:ahLst/>
              <a:cxnLst/>
              <a:rect l="l" t="t" r="r" b="b"/>
              <a:pathLst>
                <a:path w="2128647" h="267309">
                  <a:moveTo>
                    <a:pt x="0" y="267309"/>
                  </a:moveTo>
                  <a:lnTo>
                    <a:pt x="2128647" y="267309"/>
                  </a:lnTo>
                  <a:lnTo>
                    <a:pt x="2128647" y="0"/>
                  </a:lnTo>
                  <a:lnTo>
                    <a:pt x="0" y="0"/>
                  </a:lnTo>
                  <a:lnTo>
                    <a:pt x="0" y="267309"/>
                  </a:lnTo>
                  <a:close/>
                </a:path>
              </a:pathLst>
            </a:custGeom>
            <a:solidFill>
              <a:schemeClr val="tx2">
                <a:lumMod val="50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7" name="object 10"/>
            <p:cNvSpPr txBox="1"/>
            <p:nvPr/>
          </p:nvSpPr>
          <p:spPr>
            <a:xfrm>
              <a:off x="5417464" y="1799215"/>
              <a:ext cx="494386" cy="138499"/>
            </a:xfrm>
            <a:prstGeom prst="rect">
              <a:avLst/>
            </a:prstGeom>
          </p:spPr>
          <p:txBody>
            <a:bodyPr vert="horz" wrap="square" lIns="0" tIns="0" rIns="0" bIns="0" rtlCol="0">
              <a:noAutofit/>
            </a:bodyPr>
            <a:lstStyle/>
            <a:p>
              <a:pPr marL="12700">
                <a:lnSpc>
                  <a:spcPct val="100000"/>
                </a:lnSpc>
              </a:pPr>
              <a:r>
                <a:rPr sz="900" dirty="0" smtClean="0">
                  <a:solidFill>
                    <a:srgbClr val="FFFFFF"/>
                  </a:solidFill>
                  <a:latin typeface="Huawei Sans" panose="020C0503030203020204" pitchFamily="34" charset="0"/>
                  <a:cs typeface="Huawei Sans" panose="020C0503030203020204" pitchFamily="34" charset="0"/>
                </a:rPr>
                <a:t>5G </a:t>
              </a:r>
              <a:r>
                <a:rPr sz="900" dirty="0">
                  <a:solidFill>
                    <a:srgbClr val="FFFFFF"/>
                  </a:solidFill>
                  <a:latin typeface="Huawei Sans" panose="020C0503030203020204" pitchFamily="34" charset="0"/>
                  <a:cs typeface="Huawei Sans" panose="020C0503030203020204" pitchFamily="34" charset="0"/>
                </a:rPr>
                <a:t>SA</a:t>
              </a:r>
              <a:endParaRPr sz="900" dirty="0">
                <a:latin typeface="Huawei Sans" panose="020C0503030203020204" pitchFamily="34" charset="0"/>
                <a:ea typeface="方正兰亭粗黑简体" panose="02000000000000000000" pitchFamily="2" charset="-122"/>
                <a:cs typeface="Huawei Sans" panose="020C0503030203020204" pitchFamily="34" charset="0"/>
              </a:endParaRPr>
            </a:p>
          </p:txBody>
        </p:sp>
        <p:sp>
          <p:nvSpPr>
            <p:cNvPr id="188" name="object 17"/>
            <p:cNvSpPr/>
            <p:nvPr/>
          </p:nvSpPr>
          <p:spPr>
            <a:xfrm>
              <a:off x="1510083" y="2626236"/>
              <a:ext cx="0" cy="212770"/>
            </a:xfrm>
            <a:custGeom>
              <a:avLst/>
              <a:gdLst/>
              <a:ahLst/>
              <a:cxnLst/>
              <a:rect l="l" t="t" r="r" b="b"/>
              <a:pathLst>
                <a:path h="267970">
                  <a:moveTo>
                    <a:pt x="0" y="0"/>
                  </a:moveTo>
                  <a:lnTo>
                    <a:pt x="0" y="26797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89" name="object 18"/>
            <p:cNvSpPr/>
            <p:nvPr/>
          </p:nvSpPr>
          <p:spPr>
            <a:xfrm>
              <a:off x="1511293" y="2625026"/>
              <a:ext cx="913300" cy="215191"/>
            </a:xfrm>
            <a:custGeom>
              <a:avLst/>
              <a:gdLst/>
              <a:ahLst/>
              <a:cxnLst/>
              <a:rect l="l" t="t" r="r" b="b"/>
              <a:pathLst>
                <a:path w="1150239" h="271018">
                  <a:moveTo>
                    <a:pt x="0" y="0"/>
                  </a:moveTo>
                  <a:lnTo>
                    <a:pt x="1150239" y="271018"/>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0" name="object 23"/>
            <p:cNvSpPr/>
            <p:nvPr/>
          </p:nvSpPr>
          <p:spPr>
            <a:xfrm>
              <a:off x="1724245" y="2917862"/>
              <a:ext cx="485157" cy="0"/>
            </a:xfrm>
            <a:custGeom>
              <a:avLst/>
              <a:gdLst/>
              <a:ahLst/>
              <a:cxnLst/>
              <a:rect l="l" t="t" r="r" b="b"/>
              <a:pathLst>
                <a:path w="611022">
                  <a:moveTo>
                    <a:pt x="611022" y="0"/>
                  </a:moveTo>
                  <a:lnTo>
                    <a:pt x="0"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1" name="object 24"/>
            <p:cNvSpPr/>
            <p:nvPr/>
          </p:nvSpPr>
          <p:spPr>
            <a:xfrm>
              <a:off x="1712144" y="2553631"/>
              <a:ext cx="509056" cy="0"/>
            </a:xfrm>
            <a:custGeom>
              <a:avLst/>
              <a:gdLst/>
              <a:ahLst/>
              <a:cxnLst/>
              <a:rect l="l" t="t" r="r" b="b"/>
              <a:pathLst>
                <a:path w="641121">
                  <a:moveTo>
                    <a:pt x="641121" y="0"/>
                  </a:moveTo>
                  <a:lnTo>
                    <a:pt x="0"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2" name="object 25"/>
            <p:cNvSpPr/>
            <p:nvPr/>
          </p:nvSpPr>
          <p:spPr>
            <a:xfrm>
              <a:off x="2645601" y="2553631"/>
              <a:ext cx="58315" cy="0"/>
            </a:xfrm>
            <a:custGeom>
              <a:avLst/>
              <a:gdLst/>
              <a:ahLst/>
              <a:cxnLst/>
              <a:rect l="l" t="t" r="r" b="b"/>
              <a:pathLst>
                <a:path w="73444">
                  <a:moveTo>
                    <a:pt x="0" y="0"/>
                  </a:moveTo>
                  <a:lnTo>
                    <a:pt x="73444" y="0"/>
                  </a:lnTo>
                </a:path>
              </a:pathLst>
            </a:custGeom>
            <a:ln w="9534">
              <a:solidFill>
                <a:srgbClr val="929497"/>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3" name="object 26"/>
            <p:cNvSpPr/>
            <p:nvPr/>
          </p:nvSpPr>
          <p:spPr>
            <a:xfrm>
              <a:off x="1510083" y="2266845"/>
              <a:ext cx="0" cy="209241"/>
            </a:xfrm>
            <a:custGeom>
              <a:avLst/>
              <a:gdLst/>
              <a:ahLst/>
              <a:cxnLst/>
              <a:rect l="l" t="t" r="r" b="b"/>
              <a:pathLst>
                <a:path h="263525">
                  <a:moveTo>
                    <a:pt x="0" y="0"/>
                  </a:moveTo>
                  <a:lnTo>
                    <a:pt x="0" y="263525"/>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4" name="object 27"/>
            <p:cNvSpPr/>
            <p:nvPr/>
          </p:nvSpPr>
          <p:spPr>
            <a:xfrm>
              <a:off x="1511293" y="2265635"/>
              <a:ext cx="456196" cy="212871"/>
            </a:xfrm>
            <a:custGeom>
              <a:avLst/>
              <a:gdLst/>
              <a:ahLst/>
              <a:cxnLst/>
              <a:rect l="l" t="t" r="r" b="b"/>
              <a:pathLst>
                <a:path w="574548" h="268097">
                  <a:moveTo>
                    <a:pt x="574548" y="0"/>
                  </a:moveTo>
                  <a:lnTo>
                    <a:pt x="0" y="268097"/>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5" name="object 28"/>
            <p:cNvSpPr/>
            <p:nvPr/>
          </p:nvSpPr>
          <p:spPr>
            <a:xfrm>
              <a:off x="1510083" y="2265635"/>
              <a:ext cx="914711" cy="212669"/>
            </a:xfrm>
            <a:custGeom>
              <a:avLst/>
              <a:gdLst/>
              <a:ahLst/>
              <a:cxnLst/>
              <a:rect l="l" t="t" r="r" b="b"/>
              <a:pathLst>
                <a:path w="1152016" h="267842">
                  <a:moveTo>
                    <a:pt x="1152016" y="0"/>
                  </a:moveTo>
                  <a:lnTo>
                    <a:pt x="0" y="267842"/>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6" name="object 39"/>
            <p:cNvSpPr/>
            <p:nvPr/>
          </p:nvSpPr>
          <p:spPr>
            <a:xfrm>
              <a:off x="3257019" y="2626236"/>
              <a:ext cx="0" cy="212770"/>
            </a:xfrm>
            <a:custGeom>
              <a:avLst/>
              <a:gdLst/>
              <a:ahLst/>
              <a:cxnLst/>
              <a:rect l="l" t="t" r="r" b="b"/>
              <a:pathLst>
                <a:path h="267970">
                  <a:moveTo>
                    <a:pt x="0" y="0"/>
                  </a:moveTo>
                  <a:lnTo>
                    <a:pt x="0" y="26797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7" name="object 40"/>
            <p:cNvSpPr/>
            <p:nvPr/>
          </p:nvSpPr>
          <p:spPr>
            <a:xfrm>
              <a:off x="3257019" y="2625026"/>
              <a:ext cx="914611" cy="215291"/>
            </a:xfrm>
            <a:custGeom>
              <a:avLst/>
              <a:gdLst/>
              <a:ahLst/>
              <a:cxnLst/>
              <a:rect l="l" t="t" r="r" b="b"/>
              <a:pathLst>
                <a:path w="1151890" h="271145">
                  <a:moveTo>
                    <a:pt x="0" y="0"/>
                  </a:moveTo>
                  <a:lnTo>
                    <a:pt x="1151890" y="271145"/>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8" name="object 45"/>
            <p:cNvSpPr/>
            <p:nvPr/>
          </p:nvSpPr>
          <p:spPr>
            <a:xfrm flipV="1">
              <a:off x="3469992" y="2872143"/>
              <a:ext cx="518140" cy="45719"/>
            </a:xfrm>
            <a:custGeom>
              <a:avLst/>
              <a:gdLst/>
              <a:ahLst/>
              <a:cxnLst/>
              <a:rect l="l" t="t" r="r" b="b"/>
              <a:pathLst>
                <a:path w="612647">
                  <a:moveTo>
                    <a:pt x="612647" y="0"/>
                  </a:moveTo>
                  <a:lnTo>
                    <a:pt x="0"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199" name="object 46"/>
            <p:cNvSpPr/>
            <p:nvPr/>
          </p:nvSpPr>
          <p:spPr>
            <a:xfrm flipV="1">
              <a:off x="3444312" y="2507911"/>
              <a:ext cx="543719" cy="45719"/>
            </a:xfrm>
            <a:custGeom>
              <a:avLst/>
              <a:gdLst/>
              <a:ahLst/>
              <a:cxnLst/>
              <a:rect l="l" t="t" r="r" b="b"/>
              <a:pathLst>
                <a:path w="527938">
                  <a:moveTo>
                    <a:pt x="527938" y="0"/>
                  </a:moveTo>
                  <a:lnTo>
                    <a:pt x="0"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0" name="object 47"/>
            <p:cNvSpPr/>
            <p:nvPr/>
          </p:nvSpPr>
          <p:spPr>
            <a:xfrm>
              <a:off x="4371392" y="2553631"/>
              <a:ext cx="85914" cy="0"/>
            </a:xfrm>
            <a:custGeom>
              <a:avLst/>
              <a:gdLst/>
              <a:ahLst/>
              <a:cxnLst/>
              <a:rect l="l" t="t" r="r" b="b"/>
              <a:pathLst>
                <a:path w="108203">
                  <a:moveTo>
                    <a:pt x="108203" y="0"/>
                  </a:moveTo>
                  <a:lnTo>
                    <a:pt x="0"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1" name="object 48"/>
            <p:cNvSpPr/>
            <p:nvPr/>
          </p:nvSpPr>
          <p:spPr>
            <a:xfrm>
              <a:off x="3257019" y="2266845"/>
              <a:ext cx="0" cy="209241"/>
            </a:xfrm>
            <a:custGeom>
              <a:avLst/>
              <a:gdLst/>
              <a:ahLst/>
              <a:cxnLst/>
              <a:rect l="l" t="t" r="r" b="b"/>
              <a:pathLst>
                <a:path h="263525">
                  <a:moveTo>
                    <a:pt x="0" y="0"/>
                  </a:moveTo>
                  <a:lnTo>
                    <a:pt x="0" y="263525"/>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2" name="object 49"/>
            <p:cNvSpPr/>
            <p:nvPr/>
          </p:nvSpPr>
          <p:spPr>
            <a:xfrm>
              <a:off x="3257019" y="2265635"/>
              <a:ext cx="457405" cy="212871"/>
            </a:xfrm>
            <a:custGeom>
              <a:avLst/>
              <a:gdLst/>
              <a:ahLst/>
              <a:cxnLst/>
              <a:rect l="l" t="t" r="r" b="b"/>
              <a:pathLst>
                <a:path w="576072" h="268097">
                  <a:moveTo>
                    <a:pt x="576071" y="0"/>
                  </a:moveTo>
                  <a:lnTo>
                    <a:pt x="0" y="268097"/>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3" name="object 50"/>
            <p:cNvSpPr/>
            <p:nvPr/>
          </p:nvSpPr>
          <p:spPr>
            <a:xfrm>
              <a:off x="3255810" y="2265635"/>
              <a:ext cx="915921" cy="212669"/>
            </a:xfrm>
            <a:custGeom>
              <a:avLst/>
              <a:gdLst/>
              <a:ahLst/>
              <a:cxnLst/>
              <a:rect l="l" t="t" r="r" b="b"/>
              <a:pathLst>
                <a:path w="1153540" h="267842">
                  <a:moveTo>
                    <a:pt x="1153540" y="0"/>
                  </a:moveTo>
                  <a:lnTo>
                    <a:pt x="0" y="267842"/>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4" name="object 56"/>
            <p:cNvSpPr/>
            <p:nvPr/>
          </p:nvSpPr>
          <p:spPr>
            <a:xfrm>
              <a:off x="5033401" y="2626236"/>
              <a:ext cx="0" cy="212871"/>
            </a:xfrm>
            <a:custGeom>
              <a:avLst/>
              <a:gdLst/>
              <a:ahLst/>
              <a:cxnLst/>
              <a:rect l="l" t="t" r="r" b="b"/>
              <a:pathLst>
                <a:path h="268097">
                  <a:moveTo>
                    <a:pt x="0" y="0"/>
                  </a:moveTo>
                  <a:lnTo>
                    <a:pt x="0" y="268097"/>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5" name="object 57"/>
            <p:cNvSpPr/>
            <p:nvPr/>
          </p:nvSpPr>
          <p:spPr>
            <a:xfrm>
              <a:off x="5033401" y="2625026"/>
              <a:ext cx="914610" cy="215291"/>
            </a:xfrm>
            <a:custGeom>
              <a:avLst/>
              <a:gdLst/>
              <a:ahLst/>
              <a:cxnLst/>
              <a:rect l="l" t="t" r="r" b="b"/>
              <a:pathLst>
                <a:path w="1151889" h="271145">
                  <a:moveTo>
                    <a:pt x="0" y="0"/>
                  </a:moveTo>
                  <a:lnTo>
                    <a:pt x="1151889" y="271145"/>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6" name="object 58"/>
            <p:cNvSpPr/>
            <p:nvPr/>
          </p:nvSpPr>
          <p:spPr>
            <a:xfrm>
              <a:off x="4818009" y="2842848"/>
              <a:ext cx="561704" cy="162000"/>
            </a:xfrm>
            <a:custGeom>
              <a:avLst/>
              <a:gdLst/>
              <a:ahLst/>
              <a:cxnLst/>
              <a:rect l="l" t="t" r="r" b="b"/>
              <a:pathLst>
                <a:path w="577557" h="179819">
                  <a:moveTo>
                    <a:pt x="0" y="179819"/>
                  </a:moveTo>
                  <a:lnTo>
                    <a:pt x="577557" y="179819"/>
                  </a:lnTo>
                  <a:lnTo>
                    <a:pt x="577557" y="0"/>
                  </a:lnTo>
                  <a:lnTo>
                    <a:pt x="0" y="0"/>
                  </a:lnTo>
                  <a:lnTo>
                    <a:pt x="0" y="179819"/>
                  </a:lnTo>
                  <a:close/>
                </a:path>
              </a:pathLst>
            </a:custGeom>
            <a:solidFill>
              <a:srgbClr val="003593"/>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7" name="object 59"/>
            <p:cNvSpPr txBox="1"/>
            <p:nvPr/>
          </p:nvSpPr>
          <p:spPr>
            <a:xfrm>
              <a:off x="4843724" y="2875899"/>
              <a:ext cx="512976" cy="108681"/>
            </a:xfrm>
            <a:prstGeom prst="rect">
              <a:avLst/>
            </a:prstGeom>
          </p:spPr>
          <p:txBody>
            <a:bodyPr vert="horz" wrap="square" lIns="0" tIns="0" rIns="0" bIns="0" rtlCol="0">
              <a:noAutofit/>
            </a:bodyPr>
            <a:lstStyle/>
            <a:p>
              <a:pPr algn="ctr">
                <a:lnSpc>
                  <a:spcPct val="100000"/>
                </a:lnSpc>
              </a:pPr>
              <a:r>
                <a:rPr sz="700" dirty="0">
                  <a:solidFill>
                    <a:srgbClr val="FFFFFF"/>
                  </a:solidFill>
                  <a:latin typeface="Huawei Sans" panose="020C0503030203020204" pitchFamily="34" charset="0"/>
                  <a:cs typeface="Huawei Sans" panose="020C0503030203020204" pitchFamily="34" charset="0"/>
                </a:rPr>
                <a:t>MME+/AMF</a:t>
              </a:r>
              <a:endParaRPr sz="700" dirty="0">
                <a:latin typeface="Huawei Sans" panose="020C0503030203020204" pitchFamily="34" charset="0"/>
                <a:cs typeface="Huawei Sans" panose="020C0503030203020204" pitchFamily="34" charset="0"/>
              </a:endParaRPr>
            </a:p>
          </p:txBody>
        </p:sp>
        <p:sp>
          <p:nvSpPr>
            <p:cNvPr id="208" name="object 60"/>
            <p:cNvSpPr/>
            <p:nvPr/>
          </p:nvSpPr>
          <p:spPr>
            <a:xfrm>
              <a:off x="5613303" y="2842848"/>
              <a:ext cx="571641" cy="162000"/>
            </a:xfrm>
            <a:custGeom>
              <a:avLst/>
              <a:gdLst/>
              <a:ahLst/>
              <a:cxnLst/>
              <a:rect l="l" t="t" r="r" b="b"/>
              <a:pathLst>
                <a:path w="641172" h="179819">
                  <a:moveTo>
                    <a:pt x="0" y="179819"/>
                  </a:moveTo>
                  <a:lnTo>
                    <a:pt x="641172" y="179819"/>
                  </a:lnTo>
                  <a:lnTo>
                    <a:pt x="641172" y="0"/>
                  </a:lnTo>
                  <a:lnTo>
                    <a:pt x="0" y="0"/>
                  </a:lnTo>
                  <a:lnTo>
                    <a:pt x="0" y="179819"/>
                  </a:lnTo>
                  <a:close/>
                </a:path>
              </a:pathLst>
            </a:custGeom>
            <a:solidFill>
              <a:srgbClr val="003593"/>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09" name="object 61"/>
            <p:cNvSpPr txBox="1"/>
            <p:nvPr/>
          </p:nvSpPr>
          <p:spPr>
            <a:xfrm>
              <a:off x="5631788" y="2875900"/>
              <a:ext cx="535172" cy="107722"/>
            </a:xfrm>
            <a:prstGeom prst="rect">
              <a:avLst/>
            </a:prstGeom>
          </p:spPr>
          <p:txBody>
            <a:bodyPr vert="horz" wrap="square" lIns="0" tIns="0" rIns="0" bIns="0" rtlCol="0">
              <a:noAutofit/>
            </a:bodyPr>
            <a:lstStyle/>
            <a:p>
              <a:pPr algn="ctr">
                <a:lnSpc>
                  <a:spcPct val="100000"/>
                </a:lnSpc>
              </a:pPr>
              <a:r>
                <a:rPr sz="700" dirty="0">
                  <a:solidFill>
                    <a:srgbClr val="FFFFFF"/>
                  </a:solidFill>
                  <a:latin typeface="Huawei Sans" panose="020C0503030203020204" pitchFamily="34" charset="0"/>
                  <a:cs typeface="Huawei Sans" panose="020C0503030203020204" pitchFamily="34" charset="0"/>
                </a:rPr>
                <a:t>P-GW+/SMF</a:t>
              </a:r>
              <a:endParaRPr sz="700" dirty="0">
                <a:latin typeface="Huawei Sans" panose="020C0503030203020204" pitchFamily="34" charset="0"/>
                <a:cs typeface="Huawei Sans" panose="020C0503030203020204" pitchFamily="34" charset="0"/>
              </a:endParaRPr>
            </a:p>
          </p:txBody>
        </p:sp>
        <p:sp>
          <p:nvSpPr>
            <p:cNvPr id="210" name="object 62"/>
            <p:cNvSpPr/>
            <p:nvPr/>
          </p:nvSpPr>
          <p:spPr>
            <a:xfrm>
              <a:off x="5379714" y="2917861"/>
              <a:ext cx="240750" cy="45719"/>
            </a:xfrm>
            <a:custGeom>
              <a:avLst/>
              <a:gdLst/>
              <a:ahLst/>
              <a:cxnLst/>
              <a:rect l="l" t="t" r="r" b="b"/>
              <a:pathLst>
                <a:path w="522605">
                  <a:moveTo>
                    <a:pt x="522605" y="0"/>
                  </a:moveTo>
                  <a:lnTo>
                    <a:pt x="0"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1" name="object 63"/>
            <p:cNvSpPr/>
            <p:nvPr/>
          </p:nvSpPr>
          <p:spPr>
            <a:xfrm>
              <a:off x="5277100" y="2553631"/>
              <a:ext cx="384227" cy="0"/>
            </a:xfrm>
            <a:custGeom>
              <a:avLst/>
              <a:gdLst/>
              <a:ahLst/>
              <a:cxnLst/>
              <a:rect l="l" t="t" r="r" b="b"/>
              <a:pathLst>
                <a:path w="483908">
                  <a:moveTo>
                    <a:pt x="0" y="0"/>
                  </a:moveTo>
                  <a:lnTo>
                    <a:pt x="483908" y="0"/>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2" name="object 64"/>
            <p:cNvSpPr/>
            <p:nvPr/>
          </p:nvSpPr>
          <p:spPr>
            <a:xfrm>
              <a:off x="6170423" y="2553631"/>
              <a:ext cx="63266" cy="0"/>
            </a:xfrm>
            <a:custGeom>
              <a:avLst/>
              <a:gdLst/>
              <a:ahLst/>
              <a:cxnLst/>
              <a:rect l="l" t="t" r="r" b="b"/>
              <a:pathLst>
                <a:path w="79679">
                  <a:moveTo>
                    <a:pt x="0" y="0"/>
                  </a:moveTo>
                  <a:lnTo>
                    <a:pt x="79679" y="0"/>
                  </a:lnTo>
                </a:path>
              </a:pathLst>
            </a:custGeom>
            <a:ln w="9534">
              <a:solidFill>
                <a:srgbClr val="929497"/>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3" name="object 65"/>
            <p:cNvSpPr/>
            <p:nvPr/>
          </p:nvSpPr>
          <p:spPr>
            <a:xfrm>
              <a:off x="5033401" y="2266845"/>
              <a:ext cx="0" cy="209241"/>
            </a:xfrm>
            <a:custGeom>
              <a:avLst/>
              <a:gdLst/>
              <a:ahLst/>
              <a:cxnLst/>
              <a:rect l="l" t="t" r="r" b="b"/>
              <a:pathLst>
                <a:path h="263525">
                  <a:moveTo>
                    <a:pt x="0" y="0"/>
                  </a:moveTo>
                  <a:lnTo>
                    <a:pt x="0" y="263525"/>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4" name="object 66"/>
            <p:cNvSpPr/>
            <p:nvPr/>
          </p:nvSpPr>
          <p:spPr>
            <a:xfrm>
              <a:off x="5033401" y="2265635"/>
              <a:ext cx="457305" cy="212871"/>
            </a:xfrm>
            <a:custGeom>
              <a:avLst/>
              <a:gdLst/>
              <a:ahLst/>
              <a:cxnLst/>
              <a:rect l="l" t="t" r="r" b="b"/>
              <a:pathLst>
                <a:path w="575945" h="268097">
                  <a:moveTo>
                    <a:pt x="575945" y="0"/>
                  </a:moveTo>
                  <a:lnTo>
                    <a:pt x="0" y="268097"/>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5" name="object 67"/>
            <p:cNvSpPr/>
            <p:nvPr/>
          </p:nvSpPr>
          <p:spPr>
            <a:xfrm>
              <a:off x="5033401" y="2265635"/>
              <a:ext cx="914712" cy="212669"/>
            </a:xfrm>
            <a:custGeom>
              <a:avLst/>
              <a:gdLst/>
              <a:ahLst/>
              <a:cxnLst/>
              <a:rect l="l" t="t" r="r" b="b"/>
              <a:pathLst>
                <a:path w="1152017" h="267842">
                  <a:moveTo>
                    <a:pt x="1152017" y="0"/>
                  </a:moveTo>
                  <a:lnTo>
                    <a:pt x="0" y="267842"/>
                  </a:lnTo>
                </a:path>
              </a:pathLst>
            </a:custGeom>
            <a:ln w="9534">
              <a:solidFill>
                <a:srgbClr val="000000"/>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6" name="object 68"/>
            <p:cNvSpPr/>
            <p:nvPr/>
          </p:nvSpPr>
          <p:spPr>
            <a:xfrm>
              <a:off x="1169025" y="3746437"/>
              <a:ext cx="1745525" cy="407198"/>
            </a:xfrm>
            <a:custGeom>
              <a:avLst/>
              <a:gdLst/>
              <a:ahLst/>
              <a:cxnLst/>
              <a:rect l="l" t="t" r="r" b="b"/>
              <a:pathLst>
                <a:path w="2198370" h="512838">
                  <a:moveTo>
                    <a:pt x="0" y="512838"/>
                  </a:moveTo>
                  <a:lnTo>
                    <a:pt x="2198370" y="512838"/>
                  </a:lnTo>
                  <a:lnTo>
                    <a:pt x="2198370" y="0"/>
                  </a:lnTo>
                  <a:lnTo>
                    <a:pt x="0" y="0"/>
                  </a:lnTo>
                  <a:lnTo>
                    <a:pt x="0" y="512838"/>
                  </a:lnTo>
                  <a:close/>
                </a:path>
              </a:pathLst>
            </a:custGeom>
            <a:solidFill>
              <a:srgbClr val="003593"/>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17" name="object 69"/>
            <p:cNvSpPr txBox="1"/>
            <p:nvPr/>
          </p:nvSpPr>
          <p:spPr>
            <a:xfrm>
              <a:off x="1169025" y="3778155"/>
              <a:ext cx="1733973" cy="214565"/>
            </a:xfrm>
            <a:prstGeom prst="rect">
              <a:avLst/>
            </a:prstGeom>
          </p:spPr>
          <p:txBody>
            <a:bodyPr vert="horz" wrap="square" lIns="0" tIns="0" rIns="0" bIns="0" rtlCol="0">
              <a:noAutofit/>
            </a:bodyPr>
            <a:lstStyle/>
            <a:p>
              <a:pPr marL="12700" algn="ctr">
                <a:lnSpc>
                  <a:spcPct val="100000"/>
                </a:lnSpc>
              </a:pPr>
              <a:r>
                <a:rPr lang="en-US" sz="800" b="1" dirty="0" smtClean="0">
                  <a:solidFill>
                    <a:srgbClr val="FFD964"/>
                  </a:solidFill>
                  <a:latin typeface="Huawei Sans" panose="020C0503030203020204" pitchFamily="34" charset="0"/>
                  <a:cs typeface="Huawei Sans" panose="020C0503030203020204" pitchFamily="34" charset="0"/>
                </a:rPr>
                <a:t>Maximizing </a:t>
              </a:r>
              <a:r>
                <a:rPr lang="en-US" altLang="zh-CN" sz="800" b="1" dirty="0">
                  <a:solidFill>
                    <a:srgbClr val="FFD964"/>
                  </a:solidFill>
                  <a:latin typeface="Huawei Sans" panose="020C0503030203020204" pitchFamily="34" charset="0"/>
                  <a:cs typeface="Huawei Sans" panose="020C0503030203020204" pitchFamily="34" charset="0"/>
                </a:rPr>
                <a:t>4G signaling network investment returns</a:t>
              </a:r>
              <a:endParaRPr sz="800" b="1" dirty="0">
                <a:solidFill>
                  <a:srgbClr val="FFD964"/>
                </a:solidFill>
                <a:latin typeface="Huawei Sans" panose="020C0503030203020204" pitchFamily="34" charset="0"/>
                <a:cs typeface="Huawei Sans" panose="020C0503030203020204" pitchFamily="34" charset="0"/>
              </a:endParaRPr>
            </a:p>
          </p:txBody>
        </p:sp>
        <p:sp>
          <p:nvSpPr>
            <p:cNvPr id="218" name="object 70"/>
            <p:cNvSpPr txBox="1"/>
            <p:nvPr/>
          </p:nvSpPr>
          <p:spPr>
            <a:xfrm>
              <a:off x="1196954" y="4019778"/>
              <a:ext cx="1680308" cy="107722"/>
            </a:xfrm>
            <a:prstGeom prst="rect">
              <a:avLst/>
            </a:prstGeom>
          </p:spPr>
          <p:txBody>
            <a:bodyPr vert="horz" wrap="square" lIns="0" tIns="0" rIns="0" bIns="0" rtlCol="0">
              <a:noAutofit/>
            </a:bodyPr>
            <a:lstStyle/>
            <a:p>
              <a:pPr marL="12700" algn="ctr">
                <a:lnSpc>
                  <a:spcPct val="100000"/>
                </a:lnSpc>
              </a:pPr>
              <a:r>
                <a:rPr sz="800" dirty="0" smtClean="0">
                  <a:solidFill>
                    <a:srgbClr val="FFFFFF"/>
                  </a:solidFill>
                  <a:latin typeface="Huawei Sans" panose="020C0503030203020204" pitchFamily="34" charset="0"/>
                  <a:cs typeface="Huawei Sans" panose="020C0503030203020204" pitchFamily="34" charset="0"/>
                </a:rPr>
                <a:t>Support</a:t>
              </a:r>
              <a:r>
                <a:rPr lang="en-US" sz="800" dirty="0">
                  <a:solidFill>
                    <a:srgbClr val="FFFFFF"/>
                  </a:solidFill>
                  <a:latin typeface="Huawei Sans" panose="020C0503030203020204" pitchFamily="34" charset="0"/>
                  <a:cs typeface="Huawei Sans" panose="020C0503030203020204" pitchFamily="34" charset="0"/>
                </a:rPr>
                <a:t>s</a:t>
              </a:r>
              <a:r>
                <a:rPr sz="800" dirty="0" smtClean="0">
                  <a:solidFill>
                    <a:srgbClr val="FFFFFF"/>
                  </a:solidFill>
                  <a:latin typeface="Huawei Sans" panose="020C0503030203020204" pitchFamily="34" charset="0"/>
                  <a:cs typeface="Huawei Sans" panose="020C0503030203020204" pitchFamily="34" charset="0"/>
                </a:rPr>
                <a:t> </a:t>
              </a:r>
              <a:r>
                <a:rPr lang="en-US" sz="800" dirty="0" smtClean="0">
                  <a:solidFill>
                    <a:srgbClr val="FFFFFF"/>
                  </a:solidFill>
                  <a:latin typeface="Huawei Sans" panose="020C0503030203020204" pitchFamily="34" charset="0"/>
                  <a:cs typeface="Huawei Sans" panose="020C0503030203020204" pitchFamily="34" charset="0"/>
                </a:rPr>
                <a:t>the </a:t>
              </a:r>
              <a:r>
                <a:rPr sz="800" dirty="0" smtClean="0">
                  <a:solidFill>
                    <a:srgbClr val="FFFFFF"/>
                  </a:solidFill>
                  <a:latin typeface="Huawei Sans" panose="020C0503030203020204" pitchFamily="34" charset="0"/>
                  <a:cs typeface="Huawei Sans" panose="020C0503030203020204" pitchFamily="34" charset="0"/>
                </a:rPr>
                <a:t>smooth </a:t>
              </a:r>
              <a:r>
                <a:rPr sz="800" dirty="0">
                  <a:solidFill>
                    <a:srgbClr val="FFFFFF"/>
                  </a:solidFill>
                  <a:latin typeface="Huawei Sans" panose="020C0503030203020204" pitchFamily="34" charset="0"/>
                  <a:cs typeface="Huawei Sans" panose="020C0503030203020204" pitchFamily="34" charset="0"/>
                </a:rPr>
                <a:t>evolution to </a:t>
              </a:r>
              <a:r>
                <a:rPr sz="800" dirty="0" smtClean="0">
                  <a:solidFill>
                    <a:srgbClr val="FFFFFF"/>
                  </a:solidFill>
                  <a:latin typeface="Huawei Sans" panose="020C0503030203020204" pitchFamily="34" charset="0"/>
                  <a:cs typeface="Huawei Sans" panose="020C0503030203020204" pitchFamily="34" charset="0"/>
                </a:rPr>
                <a:t>5G</a:t>
              </a:r>
              <a:r>
                <a:rPr lang="en-US" sz="800" dirty="0" smtClean="0">
                  <a:solidFill>
                    <a:srgbClr val="FFFFFF"/>
                  </a:solidFill>
                  <a:latin typeface="Huawei Sans" panose="020C0503030203020204" pitchFamily="34" charset="0"/>
                  <a:cs typeface="Huawei Sans" panose="020C0503030203020204" pitchFamily="34" charset="0"/>
                </a:rPr>
                <a:t>.</a:t>
              </a:r>
              <a:endParaRPr sz="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9" name="object 71"/>
            <p:cNvSpPr/>
            <p:nvPr/>
          </p:nvSpPr>
          <p:spPr>
            <a:xfrm>
              <a:off x="2979914" y="3602472"/>
              <a:ext cx="1674232" cy="543300"/>
            </a:xfrm>
            <a:custGeom>
              <a:avLst/>
              <a:gdLst/>
              <a:ahLst/>
              <a:cxnLst/>
              <a:rect l="l" t="t" r="r" b="b"/>
              <a:pathLst>
                <a:path w="2108581" h="684250">
                  <a:moveTo>
                    <a:pt x="0" y="684250"/>
                  </a:moveTo>
                  <a:lnTo>
                    <a:pt x="2108581" y="684250"/>
                  </a:lnTo>
                  <a:lnTo>
                    <a:pt x="2108581" y="0"/>
                  </a:lnTo>
                  <a:lnTo>
                    <a:pt x="0" y="0"/>
                  </a:lnTo>
                  <a:lnTo>
                    <a:pt x="0" y="684250"/>
                  </a:lnTo>
                  <a:close/>
                </a:path>
              </a:pathLst>
            </a:custGeom>
            <a:solidFill>
              <a:srgbClr val="003593"/>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20" name="object 72"/>
            <p:cNvSpPr txBox="1"/>
            <p:nvPr/>
          </p:nvSpPr>
          <p:spPr>
            <a:xfrm>
              <a:off x="2989998" y="3644922"/>
              <a:ext cx="1633189" cy="142351"/>
            </a:xfrm>
            <a:prstGeom prst="rect">
              <a:avLst/>
            </a:prstGeom>
          </p:spPr>
          <p:txBody>
            <a:bodyPr vert="horz" wrap="square" lIns="0" tIns="0" rIns="0" bIns="0" rtlCol="0">
              <a:noAutofit/>
            </a:bodyPr>
            <a:lstStyle/>
            <a:p>
              <a:pPr marL="12700" algn="ctr">
                <a:lnSpc>
                  <a:spcPct val="100000"/>
                </a:lnSpc>
              </a:pPr>
              <a:r>
                <a:rPr lang="en-US" sz="800" b="1" dirty="0" smtClean="0">
                  <a:solidFill>
                    <a:srgbClr val="FFD964"/>
                  </a:solidFill>
                  <a:latin typeface="Huawei Sans" panose="020C0503030203020204" pitchFamily="34" charset="0"/>
                  <a:cs typeface="Huawei Sans" panose="020C0503030203020204" pitchFamily="34" charset="0"/>
                </a:rPr>
                <a:t>Accelerating </a:t>
              </a:r>
              <a:r>
                <a:rPr lang="en-US" sz="800" b="1" dirty="0">
                  <a:solidFill>
                    <a:srgbClr val="FFD964"/>
                  </a:solidFill>
                  <a:latin typeface="Huawei Sans" panose="020C0503030203020204" pitchFamily="34" charset="0"/>
                  <a:cs typeface="Huawei Sans" panose="020C0503030203020204" pitchFamily="34" charset="0"/>
                </a:rPr>
                <a:t>5G network </a:t>
              </a:r>
              <a:r>
                <a:rPr lang="en-US" sz="800" b="1" dirty="0" smtClean="0">
                  <a:solidFill>
                    <a:srgbClr val="FFD964"/>
                  </a:solidFill>
                  <a:latin typeface="Huawei Sans" panose="020C0503030203020204" pitchFamily="34" charset="0"/>
                  <a:cs typeface="Huawei Sans" panose="020C0503030203020204" pitchFamily="34" charset="0"/>
                </a:rPr>
                <a:t>construction</a:t>
              </a:r>
              <a:endParaRPr sz="8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1" name="object 73"/>
            <p:cNvSpPr txBox="1"/>
            <p:nvPr/>
          </p:nvSpPr>
          <p:spPr>
            <a:xfrm>
              <a:off x="2989998" y="3792015"/>
              <a:ext cx="1655221" cy="323165"/>
            </a:xfrm>
            <a:prstGeom prst="rect">
              <a:avLst/>
            </a:prstGeom>
          </p:spPr>
          <p:txBody>
            <a:bodyPr vert="horz" wrap="square" lIns="0" tIns="0" rIns="0" bIns="0" rtlCol="0">
              <a:noAutofit/>
            </a:bodyPr>
            <a:lstStyle/>
            <a:p>
              <a:pPr algn="ctr">
                <a:lnSpc>
                  <a:spcPct val="100000"/>
                </a:lnSpc>
              </a:pPr>
              <a:r>
                <a:rPr sz="800" dirty="0" smtClean="0">
                  <a:solidFill>
                    <a:srgbClr val="FFFFFF"/>
                  </a:solidFill>
                  <a:latin typeface="Huawei Sans" panose="020C0503030203020204" pitchFamily="34" charset="0"/>
                  <a:cs typeface="Huawei Sans" panose="020C0503030203020204" pitchFamily="34" charset="0"/>
                </a:rPr>
                <a:t>Support</a:t>
              </a:r>
              <a:r>
                <a:rPr lang="en-US" sz="800" dirty="0">
                  <a:solidFill>
                    <a:srgbClr val="FFFFFF"/>
                  </a:solidFill>
                  <a:latin typeface="Huawei Sans" panose="020C0503030203020204" pitchFamily="34" charset="0"/>
                  <a:cs typeface="Huawei Sans" panose="020C0503030203020204" pitchFamily="34" charset="0"/>
                </a:rPr>
                <a:t>s</a:t>
              </a:r>
              <a:r>
                <a:rPr sz="800" dirty="0" smtClean="0">
                  <a:solidFill>
                    <a:srgbClr val="FFFFFF"/>
                  </a:solidFill>
                  <a:latin typeface="Huawei Sans" panose="020C0503030203020204" pitchFamily="34" charset="0"/>
                  <a:cs typeface="Huawei Sans" panose="020C0503030203020204" pitchFamily="34" charset="0"/>
                </a:rPr>
                <a:t> 4G</a:t>
              </a:r>
              <a:r>
                <a:rPr lang="en-US" sz="800" dirty="0" smtClean="0">
                  <a:solidFill>
                    <a:srgbClr val="FFFFFF"/>
                  </a:solidFill>
                  <a:latin typeface="Huawei Sans" panose="020C0503030203020204" pitchFamily="34" charset="0"/>
                  <a:cs typeface="Huawei Sans" panose="020C0503030203020204" pitchFamily="34" charset="0"/>
                </a:rPr>
                <a:t>&amp;</a:t>
              </a:r>
              <a:r>
                <a:rPr sz="800" dirty="0" smtClean="0">
                  <a:solidFill>
                    <a:srgbClr val="FFFFFF"/>
                  </a:solidFill>
                  <a:latin typeface="Huawei Sans" panose="020C0503030203020204" pitchFamily="34" charset="0"/>
                  <a:cs typeface="Huawei Sans" panose="020C0503030203020204" pitchFamily="34" charset="0"/>
                </a:rPr>
                <a:t>5G </a:t>
              </a:r>
              <a:r>
                <a:rPr sz="800" dirty="0">
                  <a:solidFill>
                    <a:srgbClr val="FFFFFF"/>
                  </a:solidFill>
                  <a:latin typeface="Huawei Sans" panose="020C0503030203020204" pitchFamily="34" charset="0"/>
                  <a:cs typeface="Huawei Sans" panose="020C0503030203020204" pitchFamily="34" charset="0"/>
                </a:rPr>
                <a:t>session binding </a:t>
              </a:r>
              <a:r>
                <a:rPr sz="800" dirty="0" smtClean="0">
                  <a:solidFill>
                    <a:srgbClr val="FFFFFF"/>
                  </a:solidFill>
                  <a:latin typeface="Huawei Sans" panose="020C0503030203020204" pitchFamily="34" charset="0"/>
                  <a:cs typeface="Huawei Sans" panose="020C0503030203020204" pitchFamily="34" charset="0"/>
                </a:rPr>
                <a:t>data</a:t>
              </a:r>
              <a:r>
                <a:rPr lang="en-US" sz="800" dirty="0" smtClean="0">
                  <a:solidFill>
                    <a:srgbClr val="FFFFFF"/>
                  </a:solidFill>
                  <a:latin typeface="Huawei Sans" panose="020C0503030203020204" pitchFamily="34" charset="0"/>
                  <a:cs typeface="Huawei Sans" panose="020C0503030203020204" pitchFamily="34" charset="0"/>
                </a:rPr>
                <a:t> sharing and reduces overlapping configurations.</a:t>
              </a:r>
              <a:endParaRPr sz="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2" name="object 74"/>
            <p:cNvSpPr/>
            <p:nvPr/>
          </p:nvSpPr>
          <p:spPr>
            <a:xfrm>
              <a:off x="4737641" y="3533203"/>
              <a:ext cx="1688753" cy="610045"/>
            </a:xfrm>
            <a:custGeom>
              <a:avLst/>
              <a:gdLst/>
              <a:ahLst/>
              <a:cxnLst/>
              <a:rect l="l" t="t" r="r" b="b"/>
              <a:pathLst>
                <a:path w="2126869" h="768311">
                  <a:moveTo>
                    <a:pt x="0" y="768311"/>
                  </a:moveTo>
                  <a:lnTo>
                    <a:pt x="2126869" y="768311"/>
                  </a:lnTo>
                  <a:lnTo>
                    <a:pt x="2126869" y="0"/>
                  </a:lnTo>
                  <a:lnTo>
                    <a:pt x="0" y="0"/>
                  </a:lnTo>
                  <a:lnTo>
                    <a:pt x="0" y="768311"/>
                  </a:lnTo>
                  <a:close/>
                </a:path>
              </a:pathLst>
            </a:custGeom>
            <a:solidFill>
              <a:srgbClr val="003593"/>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23" name="object 75"/>
            <p:cNvSpPr txBox="1"/>
            <p:nvPr/>
          </p:nvSpPr>
          <p:spPr>
            <a:xfrm>
              <a:off x="4737641" y="3810440"/>
              <a:ext cx="1686736" cy="240861"/>
            </a:xfrm>
            <a:prstGeom prst="rect">
              <a:avLst/>
            </a:prstGeom>
          </p:spPr>
          <p:txBody>
            <a:bodyPr vert="horz" wrap="square" lIns="0" tIns="0" rIns="0" bIns="0" rtlCol="0">
              <a:noAutofit/>
            </a:bodyPr>
            <a:lstStyle/>
            <a:p>
              <a:pPr algn="ctr">
                <a:lnSpc>
                  <a:spcPct val="100000"/>
                </a:lnSpc>
                <a:spcBef>
                  <a:spcPts val="355"/>
                </a:spcBef>
              </a:pPr>
              <a:r>
                <a:rPr lang="en-US" sz="800" dirty="0" smtClean="0">
                  <a:solidFill>
                    <a:srgbClr val="FFFFFF"/>
                  </a:solidFill>
                  <a:latin typeface="Huawei Sans" panose="020C0503030203020204" pitchFamily="34" charset="0"/>
                  <a:cs typeface="Huawei Sans" panose="020C0503030203020204" pitchFamily="34" charset="0"/>
                </a:rPr>
                <a:t>Uniformly monitors</a:t>
              </a:r>
              <a:r>
                <a:rPr sz="800" dirty="0" smtClean="0">
                  <a:solidFill>
                    <a:srgbClr val="FFFFFF"/>
                  </a:solidFill>
                  <a:latin typeface="Huawei Sans" panose="020C0503030203020204" pitchFamily="34" charset="0"/>
                  <a:cs typeface="Huawei Sans" panose="020C0503030203020204" pitchFamily="34" charset="0"/>
                </a:rPr>
                <a:t> 4G</a:t>
              </a:r>
              <a:r>
                <a:rPr lang="en-US" sz="800" dirty="0" smtClean="0">
                  <a:solidFill>
                    <a:srgbClr val="FFFFFF"/>
                  </a:solidFill>
                  <a:latin typeface="Huawei Sans" panose="020C0503030203020204" pitchFamily="34" charset="0"/>
                  <a:cs typeface="Huawei Sans" panose="020C0503030203020204" pitchFamily="34" charset="0"/>
                </a:rPr>
                <a:t>&amp;</a:t>
              </a:r>
              <a:r>
                <a:rPr sz="800" dirty="0" smtClean="0">
                  <a:solidFill>
                    <a:srgbClr val="FFFFFF"/>
                  </a:solidFill>
                  <a:latin typeface="Huawei Sans" panose="020C0503030203020204" pitchFamily="34" charset="0"/>
                  <a:cs typeface="Huawei Sans" panose="020C0503030203020204" pitchFamily="34" charset="0"/>
                </a:rPr>
                <a:t>5G signaling</a:t>
              </a:r>
              <a:r>
                <a:rPr lang="en-US" sz="800" dirty="0" smtClean="0">
                  <a:solidFill>
                    <a:srgbClr val="FFFFFF"/>
                  </a:solidFill>
                  <a:latin typeface="Huawei Sans" panose="020C0503030203020204" pitchFamily="34" charset="0"/>
                  <a:cs typeface="Huawei Sans" panose="020C0503030203020204" pitchFamily="34" charset="0"/>
                </a:rPr>
                <a:t> </a:t>
              </a:r>
              <a:r>
                <a:rPr sz="800" dirty="0" smtClean="0">
                  <a:solidFill>
                    <a:srgbClr val="FFFFFF"/>
                  </a:solidFill>
                  <a:latin typeface="Huawei Sans" panose="020C0503030203020204" pitchFamily="34" charset="0"/>
                  <a:cs typeface="Huawei Sans" panose="020C0503030203020204" pitchFamily="34" charset="0"/>
                </a:rPr>
                <a:t>and identif</a:t>
              </a:r>
              <a:r>
                <a:rPr lang="en-US" sz="800" dirty="0" smtClean="0">
                  <a:solidFill>
                    <a:srgbClr val="FFFFFF"/>
                  </a:solidFill>
                  <a:latin typeface="Huawei Sans" panose="020C0503030203020204" pitchFamily="34" charset="0"/>
                  <a:cs typeface="Huawei Sans" panose="020C0503030203020204" pitchFamily="34" charset="0"/>
                </a:rPr>
                <a:t>ies</a:t>
              </a:r>
              <a:r>
                <a:rPr lang="en-US" sz="800" dirty="0" smtClean="0">
                  <a:latin typeface="Huawei Sans" panose="020C0503030203020204" pitchFamily="34" charset="0"/>
                  <a:ea typeface="方正兰亭黑简体" panose="02000000000000000000" pitchFamily="2" charset="-122"/>
                  <a:cs typeface="Huawei Sans" panose="020C0503030203020204" pitchFamily="34" charset="0"/>
                </a:rPr>
                <a:t> </a:t>
              </a:r>
              <a:r>
                <a:rPr sz="800" dirty="0" smtClean="0">
                  <a:solidFill>
                    <a:srgbClr val="FFFFFF"/>
                  </a:solidFill>
                  <a:latin typeface="Huawei Sans" panose="020C0503030203020204" pitchFamily="34" charset="0"/>
                  <a:cs typeface="Huawei Sans" panose="020C0503030203020204" pitchFamily="34" charset="0"/>
                </a:rPr>
                <a:t>signaling attacks</a:t>
              </a:r>
              <a:r>
                <a:rPr lang="en-US" sz="800" dirty="0" smtClean="0">
                  <a:solidFill>
                    <a:srgbClr val="FFFFFF"/>
                  </a:solidFill>
                  <a:latin typeface="Huawei Sans" panose="020C0503030203020204" pitchFamily="34" charset="0"/>
                  <a:cs typeface="Huawei Sans" panose="020C0503030203020204" pitchFamily="34" charset="0"/>
                </a:rPr>
                <a:t>.</a:t>
              </a:r>
              <a:endParaRPr sz="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4" name="object 76"/>
            <p:cNvSpPr txBox="1"/>
            <p:nvPr/>
          </p:nvSpPr>
          <p:spPr>
            <a:xfrm>
              <a:off x="1191751" y="3445888"/>
              <a:ext cx="1630683" cy="240875"/>
            </a:xfrm>
            <a:prstGeom prst="rect">
              <a:avLst/>
            </a:prstGeom>
          </p:spPr>
          <p:txBody>
            <a:bodyPr vert="horz" wrap="square" lIns="0" tIns="0" rIns="0" bIns="0" rtlCol="0">
              <a:noAutofit/>
            </a:bodyPr>
            <a:lstStyle/>
            <a:p>
              <a:pPr marL="12700">
                <a:lnSpc>
                  <a:spcPct val="100000"/>
                </a:lnSpc>
              </a:pPr>
              <a:r>
                <a:rPr lang="en-US" sz="900" dirty="0" smtClean="0">
                  <a:solidFill>
                    <a:srgbClr val="414042"/>
                  </a:solidFill>
                  <a:latin typeface="Huawei Sans" panose="020C0503030203020204" pitchFamily="34" charset="0"/>
                  <a:cs typeface="Huawei Sans" panose="020C0503030203020204" pitchFamily="34" charset="0"/>
                </a:rPr>
                <a:t>Migrating </a:t>
              </a:r>
              <a:r>
                <a:rPr lang="en-US" sz="900" dirty="0">
                  <a:solidFill>
                    <a:srgbClr val="414042"/>
                  </a:solidFill>
                  <a:latin typeface="Huawei Sans" panose="020C0503030203020204" pitchFamily="34" charset="0"/>
                  <a:cs typeface="Huawei Sans" panose="020C0503030203020204" pitchFamily="34" charset="0"/>
                </a:rPr>
                <a:t>the </a:t>
              </a:r>
              <a:r>
                <a:rPr sz="900" dirty="0" smtClean="0">
                  <a:solidFill>
                    <a:srgbClr val="414042"/>
                  </a:solidFill>
                  <a:latin typeface="Huawei Sans" panose="020C0503030203020204" pitchFamily="34" charset="0"/>
                  <a:cs typeface="Huawei Sans" panose="020C0503030203020204" pitchFamily="34" charset="0"/>
                </a:rPr>
                <a:t>DRA</a:t>
              </a:r>
              <a:r>
                <a:rPr lang="en-US" sz="900" dirty="0" smtClean="0">
                  <a:solidFill>
                    <a:srgbClr val="414042"/>
                  </a:solidFill>
                  <a:latin typeface="Huawei Sans" panose="020C0503030203020204" pitchFamily="34" charset="0"/>
                  <a:cs typeface="Huawei Sans" panose="020C0503030203020204" pitchFamily="34" charset="0"/>
                </a:rPr>
                <a:t> </a:t>
              </a:r>
              <a:r>
                <a:rPr lang="en-US" sz="900" dirty="0">
                  <a:solidFill>
                    <a:srgbClr val="414042"/>
                  </a:solidFill>
                  <a:latin typeface="Huawei Sans" panose="020C0503030203020204" pitchFamily="34" charset="0"/>
                  <a:cs typeface="Huawei Sans" panose="020C0503030203020204" pitchFamily="34" charset="0"/>
                </a:rPr>
                <a:t>and </a:t>
              </a:r>
              <a:r>
                <a:rPr sz="900" dirty="0" smtClean="0">
                  <a:solidFill>
                    <a:srgbClr val="414042"/>
                  </a:solidFill>
                  <a:latin typeface="Huawei Sans" panose="020C0503030203020204" pitchFamily="34" charset="0"/>
                  <a:cs typeface="Huawei Sans" panose="020C0503030203020204" pitchFamily="34" charset="0"/>
                </a:rPr>
                <a:t>DEA </a:t>
              </a:r>
              <a:r>
                <a:rPr sz="900" dirty="0">
                  <a:solidFill>
                    <a:srgbClr val="414042"/>
                  </a:solidFill>
                  <a:latin typeface="Huawei Sans" panose="020C0503030203020204" pitchFamily="34" charset="0"/>
                  <a:cs typeface="Huawei Sans" panose="020C0503030203020204" pitchFamily="34" charset="0"/>
                </a:rPr>
                <a:t>to the cloud</a:t>
              </a:r>
            </a:p>
          </p:txBody>
        </p:sp>
        <p:sp>
          <p:nvSpPr>
            <p:cNvPr id="225" name="object 77"/>
            <p:cNvSpPr txBox="1"/>
            <p:nvPr/>
          </p:nvSpPr>
          <p:spPr>
            <a:xfrm>
              <a:off x="2975951" y="3289300"/>
              <a:ext cx="1605574" cy="215444"/>
            </a:xfrm>
            <a:prstGeom prst="rect">
              <a:avLst/>
            </a:prstGeom>
          </p:spPr>
          <p:txBody>
            <a:bodyPr vert="horz" wrap="square" lIns="0" tIns="0" rIns="0" bIns="0" rtlCol="0">
              <a:noAutofit/>
            </a:bodyPr>
            <a:lstStyle/>
            <a:p>
              <a:pPr marL="12700">
                <a:lnSpc>
                  <a:spcPct val="100000"/>
                </a:lnSpc>
              </a:pPr>
              <a:r>
                <a:rPr lang="en-US" sz="900" dirty="0" smtClean="0">
                  <a:solidFill>
                    <a:srgbClr val="414042"/>
                  </a:solidFill>
                  <a:latin typeface="Huawei Sans" panose="020C0503030203020204" pitchFamily="34" charset="0"/>
                  <a:cs typeface="Huawei Sans" panose="020C0503030203020204" pitchFamily="34" charset="0"/>
                </a:rPr>
                <a:t>Upgrading </a:t>
              </a:r>
              <a:r>
                <a:rPr lang="en-US" sz="900" dirty="0">
                  <a:solidFill>
                    <a:srgbClr val="414042"/>
                  </a:solidFill>
                  <a:latin typeface="Huawei Sans" panose="020C0503030203020204" pitchFamily="34" charset="0"/>
                  <a:cs typeface="Huawei Sans" panose="020C0503030203020204" pitchFamily="34" charset="0"/>
                </a:rPr>
                <a:t>s</a:t>
              </a:r>
              <a:r>
                <a:rPr sz="900" dirty="0" smtClean="0">
                  <a:solidFill>
                    <a:srgbClr val="414042"/>
                  </a:solidFill>
                  <a:latin typeface="Huawei Sans" panose="020C0503030203020204" pitchFamily="34" charset="0"/>
                  <a:cs typeface="Huawei Sans" panose="020C0503030203020204" pitchFamily="34" charset="0"/>
                </a:rPr>
                <a:t>oftware to </a:t>
              </a:r>
              <a:r>
                <a:rPr sz="900" dirty="0">
                  <a:solidFill>
                    <a:srgbClr val="414042"/>
                  </a:solidFill>
                  <a:latin typeface="Huawei Sans" panose="020C0503030203020204" pitchFamily="34" charset="0"/>
                  <a:cs typeface="Huawei Sans" panose="020C0503030203020204" pitchFamily="34" charset="0"/>
                </a:rPr>
                <a:t>support </a:t>
              </a:r>
              <a:r>
                <a:rPr sz="900" dirty="0" smtClean="0">
                  <a:solidFill>
                    <a:srgbClr val="414042"/>
                  </a:solidFill>
                  <a:latin typeface="Huawei Sans" panose="020C0503030203020204" pitchFamily="34" charset="0"/>
                  <a:cs typeface="Huawei Sans" panose="020C0503030203020204" pitchFamily="34" charset="0"/>
                </a:rPr>
                <a:t>5</a:t>
              </a:r>
              <a:r>
                <a:rPr lang="en-US" sz="900" dirty="0" smtClean="0">
                  <a:solidFill>
                    <a:srgbClr val="414042"/>
                  </a:solidFill>
                  <a:latin typeface="Huawei Sans" panose="020C0503030203020204" pitchFamily="34" charset="0"/>
                  <a:cs typeface="Huawei Sans" panose="020C0503030203020204" pitchFamily="34" charset="0"/>
                </a:rPr>
                <a:t>G </a:t>
              </a:r>
              <a:r>
                <a:rPr sz="900" dirty="0" smtClean="0">
                  <a:solidFill>
                    <a:srgbClr val="414042"/>
                  </a:solidFill>
                  <a:latin typeface="Huawei Sans" panose="020C0503030203020204" pitchFamily="34" charset="0"/>
                  <a:cs typeface="Huawei Sans" panose="020C0503030203020204" pitchFamily="34" charset="0"/>
                </a:rPr>
                <a:t>NSA</a:t>
              </a:r>
              <a:r>
                <a:rPr lang="en-US" sz="900" dirty="0" smtClean="0">
                  <a:solidFill>
                    <a:srgbClr val="414042"/>
                  </a:solidFill>
                  <a:latin typeface="Huawei Sans" panose="020C0503030203020204" pitchFamily="34" charset="0"/>
                  <a:cs typeface="Huawei Sans" panose="020C0503030203020204" pitchFamily="34" charset="0"/>
                </a:rPr>
                <a:t> deployment</a:t>
              </a:r>
              <a:endParaRPr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6" name="object 78"/>
            <p:cNvSpPr txBox="1"/>
            <p:nvPr/>
          </p:nvSpPr>
          <p:spPr>
            <a:xfrm>
              <a:off x="3496754" y="3409949"/>
              <a:ext cx="960090" cy="107722"/>
            </a:xfrm>
            <a:prstGeom prst="rect">
              <a:avLst/>
            </a:prstGeom>
          </p:spPr>
          <p:txBody>
            <a:bodyPr vert="horz" wrap="square" lIns="0" tIns="0" rIns="0" bIns="0" rtlCol="0">
              <a:noAutofit/>
            </a:bodyPr>
            <a:lstStyle/>
            <a:p>
              <a:pPr marL="12700">
                <a:lnSpc>
                  <a:spcPct val="100000"/>
                </a:lnSpc>
              </a:pPr>
              <a:r>
                <a:rPr sz="700">
                  <a:solidFill>
                    <a:srgbClr val="414042"/>
                  </a:solidFill>
                  <a:latin typeface="Huawei Sans" panose="020C0503030203020204" pitchFamily="34" charset="0"/>
                  <a:cs typeface="Huawei Sans" panose="020C0503030203020204" pitchFamily="34" charset="0"/>
                </a:rPr>
                <a:t> </a:t>
              </a:r>
              <a:endParaRPr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7" name="object 79"/>
            <p:cNvSpPr txBox="1"/>
            <p:nvPr/>
          </p:nvSpPr>
          <p:spPr>
            <a:xfrm>
              <a:off x="4709991" y="3248622"/>
              <a:ext cx="1796729" cy="215444"/>
            </a:xfrm>
            <a:prstGeom prst="rect">
              <a:avLst/>
            </a:prstGeom>
          </p:spPr>
          <p:txBody>
            <a:bodyPr vert="horz" wrap="square" lIns="0" tIns="0" rIns="0" bIns="0" rtlCol="0">
              <a:noAutofit/>
            </a:bodyPr>
            <a:lstStyle/>
            <a:p>
              <a:pPr marL="12700"/>
              <a:r>
                <a:rPr lang="en-US" sz="900" dirty="0">
                  <a:solidFill>
                    <a:srgbClr val="414042"/>
                  </a:solidFill>
                  <a:latin typeface="Huawei Sans" panose="020C0503030203020204" pitchFamily="34" charset="0"/>
                  <a:cs typeface="Huawei Sans" panose="020C0503030203020204" pitchFamily="34" charset="0"/>
                </a:rPr>
                <a:t>Evolving to </a:t>
              </a:r>
              <a:r>
                <a:rPr lang="en-US" sz="900" dirty="0" smtClean="0">
                  <a:solidFill>
                    <a:srgbClr val="414042"/>
                  </a:solidFill>
                  <a:latin typeface="Huawei Sans" panose="020C0503030203020204" pitchFamily="34" charset="0"/>
                  <a:cs typeface="Huawei Sans" panose="020C0503030203020204" pitchFamily="34" charset="0"/>
                </a:rPr>
                <a:t>support </a:t>
              </a:r>
              <a:r>
                <a:rPr lang="en-US" altLang="zh-CN" sz="900" dirty="0" smtClean="0">
                  <a:solidFill>
                    <a:srgbClr val="414042"/>
                  </a:solidFill>
                  <a:latin typeface="Huawei Sans" panose="020C0503030203020204" pitchFamily="34" charset="0"/>
                  <a:cs typeface="Huawei Sans" panose="020C0503030203020204" pitchFamily="34" charset="0"/>
                </a:rPr>
                <a:t>5G SA deployment based on the </a:t>
              </a:r>
              <a:r>
                <a:rPr lang="en-US" sz="900" dirty="0" smtClean="0">
                  <a:solidFill>
                    <a:srgbClr val="414042"/>
                  </a:solidFill>
                  <a:latin typeface="Huawei Sans" panose="020C0503030203020204" pitchFamily="34" charset="0"/>
                  <a:cs typeface="Huawei Sans" panose="020C0503030203020204" pitchFamily="34" charset="0"/>
                </a:rPr>
                <a:t>SBA</a:t>
              </a:r>
              <a:endParaRPr sz="900" dirty="0">
                <a:solidFill>
                  <a:srgbClr val="414042"/>
                </a:solidFill>
                <a:latin typeface="Huawei Sans" panose="020C0503030203020204" pitchFamily="34" charset="0"/>
                <a:cs typeface="Huawei Sans" panose="020C0503030203020204" pitchFamily="34" charset="0"/>
              </a:endParaRPr>
            </a:p>
          </p:txBody>
        </p:sp>
        <p:sp>
          <p:nvSpPr>
            <p:cNvPr id="228" name="object 84"/>
            <p:cNvSpPr/>
            <p:nvPr/>
          </p:nvSpPr>
          <p:spPr>
            <a:xfrm>
              <a:off x="1231863" y="2451220"/>
              <a:ext cx="1440000" cy="193369"/>
            </a:xfrm>
            <a:custGeom>
              <a:avLst/>
              <a:gdLst/>
              <a:ahLst/>
              <a:cxnLst/>
              <a:rect l="l" t="t" r="r" b="b"/>
              <a:pathLst>
                <a:path w="1767586" h="243535">
                  <a:moveTo>
                    <a:pt x="0" y="243535"/>
                  </a:moveTo>
                  <a:lnTo>
                    <a:pt x="1767586" y="243535"/>
                  </a:lnTo>
                  <a:lnTo>
                    <a:pt x="1767586" y="0"/>
                  </a:lnTo>
                  <a:lnTo>
                    <a:pt x="0" y="0"/>
                  </a:lnTo>
                  <a:lnTo>
                    <a:pt x="0" y="243535"/>
                  </a:lnTo>
                  <a:close/>
                </a:path>
              </a:pathLst>
            </a:custGeom>
            <a:ln w="9534">
              <a:solidFill>
                <a:srgbClr val="F59D55"/>
              </a:solidFill>
              <a:prstDash val="dash"/>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29" name="object 87"/>
            <p:cNvSpPr/>
            <p:nvPr/>
          </p:nvSpPr>
          <p:spPr>
            <a:xfrm>
              <a:off x="4818513" y="2479929"/>
              <a:ext cx="557650" cy="142778"/>
            </a:xfrm>
            <a:custGeom>
              <a:avLst/>
              <a:gdLst/>
              <a:ahLst/>
              <a:cxnLst/>
              <a:rect l="l" t="t" r="r" b="b"/>
              <a:pathLst>
                <a:path w="577557" h="179819">
                  <a:moveTo>
                    <a:pt x="0" y="179819"/>
                  </a:moveTo>
                  <a:lnTo>
                    <a:pt x="577557" y="179819"/>
                  </a:lnTo>
                  <a:lnTo>
                    <a:pt x="577557" y="0"/>
                  </a:lnTo>
                  <a:lnTo>
                    <a:pt x="0" y="0"/>
                  </a:lnTo>
                  <a:lnTo>
                    <a:pt x="0" y="179819"/>
                  </a:lnTo>
                  <a:close/>
                </a:path>
              </a:pathLst>
            </a:custGeom>
            <a:solidFill>
              <a:srgbClr val="F39700"/>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0" name="object 88"/>
            <p:cNvSpPr txBox="1"/>
            <p:nvPr/>
          </p:nvSpPr>
          <p:spPr>
            <a:xfrm>
              <a:off x="4839980" y="2497721"/>
              <a:ext cx="505856" cy="111432"/>
            </a:xfrm>
            <a:prstGeom prst="rect">
              <a:avLst/>
            </a:prstGeom>
          </p:spPr>
          <p:txBody>
            <a:bodyPr vert="horz" wrap="square" lIns="0" tIns="0" rIns="0" bIns="0" rtlCol="0">
              <a:noAutofit/>
            </a:bodyPr>
            <a:lstStyle/>
            <a:p>
              <a:pPr marL="12700" algn="ctr">
                <a:lnSpc>
                  <a:spcPct val="100000"/>
                </a:lnSpc>
              </a:pPr>
              <a:r>
                <a:rPr sz="700" dirty="0">
                  <a:solidFill>
                    <a:schemeClr val="bg1"/>
                  </a:solidFill>
                  <a:latin typeface="Huawei Sans" panose="020C0503030203020204" pitchFamily="34" charset="0"/>
                  <a:cs typeface="Huawei Sans" panose="020C0503030203020204" pitchFamily="34" charset="0"/>
                </a:rPr>
                <a:t>DRA+&amp;SCP</a:t>
              </a:r>
            </a:p>
          </p:txBody>
        </p:sp>
        <p:sp>
          <p:nvSpPr>
            <p:cNvPr id="231" name="object 89"/>
            <p:cNvSpPr/>
            <p:nvPr/>
          </p:nvSpPr>
          <p:spPr>
            <a:xfrm>
              <a:off x="5603957" y="2479929"/>
              <a:ext cx="566466" cy="142778"/>
            </a:xfrm>
            <a:custGeom>
              <a:avLst/>
              <a:gdLst/>
              <a:ahLst/>
              <a:cxnLst/>
              <a:rect l="l" t="t" r="r" b="b"/>
              <a:pathLst>
                <a:path w="641172" h="179819">
                  <a:moveTo>
                    <a:pt x="0" y="179819"/>
                  </a:moveTo>
                  <a:lnTo>
                    <a:pt x="641172" y="179819"/>
                  </a:lnTo>
                  <a:lnTo>
                    <a:pt x="641172" y="0"/>
                  </a:lnTo>
                  <a:lnTo>
                    <a:pt x="0" y="0"/>
                  </a:lnTo>
                  <a:lnTo>
                    <a:pt x="0" y="179819"/>
                  </a:lnTo>
                  <a:close/>
                </a:path>
              </a:pathLst>
            </a:custGeom>
            <a:solidFill>
              <a:srgbClr val="F39700"/>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2" name="object 90"/>
            <p:cNvSpPr txBox="1"/>
            <p:nvPr/>
          </p:nvSpPr>
          <p:spPr>
            <a:xfrm>
              <a:off x="5607050" y="2503567"/>
              <a:ext cx="541571" cy="107722"/>
            </a:xfrm>
            <a:prstGeom prst="rect">
              <a:avLst/>
            </a:prstGeom>
          </p:spPr>
          <p:txBody>
            <a:bodyPr vert="horz" wrap="square" lIns="0" tIns="0" rIns="0" bIns="0" rtlCol="0">
              <a:noAutofit/>
            </a:bodyPr>
            <a:lstStyle/>
            <a:p>
              <a:pPr marL="12700" algn="ctr">
                <a:lnSpc>
                  <a:spcPct val="100000"/>
                </a:lnSpc>
              </a:pPr>
              <a:r>
                <a:rPr sz="700" dirty="0">
                  <a:solidFill>
                    <a:schemeClr val="bg1"/>
                  </a:solidFill>
                  <a:latin typeface="Huawei Sans" panose="020C0503030203020204" pitchFamily="34" charset="0"/>
                  <a:cs typeface="Huawei Sans" panose="020C0503030203020204" pitchFamily="34" charset="0"/>
                </a:rPr>
                <a:t>DEA+&amp;SEPP</a:t>
              </a:r>
            </a:p>
          </p:txBody>
        </p:sp>
        <p:sp>
          <p:nvSpPr>
            <p:cNvPr id="233" name="object 91"/>
            <p:cNvSpPr/>
            <p:nvPr/>
          </p:nvSpPr>
          <p:spPr>
            <a:xfrm>
              <a:off x="4795724" y="2451220"/>
              <a:ext cx="1403479" cy="193369"/>
            </a:xfrm>
            <a:custGeom>
              <a:avLst/>
              <a:gdLst/>
              <a:ahLst/>
              <a:cxnLst/>
              <a:rect l="l" t="t" r="r" b="b"/>
              <a:pathLst>
                <a:path w="1767586" h="243535">
                  <a:moveTo>
                    <a:pt x="0" y="243535"/>
                  </a:moveTo>
                  <a:lnTo>
                    <a:pt x="1767586" y="243535"/>
                  </a:lnTo>
                  <a:lnTo>
                    <a:pt x="1767586" y="0"/>
                  </a:lnTo>
                  <a:lnTo>
                    <a:pt x="0" y="0"/>
                  </a:lnTo>
                  <a:lnTo>
                    <a:pt x="0" y="243535"/>
                  </a:lnTo>
                  <a:close/>
                </a:path>
              </a:pathLst>
            </a:custGeom>
            <a:ln w="9534">
              <a:solidFill>
                <a:srgbClr val="F59D55"/>
              </a:solidFill>
              <a:prstDash val="dash"/>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4" name="object 92"/>
            <p:cNvSpPr/>
            <p:nvPr/>
          </p:nvSpPr>
          <p:spPr>
            <a:xfrm>
              <a:off x="2949460" y="3553644"/>
              <a:ext cx="1643274" cy="193409"/>
            </a:xfrm>
            <a:custGeom>
              <a:avLst/>
              <a:gdLst/>
              <a:ahLst/>
              <a:cxnLst/>
              <a:rect l="l" t="t" r="r" b="b"/>
              <a:pathLst>
                <a:path w="2069592" h="243586">
                  <a:moveTo>
                    <a:pt x="0" y="243586"/>
                  </a:moveTo>
                  <a:lnTo>
                    <a:pt x="0" y="0"/>
                  </a:lnTo>
                  <a:lnTo>
                    <a:pt x="2069592" y="0"/>
                  </a:lnTo>
                </a:path>
              </a:pathLst>
            </a:custGeom>
            <a:ln w="25906">
              <a:solidFill>
                <a:srgbClr val="F79B4B"/>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5" name="object 93"/>
            <p:cNvSpPr/>
            <p:nvPr/>
          </p:nvSpPr>
          <p:spPr>
            <a:xfrm>
              <a:off x="4583962" y="3518551"/>
              <a:ext cx="70184" cy="70184"/>
            </a:xfrm>
            <a:custGeom>
              <a:avLst/>
              <a:gdLst/>
              <a:ahLst/>
              <a:cxnLst/>
              <a:rect l="l" t="t" r="r" b="b"/>
              <a:pathLst>
                <a:path w="88392" h="88392">
                  <a:moveTo>
                    <a:pt x="0" y="0"/>
                  </a:moveTo>
                  <a:lnTo>
                    <a:pt x="0" y="88392"/>
                  </a:lnTo>
                  <a:lnTo>
                    <a:pt x="88392" y="44196"/>
                  </a:lnTo>
                  <a:lnTo>
                    <a:pt x="0" y="0"/>
                  </a:lnTo>
                  <a:close/>
                </a:path>
              </a:pathLst>
            </a:custGeom>
            <a:solidFill>
              <a:srgbClr val="F79B4B"/>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6" name="object 94"/>
            <p:cNvSpPr/>
            <p:nvPr/>
          </p:nvSpPr>
          <p:spPr>
            <a:xfrm>
              <a:off x="4697103" y="3482653"/>
              <a:ext cx="1686736" cy="142788"/>
            </a:xfrm>
            <a:custGeom>
              <a:avLst/>
              <a:gdLst/>
              <a:ahLst/>
              <a:cxnLst/>
              <a:rect l="l" t="t" r="r" b="b"/>
              <a:pathLst>
                <a:path w="2124329" h="179832">
                  <a:moveTo>
                    <a:pt x="0" y="179832"/>
                  </a:moveTo>
                  <a:lnTo>
                    <a:pt x="0" y="0"/>
                  </a:lnTo>
                  <a:lnTo>
                    <a:pt x="2124329" y="0"/>
                  </a:lnTo>
                </a:path>
              </a:pathLst>
            </a:custGeom>
            <a:ln w="25906">
              <a:solidFill>
                <a:srgbClr val="F79B4B"/>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7" name="object 95"/>
            <p:cNvSpPr/>
            <p:nvPr/>
          </p:nvSpPr>
          <p:spPr>
            <a:xfrm>
              <a:off x="6375066" y="3447562"/>
              <a:ext cx="70184" cy="70183"/>
            </a:xfrm>
            <a:custGeom>
              <a:avLst/>
              <a:gdLst/>
              <a:ahLst/>
              <a:cxnLst/>
              <a:rect l="l" t="t" r="r" b="b"/>
              <a:pathLst>
                <a:path w="88392" h="88391">
                  <a:moveTo>
                    <a:pt x="0" y="0"/>
                  </a:moveTo>
                  <a:lnTo>
                    <a:pt x="0" y="88391"/>
                  </a:lnTo>
                  <a:lnTo>
                    <a:pt x="88392" y="44195"/>
                  </a:lnTo>
                  <a:lnTo>
                    <a:pt x="0" y="0"/>
                  </a:lnTo>
                  <a:close/>
                </a:path>
              </a:pathLst>
            </a:custGeom>
            <a:solidFill>
              <a:srgbClr val="F79B4B"/>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8" name="object 96"/>
            <p:cNvSpPr/>
            <p:nvPr/>
          </p:nvSpPr>
          <p:spPr>
            <a:xfrm>
              <a:off x="1141163" y="3702180"/>
              <a:ext cx="1722281" cy="188367"/>
            </a:xfrm>
            <a:custGeom>
              <a:avLst/>
              <a:gdLst/>
              <a:ahLst/>
              <a:cxnLst/>
              <a:rect l="l" t="t" r="r" b="b"/>
              <a:pathLst>
                <a:path w="2169096" h="237236">
                  <a:moveTo>
                    <a:pt x="0" y="237236"/>
                  </a:moveTo>
                  <a:lnTo>
                    <a:pt x="0" y="0"/>
                  </a:lnTo>
                  <a:lnTo>
                    <a:pt x="2169096" y="0"/>
                  </a:lnTo>
                </a:path>
              </a:pathLst>
            </a:custGeom>
            <a:ln w="25906">
              <a:solidFill>
                <a:srgbClr val="F79B4B"/>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39" name="object 97"/>
            <p:cNvSpPr/>
            <p:nvPr/>
          </p:nvSpPr>
          <p:spPr>
            <a:xfrm>
              <a:off x="2854672" y="3667088"/>
              <a:ext cx="70183" cy="70183"/>
            </a:xfrm>
            <a:custGeom>
              <a:avLst/>
              <a:gdLst/>
              <a:ahLst/>
              <a:cxnLst/>
              <a:rect l="l" t="t" r="r" b="b"/>
              <a:pathLst>
                <a:path w="88391" h="88391">
                  <a:moveTo>
                    <a:pt x="0" y="0"/>
                  </a:moveTo>
                  <a:lnTo>
                    <a:pt x="0" y="88391"/>
                  </a:lnTo>
                  <a:lnTo>
                    <a:pt x="88391" y="44196"/>
                  </a:lnTo>
                  <a:lnTo>
                    <a:pt x="0" y="0"/>
                  </a:lnTo>
                  <a:close/>
                </a:path>
              </a:pathLst>
            </a:custGeom>
            <a:solidFill>
              <a:srgbClr val="F79B4B"/>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40" name="object 98"/>
            <p:cNvSpPr/>
            <p:nvPr/>
          </p:nvSpPr>
          <p:spPr>
            <a:xfrm>
              <a:off x="4470618" y="2230039"/>
              <a:ext cx="58487" cy="711622"/>
            </a:xfrm>
            <a:custGeom>
              <a:avLst/>
              <a:gdLst/>
              <a:ahLst/>
              <a:cxnLst/>
              <a:rect l="l" t="t" r="r" b="b"/>
              <a:pathLst>
                <a:path w="73660" h="896239">
                  <a:moveTo>
                    <a:pt x="71882" y="0"/>
                  </a:moveTo>
                  <a:lnTo>
                    <a:pt x="0" y="0"/>
                  </a:lnTo>
                  <a:lnTo>
                    <a:pt x="0" y="896239"/>
                  </a:lnTo>
                  <a:lnTo>
                    <a:pt x="73660" y="896239"/>
                  </a:lnTo>
                </a:path>
              </a:pathLst>
            </a:custGeom>
            <a:ln w="12699">
              <a:solidFill>
                <a:srgbClr val="F59D55"/>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41" name="object 100"/>
            <p:cNvSpPr/>
            <p:nvPr/>
          </p:nvSpPr>
          <p:spPr>
            <a:xfrm>
              <a:off x="6230866" y="2307353"/>
              <a:ext cx="55641" cy="682167"/>
            </a:xfrm>
            <a:custGeom>
              <a:avLst/>
              <a:gdLst/>
              <a:ahLst/>
              <a:cxnLst/>
              <a:rect l="l" t="t" r="r" b="b"/>
              <a:pathLst>
                <a:path w="73659" h="896239">
                  <a:moveTo>
                    <a:pt x="71881" y="0"/>
                  </a:moveTo>
                  <a:lnTo>
                    <a:pt x="0" y="0"/>
                  </a:lnTo>
                  <a:lnTo>
                    <a:pt x="0" y="896239"/>
                  </a:lnTo>
                  <a:lnTo>
                    <a:pt x="73659" y="896239"/>
                  </a:lnTo>
                </a:path>
              </a:pathLst>
            </a:custGeom>
            <a:ln w="12700">
              <a:solidFill>
                <a:srgbClr val="F59D55"/>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42" name="object 101"/>
            <p:cNvSpPr txBox="1"/>
            <p:nvPr/>
          </p:nvSpPr>
          <p:spPr>
            <a:xfrm>
              <a:off x="2745206" y="2119846"/>
              <a:ext cx="107722" cy="780567"/>
            </a:xfrm>
            <a:prstGeom prst="rect">
              <a:avLst/>
            </a:prstGeom>
          </p:spPr>
          <p:txBody>
            <a:bodyPr vert="vert270" wrap="square" lIns="0" tIns="0" rIns="0" bIns="0" rtlCol="0">
              <a:noAutofit/>
            </a:bodyPr>
            <a:lstStyle/>
            <a:p>
              <a:pPr marL="12700">
                <a:lnSpc>
                  <a:spcPct val="100000"/>
                </a:lnSpc>
              </a:pPr>
              <a:r>
                <a:rPr sz="700" b="1">
                  <a:latin typeface="Huawei Sans" panose="020C0503030203020204" pitchFamily="34" charset="0"/>
                  <a:cs typeface="Huawei Sans" panose="020C0503030203020204" pitchFamily="34" charset="0"/>
                </a:rPr>
                <a:t>Other networks</a:t>
              </a:r>
              <a:endParaRPr sz="700" b="1" dirty="0">
                <a:latin typeface="Huawei Sans" panose="020C0503030203020204" pitchFamily="34" charset="0"/>
                <a:cs typeface="Huawei Sans" panose="020C0503030203020204" pitchFamily="34" charset="0"/>
              </a:endParaRPr>
            </a:p>
          </p:txBody>
        </p:sp>
        <p:sp>
          <p:nvSpPr>
            <p:cNvPr id="243" name="object 102"/>
            <p:cNvSpPr/>
            <p:nvPr/>
          </p:nvSpPr>
          <p:spPr>
            <a:xfrm>
              <a:off x="2709867" y="2230039"/>
              <a:ext cx="58487" cy="711622"/>
            </a:xfrm>
            <a:custGeom>
              <a:avLst/>
              <a:gdLst/>
              <a:ahLst/>
              <a:cxnLst/>
              <a:rect l="l" t="t" r="r" b="b"/>
              <a:pathLst>
                <a:path w="73660" h="896239">
                  <a:moveTo>
                    <a:pt x="71755" y="0"/>
                  </a:moveTo>
                  <a:lnTo>
                    <a:pt x="0" y="0"/>
                  </a:lnTo>
                  <a:lnTo>
                    <a:pt x="0" y="896239"/>
                  </a:lnTo>
                  <a:lnTo>
                    <a:pt x="73660" y="896239"/>
                  </a:lnTo>
                </a:path>
              </a:pathLst>
            </a:custGeom>
            <a:ln w="12699">
              <a:solidFill>
                <a:srgbClr val="F59D55"/>
              </a:solidFill>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67" name="object 103"/>
            <p:cNvSpPr/>
            <p:nvPr/>
          </p:nvSpPr>
          <p:spPr>
            <a:xfrm>
              <a:off x="1547353" y="2333635"/>
              <a:ext cx="505940" cy="90000"/>
            </a:xfrm>
            <a:custGeom>
              <a:avLst/>
              <a:gdLst/>
              <a:ahLst/>
              <a:cxnLst/>
              <a:rect l="l" t="t" r="r" b="b"/>
              <a:pathLst>
                <a:path w="637197" h="89999">
                  <a:moveTo>
                    <a:pt x="0" y="89999"/>
                  </a:moveTo>
                  <a:lnTo>
                    <a:pt x="637197" y="89999"/>
                  </a:lnTo>
                  <a:lnTo>
                    <a:pt x="637197" y="0"/>
                  </a:lnTo>
                  <a:lnTo>
                    <a:pt x="0" y="0"/>
                  </a:lnTo>
                  <a:lnTo>
                    <a:pt x="0" y="89999"/>
                  </a:lnTo>
                  <a:close/>
                </a:path>
              </a:pathLst>
            </a:custGeom>
            <a:solidFill>
              <a:schemeClr val="bg1">
                <a:lumMod val="65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281" name="object 104"/>
            <p:cNvSpPr txBox="1"/>
            <p:nvPr/>
          </p:nvSpPr>
          <p:spPr>
            <a:xfrm>
              <a:off x="1619947" y="2332242"/>
              <a:ext cx="361508" cy="92333"/>
            </a:xfrm>
            <a:prstGeom prst="rect">
              <a:avLst/>
            </a:prstGeom>
          </p:spPr>
          <p:txBody>
            <a:bodyPr vert="horz" wrap="square" lIns="0" tIns="0" rIns="0" bIns="0" rtlCol="0">
              <a:noAutofit/>
            </a:bodyPr>
            <a:lstStyle/>
            <a:p>
              <a:pPr marL="12700">
                <a:lnSpc>
                  <a:spcPct val="100000"/>
                </a:lnSpc>
              </a:pPr>
              <a:r>
                <a:rPr sz="600" dirty="0">
                  <a:solidFill>
                    <a:schemeClr val="bg1"/>
                  </a:solidFill>
                  <a:latin typeface="Huawei Sans" panose="020C0503030203020204" pitchFamily="34" charset="0"/>
                  <a:cs typeface="Huawei Sans" panose="020C0503030203020204" pitchFamily="34" charset="0"/>
                </a:rPr>
                <a:t>Diameter</a:t>
              </a:r>
            </a:p>
          </p:txBody>
        </p:sp>
        <p:sp>
          <p:nvSpPr>
            <p:cNvPr id="318" name="object 105"/>
            <p:cNvSpPr/>
            <p:nvPr/>
          </p:nvSpPr>
          <p:spPr>
            <a:xfrm>
              <a:off x="3336379" y="2333635"/>
              <a:ext cx="505940" cy="90000"/>
            </a:xfrm>
            <a:custGeom>
              <a:avLst/>
              <a:gdLst/>
              <a:ahLst/>
              <a:cxnLst/>
              <a:rect l="l" t="t" r="r" b="b"/>
              <a:pathLst>
                <a:path w="637197" h="89999">
                  <a:moveTo>
                    <a:pt x="0" y="89999"/>
                  </a:moveTo>
                  <a:lnTo>
                    <a:pt x="637197" y="89999"/>
                  </a:lnTo>
                  <a:lnTo>
                    <a:pt x="637197" y="0"/>
                  </a:lnTo>
                  <a:lnTo>
                    <a:pt x="0" y="0"/>
                  </a:lnTo>
                  <a:lnTo>
                    <a:pt x="0" y="89999"/>
                  </a:lnTo>
                  <a:close/>
                </a:path>
              </a:pathLst>
            </a:custGeom>
            <a:solidFill>
              <a:schemeClr val="bg1">
                <a:lumMod val="65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329" name="object 106"/>
            <p:cNvSpPr txBox="1"/>
            <p:nvPr/>
          </p:nvSpPr>
          <p:spPr>
            <a:xfrm>
              <a:off x="3411102" y="2332242"/>
              <a:ext cx="361508" cy="92333"/>
            </a:xfrm>
            <a:prstGeom prst="rect">
              <a:avLst/>
            </a:prstGeom>
          </p:spPr>
          <p:txBody>
            <a:bodyPr vert="horz" wrap="square" lIns="0" tIns="0" rIns="0" bIns="0" rtlCol="0">
              <a:noAutofit/>
            </a:bodyPr>
            <a:lstStyle/>
            <a:p>
              <a:pPr marL="12700">
                <a:lnSpc>
                  <a:spcPct val="100000"/>
                </a:lnSpc>
              </a:pPr>
              <a:r>
                <a:rPr sz="600" dirty="0">
                  <a:solidFill>
                    <a:schemeClr val="bg1"/>
                  </a:solidFill>
                  <a:latin typeface="Huawei Sans" panose="020C0503030203020204" pitchFamily="34" charset="0"/>
                  <a:cs typeface="Huawei Sans" panose="020C0503030203020204" pitchFamily="34" charset="0"/>
                </a:rPr>
                <a:t>Diameter</a:t>
              </a:r>
            </a:p>
          </p:txBody>
        </p:sp>
        <p:sp>
          <p:nvSpPr>
            <p:cNvPr id="330" name="object 107"/>
            <p:cNvSpPr/>
            <p:nvPr/>
          </p:nvSpPr>
          <p:spPr>
            <a:xfrm>
              <a:off x="5108710" y="2333635"/>
              <a:ext cx="720000" cy="90000"/>
            </a:xfrm>
            <a:custGeom>
              <a:avLst/>
              <a:gdLst/>
              <a:ahLst/>
              <a:cxnLst/>
              <a:rect l="l" t="t" r="r" b="b"/>
              <a:pathLst>
                <a:path w="990003" h="89999">
                  <a:moveTo>
                    <a:pt x="0" y="89999"/>
                  </a:moveTo>
                  <a:lnTo>
                    <a:pt x="990003" y="89999"/>
                  </a:lnTo>
                  <a:lnTo>
                    <a:pt x="990003" y="0"/>
                  </a:lnTo>
                  <a:lnTo>
                    <a:pt x="0" y="0"/>
                  </a:lnTo>
                  <a:lnTo>
                    <a:pt x="0" y="89999"/>
                  </a:lnTo>
                  <a:close/>
                </a:path>
              </a:pathLst>
            </a:custGeom>
            <a:solidFill>
              <a:schemeClr val="bg1">
                <a:lumMod val="65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336" name="object 108"/>
            <p:cNvSpPr txBox="1"/>
            <p:nvPr/>
          </p:nvSpPr>
          <p:spPr>
            <a:xfrm>
              <a:off x="5150777" y="2331073"/>
              <a:ext cx="846499" cy="92333"/>
            </a:xfrm>
            <a:prstGeom prst="rect">
              <a:avLst/>
            </a:prstGeom>
          </p:spPr>
          <p:txBody>
            <a:bodyPr vert="horz" wrap="square" lIns="0" tIns="0" rIns="0" bIns="0" rtlCol="0">
              <a:noAutofit/>
            </a:bodyPr>
            <a:lstStyle/>
            <a:p>
              <a:pPr marL="12700">
                <a:lnSpc>
                  <a:spcPct val="100000"/>
                </a:lnSpc>
              </a:pPr>
              <a:r>
                <a:rPr sz="600" dirty="0">
                  <a:solidFill>
                    <a:schemeClr val="bg1"/>
                  </a:solidFill>
                  <a:latin typeface="Huawei Sans" panose="020C0503030203020204" pitchFamily="34" charset="0"/>
                  <a:cs typeface="Huawei Sans" panose="020C0503030203020204" pitchFamily="34" charset="0"/>
                </a:rPr>
                <a:t>Diameter &amp; HTTP</a:t>
              </a:r>
            </a:p>
          </p:txBody>
        </p:sp>
        <p:sp>
          <p:nvSpPr>
            <p:cNvPr id="337" name="object 109"/>
            <p:cNvSpPr/>
            <p:nvPr/>
          </p:nvSpPr>
          <p:spPr>
            <a:xfrm>
              <a:off x="5108710" y="2708151"/>
              <a:ext cx="720000" cy="90000"/>
            </a:xfrm>
            <a:custGeom>
              <a:avLst/>
              <a:gdLst/>
              <a:ahLst/>
              <a:cxnLst/>
              <a:rect l="l" t="t" r="r" b="b"/>
              <a:pathLst>
                <a:path w="990003" h="89999">
                  <a:moveTo>
                    <a:pt x="0" y="89999"/>
                  </a:moveTo>
                  <a:lnTo>
                    <a:pt x="990003" y="89999"/>
                  </a:lnTo>
                  <a:lnTo>
                    <a:pt x="990003" y="0"/>
                  </a:lnTo>
                  <a:lnTo>
                    <a:pt x="0" y="0"/>
                  </a:lnTo>
                  <a:lnTo>
                    <a:pt x="0" y="89999"/>
                  </a:lnTo>
                  <a:close/>
                </a:path>
              </a:pathLst>
            </a:custGeom>
            <a:solidFill>
              <a:schemeClr val="bg1">
                <a:lumMod val="65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345" name="object 110"/>
            <p:cNvSpPr txBox="1"/>
            <p:nvPr/>
          </p:nvSpPr>
          <p:spPr>
            <a:xfrm>
              <a:off x="5156623" y="2707163"/>
              <a:ext cx="846499" cy="92333"/>
            </a:xfrm>
            <a:prstGeom prst="rect">
              <a:avLst/>
            </a:prstGeom>
          </p:spPr>
          <p:txBody>
            <a:bodyPr vert="horz" wrap="square" lIns="0" tIns="0" rIns="0" bIns="0" rtlCol="0">
              <a:noAutofit/>
            </a:bodyPr>
            <a:lstStyle/>
            <a:p>
              <a:pPr marL="12700">
                <a:lnSpc>
                  <a:spcPct val="100000"/>
                </a:lnSpc>
              </a:pPr>
              <a:r>
                <a:rPr sz="600" dirty="0">
                  <a:solidFill>
                    <a:schemeClr val="bg1"/>
                  </a:solidFill>
                  <a:latin typeface="Huawei Sans" panose="020C0503030203020204" pitchFamily="34" charset="0"/>
                  <a:cs typeface="Huawei Sans" panose="020C0503030203020204" pitchFamily="34" charset="0"/>
                </a:rPr>
                <a:t>Diameter &amp; HTTP</a:t>
              </a:r>
            </a:p>
          </p:txBody>
        </p:sp>
        <p:sp>
          <p:nvSpPr>
            <p:cNvPr id="350" name="object 111"/>
            <p:cNvSpPr/>
            <p:nvPr/>
          </p:nvSpPr>
          <p:spPr>
            <a:xfrm>
              <a:off x="1547353" y="2714505"/>
              <a:ext cx="505940" cy="90000"/>
            </a:xfrm>
            <a:custGeom>
              <a:avLst/>
              <a:gdLst/>
              <a:ahLst/>
              <a:cxnLst/>
              <a:rect l="l" t="t" r="r" b="b"/>
              <a:pathLst>
                <a:path w="637197" h="89999">
                  <a:moveTo>
                    <a:pt x="0" y="89999"/>
                  </a:moveTo>
                  <a:lnTo>
                    <a:pt x="637197" y="89999"/>
                  </a:lnTo>
                  <a:lnTo>
                    <a:pt x="637197" y="0"/>
                  </a:lnTo>
                  <a:lnTo>
                    <a:pt x="0" y="0"/>
                  </a:lnTo>
                  <a:lnTo>
                    <a:pt x="0" y="89999"/>
                  </a:lnTo>
                  <a:close/>
                </a:path>
              </a:pathLst>
            </a:custGeom>
            <a:solidFill>
              <a:schemeClr val="bg1">
                <a:lumMod val="65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352" name="object 112"/>
            <p:cNvSpPr txBox="1"/>
            <p:nvPr/>
          </p:nvSpPr>
          <p:spPr>
            <a:xfrm>
              <a:off x="1591884" y="2715754"/>
              <a:ext cx="454875" cy="92333"/>
            </a:xfrm>
            <a:prstGeom prst="rect">
              <a:avLst/>
            </a:prstGeom>
          </p:spPr>
          <p:txBody>
            <a:bodyPr vert="horz" wrap="square" lIns="0" tIns="0" rIns="0" bIns="0" rtlCol="0">
              <a:noAutofit/>
            </a:bodyPr>
            <a:lstStyle/>
            <a:p>
              <a:pPr marL="12700" algn="ctr">
                <a:lnSpc>
                  <a:spcPct val="100000"/>
                </a:lnSpc>
              </a:pPr>
              <a:r>
                <a:rPr sz="600" dirty="0">
                  <a:solidFill>
                    <a:schemeClr val="bg1"/>
                  </a:solidFill>
                  <a:latin typeface="Huawei Sans" panose="020C0503030203020204" pitchFamily="34" charset="0"/>
                  <a:cs typeface="Huawei Sans" panose="020C0503030203020204" pitchFamily="34" charset="0"/>
                </a:rPr>
                <a:t>Diameter</a:t>
              </a:r>
            </a:p>
          </p:txBody>
        </p:sp>
        <p:sp>
          <p:nvSpPr>
            <p:cNvPr id="353" name="object 113"/>
            <p:cNvSpPr/>
            <p:nvPr/>
          </p:nvSpPr>
          <p:spPr>
            <a:xfrm>
              <a:off x="3336379" y="2714505"/>
              <a:ext cx="505940" cy="90000"/>
            </a:xfrm>
            <a:custGeom>
              <a:avLst/>
              <a:gdLst/>
              <a:ahLst/>
              <a:cxnLst/>
              <a:rect l="l" t="t" r="r" b="b"/>
              <a:pathLst>
                <a:path w="637197" h="89999">
                  <a:moveTo>
                    <a:pt x="0" y="89999"/>
                  </a:moveTo>
                  <a:lnTo>
                    <a:pt x="637197" y="89999"/>
                  </a:lnTo>
                  <a:lnTo>
                    <a:pt x="637197" y="0"/>
                  </a:lnTo>
                  <a:lnTo>
                    <a:pt x="0" y="0"/>
                  </a:lnTo>
                  <a:lnTo>
                    <a:pt x="0" y="89999"/>
                  </a:lnTo>
                  <a:close/>
                </a:path>
              </a:pathLst>
            </a:custGeom>
            <a:solidFill>
              <a:schemeClr val="bg1">
                <a:lumMod val="65000"/>
              </a:schemeClr>
            </a:solidFill>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354" name="object 114"/>
            <p:cNvSpPr txBox="1"/>
            <p:nvPr/>
          </p:nvSpPr>
          <p:spPr>
            <a:xfrm>
              <a:off x="3411102" y="2713417"/>
              <a:ext cx="427024" cy="92333"/>
            </a:xfrm>
            <a:prstGeom prst="rect">
              <a:avLst/>
            </a:prstGeom>
          </p:spPr>
          <p:txBody>
            <a:bodyPr vert="horz" wrap="square" lIns="0" tIns="0" rIns="0" bIns="0" rtlCol="0">
              <a:noAutofit/>
            </a:bodyPr>
            <a:lstStyle/>
            <a:p>
              <a:pPr marL="12700">
                <a:lnSpc>
                  <a:spcPct val="100000"/>
                </a:lnSpc>
              </a:pPr>
              <a:r>
                <a:rPr sz="600" dirty="0">
                  <a:solidFill>
                    <a:schemeClr val="bg1"/>
                  </a:solidFill>
                  <a:latin typeface="Huawei Sans" panose="020C0503030203020204" pitchFamily="34" charset="0"/>
                  <a:cs typeface="Huawei Sans" panose="020C0503030203020204" pitchFamily="34" charset="0"/>
                </a:rPr>
                <a:t>Diameter</a:t>
              </a:r>
            </a:p>
          </p:txBody>
        </p:sp>
        <p:sp>
          <p:nvSpPr>
            <p:cNvPr id="355" name="object 101"/>
            <p:cNvSpPr txBox="1"/>
            <p:nvPr/>
          </p:nvSpPr>
          <p:spPr>
            <a:xfrm>
              <a:off x="4508921" y="2143231"/>
              <a:ext cx="107722" cy="780567"/>
            </a:xfrm>
            <a:prstGeom prst="rect">
              <a:avLst/>
            </a:prstGeom>
          </p:spPr>
          <p:txBody>
            <a:bodyPr vert="vert270" wrap="square" lIns="0" tIns="0" rIns="0" bIns="0" rtlCol="0">
              <a:noAutofit/>
            </a:bodyPr>
            <a:lstStyle/>
            <a:p>
              <a:pPr marL="12700">
                <a:lnSpc>
                  <a:spcPct val="100000"/>
                </a:lnSpc>
              </a:pPr>
              <a:r>
                <a:rPr sz="700" b="1" dirty="0">
                  <a:latin typeface="Huawei Sans" panose="020C0503030203020204" pitchFamily="34" charset="0"/>
                  <a:cs typeface="Huawei Sans" panose="020C0503030203020204" pitchFamily="34" charset="0"/>
                </a:rPr>
                <a:t>Other networks</a:t>
              </a:r>
            </a:p>
          </p:txBody>
        </p:sp>
        <p:sp>
          <p:nvSpPr>
            <p:cNvPr id="356" name="object 101"/>
            <p:cNvSpPr txBox="1"/>
            <p:nvPr/>
          </p:nvSpPr>
          <p:spPr>
            <a:xfrm>
              <a:off x="6256732" y="2194838"/>
              <a:ext cx="107722" cy="780567"/>
            </a:xfrm>
            <a:prstGeom prst="rect">
              <a:avLst/>
            </a:prstGeom>
          </p:spPr>
          <p:txBody>
            <a:bodyPr vert="vert270" wrap="square" lIns="0" tIns="0" rIns="0" bIns="0" rtlCol="0">
              <a:noAutofit/>
            </a:bodyPr>
            <a:lstStyle/>
            <a:p>
              <a:pPr marL="12700">
                <a:lnSpc>
                  <a:spcPct val="100000"/>
                </a:lnSpc>
              </a:pPr>
              <a:r>
                <a:rPr sz="700" b="1" dirty="0">
                  <a:latin typeface="Huawei Sans" panose="020C0503030203020204" pitchFamily="34" charset="0"/>
                  <a:cs typeface="Huawei Sans" panose="020C0503030203020204" pitchFamily="34" charset="0"/>
                </a:rPr>
                <a:t>Other networks</a:t>
              </a:r>
            </a:p>
          </p:txBody>
        </p:sp>
        <p:sp>
          <p:nvSpPr>
            <p:cNvPr id="357" name="object 72"/>
            <p:cNvSpPr txBox="1"/>
            <p:nvPr/>
          </p:nvSpPr>
          <p:spPr>
            <a:xfrm>
              <a:off x="4737641" y="3623389"/>
              <a:ext cx="1686736" cy="123111"/>
            </a:xfrm>
            <a:prstGeom prst="rect">
              <a:avLst/>
            </a:prstGeom>
          </p:spPr>
          <p:txBody>
            <a:bodyPr vert="horz" wrap="square" lIns="0" tIns="0" rIns="0" bIns="0" rtlCol="0">
              <a:noAutofit/>
            </a:bodyPr>
            <a:lstStyle/>
            <a:p>
              <a:pPr marL="12700" algn="ctr">
                <a:lnSpc>
                  <a:spcPct val="100000"/>
                </a:lnSpc>
              </a:pPr>
              <a:r>
                <a:rPr lang="en-US" sz="800" b="1" dirty="0" smtClean="0">
                  <a:solidFill>
                    <a:srgbClr val="FFD964"/>
                  </a:solidFill>
                  <a:latin typeface="Huawei Sans" panose="020C0503030203020204" pitchFamily="34" charset="0"/>
                  <a:cs typeface="Huawei Sans" panose="020C0503030203020204" pitchFamily="34" charset="0"/>
                </a:rPr>
                <a:t>Safeguard</a:t>
              </a:r>
              <a:r>
                <a:rPr lang="en-US" altLang="zh-CN" sz="800" b="1" dirty="0" smtClean="0">
                  <a:solidFill>
                    <a:srgbClr val="FFD964"/>
                  </a:solidFill>
                  <a:latin typeface="Huawei Sans" panose="020C0503030203020204" pitchFamily="34" charset="0"/>
                  <a:cs typeface="Huawei Sans" panose="020C0503030203020204" pitchFamily="34" charset="0"/>
                </a:rPr>
                <a:t>ing</a:t>
              </a:r>
              <a:r>
                <a:rPr lang="en-US" sz="800" b="1" dirty="0" smtClean="0">
                  <a:solidFill>
                    <a:srgbClr val="FFD964"/>
                  </a:solidFill>
                  <a:latin typeface="Huawei Sans" panose="020C0503030203020204" pitchFamily="34" charset="0"/>
                  <a:cs typeface="Huawei Sans" panose="020C0503030203020204" pitchFamily="34" charset="0"/>
                </a:rPr>
                <a:t> signaling</a:t>
              </a:r>
              <a:endParaRPr sz="800" b="1" spc="-10" dirty="0">
                <a:solidFill>
                  <a:srgbClr val="FFD964"/>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8" name="object 13"/>
            <p:cNvSpPr/>
            <p:nvPr/>
          </p:nvSpPr>
          <p:spPr>
            <a:xfrm>
              <a:off x="1267457" y="2122857"/>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chor="ctr">
              <a:noAutofit/>
            </a:bodyPr>
            <a:lstStyle/>
            <a:p>
              <a:pPr algn="ctr"/>
              <a:r>
                <a:rPr sz="700" dirty="0" err="1">
                  <a:solidFill>
                    <a:srgbClr val="FFFFFF"/>
                  </a:solidFill>
                  <a:latin typeface="Huawei Sans" panose="020C0503030203020204" pitchFamily="34" charset="0"/>
                  <a:cs typeface="Huawei Sans" panose="020C0503030203020204" pitchFamily="34" charset="0"/>
                </a:rPr>
                <a:t>VoLTE</a:t>
              </a:r>
              <a:endParaRPr lang="zu-ZA" altLang="zh-CN" sz="700" dirty="0">
                <a:latin typeface="Huawei Sans" panose="020C0503030203020204" pitchFamily="34" charset="0"/>
                <a:cs typeface="Huawei Sans" panose="020C0503030203020204" pitchFamily="34" charset="0"/>
              </a:endParaRPr>
            </a:p>
          </p:txBody>
        </p:sp>
        <p:sp>
          <p:nvSpPr>
            <p:cNvPr id="359" name="object 13"/>
            <p:cNvSpPr/>
            <p:nvPr/>
          </p:nvSpPr>
          <p:spPr>
            <a:xfrm>
              <a:off x="1744211" y="2122857"/>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oAutofit/>
            </a:bodyPr>
            <a:lstStyle/>
            <a:p>
              <a:pPr algn="ctr"/>
              <a:r>
                <a:rPr sz="700">
                  <a:solidFill>
                    <a:srgbClr val="FFFFFF"/>
                  </a:solidFill>
                  <a:latin typeface="Huawei Sans" panose="020C0503030203020204" pitchFamily="34" charset="0"/>
                  <a:cs typeface="Huawei Sans" panose="020C0503030203020204" pitchFamily="34" charset="0"/>
                </a:rPr>
                <a:t>PCRF</a:t>
              </a:r>
              <a:endParaRPr lang="zu-ZA" altLang="zh-CN" sz="700" dirty="0">
                <a:latin typeface="Huawei Sans" panose="020C0503030203020204" pitchFamily="34" charset="0"/>
                <a:cs typeface="Huawei Sans" panose="020C0503030203020204" pitchFamily="34" charset="0"/>
              </a:endParaRPr>
            </a:p>
          </p:txBody>
        </p:sp>
        <p:sp>
          <p:nvSpPr>
            <p:cNvPr id="360" name="object 15"/>
            <p:cNvSpPr/>
            <p:nvPr/>
          </p:nvSpPr>
          <p:spPr>
            <a:xfrm>
              <a:off x="2223923" y="2122857"/>
              <a:ext cx="419258" cy="165884"/>
            </a:xfrm>
            <a:custGeom>
              <a:avLst/>
              <a:gdLst/>
              <a:ahLst/>
              <a:cxnLst/>
              <a:rect l="l" t="t" r="r" b="b"/>
              <a:pathLst>
                <a:path w="528027" h="179819">
                  <a:moveTo>
                    <a:pt x="0" y="179819"/>
                  </a:moveTo>
                  <a:lnTo>
                    <a:pt x="528027" y="179819"/>
                  </a:lnTo>
                  <a:lnTo>
                    <a:pt x="528027" y="0"/>
                  </a:lnTo>
                  <a:lnTo>
                    <a:pt x="0" y="0"/>
                  </a:lnTo>
                  <a:lnTo>
                    <a:pt x="0" y="179819"/>
                  </a:lnTo>
                  <a:close/>
                </a:path>
              </a:pathLst>
            </a:custGeom>
            <a:solidFill>
              <a:srgbClr val="003593"/>
            </a:solidFill>
          </p:spPr>
          <p:txBody>
            <a:bodyPr wrap="square" lIns="0" tIns="28800" rIns="0" bIns="28800" rtlCol="0">
              <a:noAutofit/>
            </a:bodyPr>
            <a:lstStyle/>
            <a:p>
              <a:pPr algn="ctr"/>
              <a:r>
                <a:rPr sz="700">
                  <a:solidFill>
                    <a:srgbClr val="FFFFFF"/>
                  </a:solidFill>
                  <a:latin typeface="Huawei Sans" panose="020C0503030203020204" pitchFamily="34" charset="0"/>
                  <a:cs typeface="Huawei Sans" panose="020C0503030203020204" pitchFamily="34" charset="0"/>
                </a:rPr>
                <a:t>HSS</a:t>
              </a:r>
              <a:endParaRPr lang="zu-ZA" altLang="zh-CN" sz="700" dirty="0">
                <a:latin typeface="Huawei Sans" panose="020C0503030203020204" pitchFamily="34" charset="0"/>
                <a:cs typeface="Huawei Sans" panose="020C0503030203020204" pitchFamily="34" charset="0"/>
              </a:endParaRPr>
            </a:p>
          </p:txBody>
        </p:sp>
        <p:sp>
          <p:nvSpPr>
            <p:cNvPr id="361" name="object 13"/>
            <p:cNvSpPr/>
            <p:nvPr/>
          </p:nvSpPr>
          <p:spPr>
            <a:xfrm>
              <a:off x="1267457" y="2842535"/>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chor="ctr">
              <a:noAutofit/>
            </a:bodyPr>
            <a:lstStyle/>
            <a:p>
              <a:pPr algn="ctr"/>
              <a:r>
                <a:rPr sz="700">
                  <a:solidFill>
                    <a:srgbClr val="FFFFFF"/>
                  </a:solidFill>
                  <a:latin typeface="Huawei Sans" panose="020C0503030203020204" pitchFamily="34" charset="0"/>
                  <a:cs typeface="Huawei Sans" panose="020C0503030203020204" pitchFamily="34" charset="0"/>
                </a:rPr>
                <a:t>MME</a:t>
              </a:r>
              <a:endParaRPr lang="zu-ZA" altLang="zh-CN" sz="700" dirty="0">
                <a:latin typeface="Huawei Sans" panose="020C0503030203020204" pitchFamily="34" charset="0"/>
                <a:cs typeface="Huawei Sans" panose="020C0503030203020204" pitchFamily="34" charset="0"/>
              </a:endParaRPr>
            </a:p>
          </p:txBody>
        </p:sp>
        <p:sp>
          <p:nvSpPr>
            <p:cNvPr id="362" name="object 13"/>
            <p:cNvSpPr/>
            <p:nvPr/>
          </p:nvSpPr>
          <p:spPr>
            <a:xfrm>
              <a:off x="2186156" y="2845737"/>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oAutofit/>
            </a:bodyPr>
            <a:lstStyle/>
            <a:p>
              <a:pPr algn="ctr"/>
              <a:r>
                <a:rPr sz="700">
                  <a:solidFill>
                    <a:srgbClr val="FFFFFF"/>
                  </a:solidFill>
                  <a:latin typeface="Huawei Sans" panose="020C0503030203020204" pitchFamily="34" charset="0"/>
                  <a:cs typeface="Huawei Sans" panose="020C0503030203020204" pitchFamily="34" charset="0"/>
                </a:rPr>
                <a:t>P-GW</a:t>
              </a:r>
              <a:endParaRPr lang="zu-ZA" altLang="zh-CN" sz="700" dirty="0">
                <a:latin typeface="Huawei Sans" panose="020C0503030203020204" pitchFamily="34" charset="0"/>
                <a:cs typeface="Huawei Sans" panose="020C0503030203020204" pitchFamily="34" charset="0"/>
              </a:endParaRPr>
            </a:p>
          </p:txBody>
        </p:sp>
        <p:sp>
          <p:nvSpPr>
            <p:cNvPr id="363" name="object 13"/>
            <p:cNvSpPr/>
            <p:nvPr/>
          </p:nvSpPr>
          <p:spPr>
            <a:xfrm>
              <a:off x="3033397" y="2122857"/>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chor="ctr">
              <a:noAutofit/>
            </a:bodyPr>
            <a:lstStyle/>
            <a:p>
              <a:pPr algn="ctr"/>
              <a:r>
                <a:rPr sz="700">
                  <a:solidFill>
                    <a:srgbClr val="FFFFFF"/>
                  </a:solidFill>
                  <a:latin typeface="Huawei Sans" panose="020C0503030203020204" pitchFamily="34" charset="0"/>
                  <a:cs typeface="Huawei Sans" panose="020C0503030203020204" pitchFamily="34" charset="0"/>
                </a:rPr>
                <a:t>VoLTE</a:t>
              </a:r>
              <a:endParaRPr lang="zu-ZA" altLang="zh-CN" sz="700" dirty="0">
                <a:latin typeface="Huawei Sans" panose="020C0503030203020204" pitchFamily="34" charset="0"/>
                <a:cs typeface="Huawei Sans" panose="020C0503030203020204" pitchFamily="34" charset="0"/>
              </a:endParaRPr>
            </a:p>
          </p:txBody>
        </p:sp>
        <p:sp>
          <p:nvSpPr>
            <p:cNvPr id="364" name="object 13"/>
            <p:cNvSpPr/>
            <p:nvPr/>
          </p:nvSpPr>
          <p:spPr>
            <a:xfrm>
              <a:off x="3510151" y="2122857"/>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oAutofit/>
            </a:bodyPr>
            <a:lstStyle/>
            <a:p>
              <a:pPr algn="ctr"/>
              <a:r>
                <a:rPr sz="700">
                  <a:solidFill>
                    <a:srgbClr val="FFFFFF"/>
                  </a:solidFill>
                  <a:latin typeface="Huawei Sans" panose="020C0503030203020204" pitchFamily="34" charset="0"/>
                  <a:cs typeface="Huawei Sans" panose="020C0503030203020204" pitchFamily="34" charset="0"/>
                </a:rPr>
                <a:t>PCRF+</a:t>
              </a:r>
              <a:endParaRPr lang="zu-ZA" altLang="zh-CN" sz="700" dirty="0">
                <a:latin typeface="Huawei Sans" panose="020C0503030203020204" pitchFamily="34" charset="0"/>
                <a:cs typeface="Huawei Sans" panose="020C0503030203020204" pitchFamily="34" charset="0"/>
              </a:endParaRPr>
            </a:p>
          </p:txBody>
        </p:sp>
        <p:sp>
          <p:nvSpPr>
            <p:cNvPr id="365" name="object 15"/>
            <p:cNvSpPr/>
            <p:nvPr/>
          </p:nvSpPr>
          <p:spPr>
            <a:xfrm>
              <a:off x="3989863" y="2122857"/>
              <a:ext cx="419258" cy="165884"/>
            </a:xfrm>
            <a:custGeom>
              <a:avLst/>
              <a:gdLst/>
              <a:ahLst/>
              <a:cxnLst/>
              <a:rect l="l" t="t" r="r" b="b"/>
              <a:pathLst>
                <a:path w="528027" h="179819">
                  <a:moveTo>
                    <a:pt x="0" y="179819"/>
                  </a:moveTo>
                  <a:lnTo>
                    <a:pt x="528027" y="179819"/>
                  </a:lnTo>
                  <a:lnTo>
                    <a:pt x="528027" y="0"/>
                  </a:lnTo>
                  <a:lnTo>
                    <a:pt x="0" y="0"/>
                  </a:lnTo>
                  <a:lnTo>
                    <a:pt x="0" y="179819"/>
                  </a:lnTo>
                  <a:close/>
                </a:path>
              </a:pathLst>
            </a:custGeom>
            <a:solidFill>
              <a:srgbClr val="003593"/>
            </a:solidFill>
          </p:spPr>
          <p:txBody>
            <a:bodyPr wrap="square" lIns="0" tIns="28800" rIns="0" bIns="28800" rtlCol="0">
              <a:noAutofit/>
            </a:bodyPr>
            <a:lstStyle/>
            <a:p>
              <a:pPr algn="ctr"/>
              <a:r>
                <a:rPr sz="700">
                  <a:solidFill>
                    <a:srgbClr val="FFFFFF"/>
                  </a:solidFill>
                  <a:latin typeface="Huawei Sans" panose="020C0503030203020204" pitchFamily="34" charset="0"/>
                  <a:cs typeface="Huawei Sans" panose="020C0503030203020204" pitchFamily="34" charset="0"/>
                </a:rPr>
                <a:t>HSS+</a:t>
              </a:r>
              <a:endParaRPr lang="zu-ZA" altLang="zh-CN" sz="700" dirty="0">
                <a:latin typeface="Huawei Sans" panose="020C0503030203020204" pitchFamily="34" charset="0"/>
                <a:cs typeface="Huawei Sans" panose="020C0503030203020204" pitchFamily="34" charset="0"/>
              </a:endParaRPr>
            </a:p>
          </p:txBody>
        </p:sp>
        <p:sp>
          <p:nvSpPr>
            <p:cNvPr id="366" name="object 13"/>
            <p:cNvSpPr/>
            <p:nvPr/>
          </p:nvSpPr>
          <p:spPr>
            <a:xfrm>
              <a:off x="3033397" y="2839000"/>
              <a:ext cx="45737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chor="ctr">
              <a:noAutofit/>
            </a:bodyPr>
            <a:lstStyle/>
            <a:p>
              <a:pPr algn="ctr"/>
              <a:r>
                <a:rPr sz="700" dirty="0" err="1">
                  <a:solidFill>
                    <a:srgbClr val="FFFFFF"/>
                  </a:solidFill>
                  <a:latin typeface="Huawei Sans" panose="020C0503030203020204" pitchFamily="34" charset="0"/>
                  <a:cs typeface="Huawei Sans" panose="020C0503030203020204" pitchFamily="34" charset="0"/>
                </a:rPr>
                <a:t>MME</a:t>
              </a:r>
              <a:r>
                <a:rPr sz="700" dirty="0">
                  <a:solidFill>
                    <a:srgbClr val="FFFFFF"/>
                  </a:solidFill>
                  <a:latin typeface="Huawei Sans" panose="020C0503030203020204" pitchFamily="34" charset="0"/>
                  <a:cs typeface="Huawei Sans" panose="020C0503030203020204" pitchFamily="34" charset="0"/>
                </a:rPr>
                <a:t>+</a:t>
              </a:r>
              <a:endParaRPr lang="zu-ZA" altLang="zh-CN" sz="700" dirty="0">
                <a:latin typeface="Huawei Sans" panose="020C0503030203020204" pitchFamily="34" charset="0"/>
                <a:cs typeface="Huawei Sans" panose="020C0503030203020204" pitchFamily="34" charset="0"/>
              </a:endParaRPr>
            </a:p>
          </p:txBody>
        </p:sp>
        <p:sp>
          <p:nvSpPr>
            <p:cNvPr id="367" name="object 15"/>
            <p:cNvSpPr/>
            <p:nvPr/>
          </p:nvSpPr>
          <p:spPr>
            <a:xfrm>
              <a:off x="3989863" y="2839000"/>
              <a:ext cx="419258" cy="165884"/>
            </a:xfrm>
            <a:custGeom>
              <a:avLst/>
              <a:gdLst/>
              <a:ahLst/>
              <a:cxnLst/>
              <a:rect l="l" t="t" r="r" b="b"/>
              <a:pathLst>
                <a:path w="528027" h="179819">
                  <a:moveTo>
                    <a:pt x="0" y="179819"/>
                  </a:moveTo>
                  <a:lnTo>
                    <a:pt x="528027" y="179819"/>
                  </a:lnTo>
                  <a:lnTo>
                    <a:pt x="528027" y="0"/>
                  </a:lnTo>
                  <a:lnTo>
                    <a:pt x="0" y="0"/>
                  </a:lnTo>
                  <a:lnTo>
                    <a:pt x="0" y="179819"/>
                  </a:lnTo>
                  <a:close/>
                </a:path>
              </a:pathLst>
            </a:custGeom>
            <a:solidFill>
              <a:srgbClr val="003593"/>
            </a:solidFill>
          </p:spPr>
          <p:txBody>
            <a:bodyPr wrap="square" lIns="0" tIns="28800" rIns="0" bIns="28800" rtlCol="0">
              <a:noAutofit/>
            </a:bodyPr>
            <a:lstStyle/>
            <a:p>
              <a:pPr algn="ctr"/>
              <a:r>
                <a:rPr sz="700" dirty="0">
                  <a:solidFill>
                    <a:srgbClr val="FFFFFF"/>
                  </a:solidFill>
                  <a:latin typeface="Huawei Sans" panose="020C0503030203020204" pitchFamily="34" charset="0"/>
                  <a:cs typeface="Huawei Sans" panose="020C0503030203020204" pitchFamily="34" charset="0"/>
                </a:rPr>
                <a:t>P-GW+</a:t>
              </a:r>
              <a:endParaRPr lang="zu-ZA" altLang="zh-CN" sz="700" dirty="0">
                <a:latin typeface="Huawei Sans" panose="020C0503030203020204" pitchFamily="34" charset="0"/>
                <a:cs typeface="Huawei Sans" panose="020C0503030203020204" pitchFamily="34" charset="0"/>
              </a:endParaRPr>
            </a:p>
          </p:txBody>
        </p:sp>
        <p:sp>
          <p:nvSpPr>
            <p:cNvPr id="368" name="object 13"/>
            <p:cNvSpPr/>
            <p:nvPr/>
          </p:nvSpPr>
          <p:spPr>
            <a:xfrm>
              <a:off x="1267457" y="2471249"/>
              <a:ext cx="457375" cy="144073"/>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F39700"/>
            </a:solidFill>
          </p:spPr>
          <p:txBody>
            <a:bodyPr wrap="square" lIns="0" tIns="18000" rIns="0" bIns="18000" rtlCol="0" anchor="ctr">
              <a:noAutofit/>
            </a:bodyPr>
            <a:lstStyle/>
            <a:p>
              <a:pPr algn="ctr"/>
              <a:r>
                <a:rPr sz="700">
                  <a:solidFill>
                    <a:srgbClr val="FFFFFF"/>
                  </a:solidFill>
                  <a:latin typeface="Huawei Sans" panose="020C0503030203020204" pitchFamily="34" charset="0"/>
                  <a:cs typeface="Huawei Sans" panose="020C0503030203020204" pitchFamily="34" charset="0"/>
                </a:rPr>
                <a:t>DRA</a:t>
              </a:r>
              <a:endParaRPr lang="zu-ZA" altLang="zh-CN" sz="700" dirty="0">
                <a:latin typeface="Huawei Sans" panose="020C0503030203020204" pitchFamily="34" charset="0"/>
                <a:cs typeface="Huawei Sans" panose="020C0503030203020204" pitchFamily="34" charset="0"/>
              </a:endParaRPr>
            </a:p>
          </p:txBody>
        </p:sp>
        <p:sp>
          <p:nvSpPr>
            <p:cNvPr id="370" name="object 15"/>
            <p:cNvSpPr/>
            <p:nvPr/>
          </p:nvSpPr>
          <p:spPr>
            <a:xfrm>
              <a:off x="2223923" y="2471249"/>
              <a:ext cx="419258" cy="144073"/>
            </a:xfrm>
            <a:custGeom>
              <a:avLst/>
              <a:gdLst/>
              <a:ahLst/>
              <a:cxnLst/>
              <a:rect l="l" t="t" r="r" b="b"/>
              <a:pathLst>
                <a:path w="528027" h="179819">
                  <a:moveTo>
                    <a:pt x="0" y="179819"/>
                  </a:moveTo>
                  <a:lnTo>
                    <a:pt x="528027" y="179819"/>
                  </a:lnTo>
                  <a:lnTo>
                    <a:pt x="528027" y="0"/>
                  </a:lnTo>
                  <a:lnTo>
                    <a:pt x="0" y="0"/>
                  </a:lnTo>
                  <a:lnTo>
                    <a:pt x="0" y="179819"/>
                  </a:lnTo>
                  <a:close/>
                </a:path>
              </a:pathLst>
            </a:custGeom>
            <a:solidFill>
              <a:srgbClr val="F39700"/>
            </a:solidFill>
          </p:spPr>
          <p:txBody>
            <a:bodyPr wrap="square" lIns="0" tIns="18000" rIns="0" bIns="18000" rtlCol="0">
              <a:noAutofit/>
            </a:bodyPr>
            <a:lstStyle/>
            <a:p>
              <a:pPr algn="ctr"/>
              <a:r>
                <a:rPr sz="700">
                  <a:solidFill>
                    <a:schemeClr val="bg1"/>
                  </a:solidFill>
                  <a:latin typeface="Huawei Sans" panose="020C0503030203020204" pitchFamily="34" charset="0"/>
                  <a:cs typeface="Huawei Sans" panose="020C0503030203020204" pitchFamily="34" charset="0"/>
                </a:rPr>
                <a:t>DEA</a:t>
              </a:r>
              <a:endParaRPr lang="zu-ZA" altLang="zh-CN" sz="700" dirty="0">
                <a:solidFill>
                  <a:schemeClr val="bg1"/>
                </a:solidFill>
                <a:latin typeface="Huawei Sans" panose="020C0503030203020204" pitchFamily="34" charset="0"/>
                <a:cs typeface="Huawei Sans" panose="020C0503030203020204" pitchFamily="34" charset="0"/>
              </a:endParaRPr>
            </a:p>
          </p:txBody>
        </p:sp>
        <p:sp>
          <p:nvSpPr>
            <p:cNvPr id="374" name="object 84"/>
            <p:cNvSpPr/>
            <p:nvPr/>
          </p:nvSpPr>
          <p:spPr>
            <a:xfrm>
              <a:off x="2996072" y="2451220"/>
              <a:ext cx="1440000" cy="193369"/>
            </a:xfrm>
            <a:custGeom>
              <a:avLst/>
              <a:gdLst/>
              <a:ahLst/>
              <a:cxnLst/>
              <a:rect l="l" t="t" r="r" b="b"/>
              <a:pathLst>
                <a:path w="1767586" h="243535">
                  <a:moveTo>
                    <a:pt x="0" y="243535"/>
                  </a:moveTo>
                  <a:lnTo>
                    <a:pt x="1767586" y="243535"/>
                  </a:lnTo>
                  <a:lnTo>
                    <a:pt x="1767586" y="0"/>
                  </a:lnTo>
                  <a:lnTo>
                    <a:pt x="0" y="0"/>
                  </a:lnTo>
                  <a:lnTo>
                    <a:pt x="0" y="243535"/>
                  </a:lnTo>
                  <a:close/>
                </a:path>
              </a:pathLst>
            </a:custGeom>
            <a:ln w="9534">
              <a:solidFill>
                <a:srgbClr val="F59D55"/>
              </a:solidFill>
              <a:prstDash val="dash"/>
            </a:ln>
          </p:spPr>
          <p:txBody>
            <a:bodyPr wrap="square" lIns="0" tIns="0" rIns="0" bIns="0" rtlCol="0">
              <a:noAutofit/>
            </a:bodyPr>
            <a:lstStyle/>
            <a:p>
              <a:endParaRPr>
                <a:latin typeface="Huawei Sans" panose="020C0503030203020204" pitchFamily="34" charset="0"/>
                <a:cs typeface="Huawei Sans" panose="020C0503030203020204" pitchFamily="34" charset="0"/>
              </a:endParaRPr>
            </a:p>
          </p:txBody>
        </p:sp>
        <p:sp>
          <p:nvSpPr>
            <p:cNvPr id="375" name="object 13"/>
            <p:cNvSpPr/>
            <p:nvPr/>
          </p:nvSpPr>
          <p:spPr>
            <a:xfrm>
              <a:off x="3031666" y="2471249"/>
              <a:ext cx="457375" cy="144073"/>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F39700"/>
            </a:solidFill>
          </p:spPr>
          <p:txBody>
            <a:bodyPr wrap="square" lIns="0" tIns="18000" rIns="0" bIns="18000" rtlCol="0" anchor="ctr">
              <a:noAutofit/>
            </a:bodyPr>
            <a:lstStyle/>
            <a:p>
              <a:pPr algn="ctr"/>
              <a:r>
                <a:rPr sz="700">
                  <a:solidFill>
                    <a:srgbClr val="FFFFFF"/>
                  </a:solidFill>
                  <a:latin typeface="Huawei Sans" panose="020C0503030203020204" pitchFamily="34" charset="0"/>
                  <a:cs typeface="Huawei Sans" panose="020C0503030203020204" pitchFamily="34" charset="0"/>
                </a:rPr>
                <a:t>DRA+</a:t>
              </a:r>
              <a:endParaRPr lang="zu-ZA" altLang="zh-CN" sz="700" dirty="0">
                <a:latin typeface="Huawei Sans" panose="020C0503030203020204" pitchFamily="34" charset="0"/>
                <a:cs typeface="Huawei Sans" panose="020C0503030203020204" pitchFamily="34" charset="0"/>
              </a:endParaRPr>
            </a:p>
          </p:txBody>
        </p:sp>
        <p:sp>
          <p:nvSpPr>
            <p:cNvPr id="376" name="object 15"/>
            <p:cNvSpPr/>
            <p:nvPr/>
          </p:nvSpPr>
          <p:spPr>
            <a:xfrm>
              <a:off x="3988132" y="2471249"/>
              <a:ext cx="419258" cy="144073"/>
            </a:xfrm>
            <a:custGeom>
              <a:avLst/>
              <a:gdLst/>
              <a:ahLst/>
              <a:cxnLst/>
              <a:rect l="l" t="t" r="r" b="b"/>
              <a:pathLst>
                <a:path w="528027" h="179819">
                  <a:moveTo>
                    <a:pt x="0" y="179819"/>
                  </a:moveTo>
                  <a:lnTo>
                    <a:pt x="528027" y="179819"/>
                  </a:lnTo>
                  <a:lnTo>
                    <a:pt x="528027" y="0"/>
                  </a:lnTo>
                  <a:lnTo>
                    <a:pt x="0" y="0"/>
                  </a:lnTo>
                  <a:lnTo>
                    <a:pt x="0" y="179819"/>
                  </a:lnTo>
                  <a:close/>
                </a:path>
              </a:pathLst>
            </a:custGeom>
            <a:solidFill>
              <a:srgbClr val="F39700"/>
            </a:solidFill>
          </p:spPr>
          <p:txBody>
            <a:bodyPr wrap="square" lIns="0" tIns="18000" rIns="0" bIns="18000" rtlCol="0">
              <a:noAutofit/>
            </a:bodyPr>
            <a:lstStyle/>
            <a:p>
              <a:pPr algn="ctr"/>
              <a:r>
                <a:rPr sz="700">
                  <a:solidFill>
                    <a:schemeClr val="bg1"/>
                  </a:solidFill>
                  <a:latin typeface="Huawei Sans" panose="020C0503030203020204" pitchFamily="34" charset="0"/>
                  <a:cs typeface="Huawei Sans" panose="020C0503030203020204" pitchFamily="34" charset="0"/>
                </a:rPr>
                <a:t>DEA+</a:t>
              </a:r>
              <a:endParaRPr lang="zu-ZA" altLang="zh-CN" sz="700" dirty="0">
                <a:solidFill>
                  <a:schemeClr val="bg1"/>
                </a:solidFill>
                <a:latin typeface="Huawei Sans" panose="020C0503030203020204" pitchFamily="34" charset="0"/>
                <a:cs typeface="Huawei Sans" panose="020C0503030203020204" pitchFamily="34" charset="0"/>
              </a:endParaRPr>
            </a:p>
          </p:txBody>
        </p:sp>
        <p:sp>
          <p:nvSpPr>
            <p:cNvPr id="377" name="object 13"/>
            <p:cNvSpPr/>
            <p:nvPr/>
          </p:nvSpPr>
          <p:spPr>
            <a:xfrm>
              <a:off x="4757699" y="2122857"/>
              <a:ext cx="551435"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chor="ctr">
              <a:noAutofit/>
            </a:bodyPr>
            <a:lstStyle/>
            <a:p>
              <a:pPr algn="ctr"/>
              <a:r>
                <a:rPr sz="700" dirty="0" err="1">
                  <a:solidFill>
                    <a:srgbClr val="FFFFFF"/>
                  </a:solidFill>
                  <a:latin typeface="Huawei Sans" panose="020C0503030203020204" pitchFamily="34" charset="0"/>
                  <a:cs typeface="Huawei Sans" panose="020C0503030203020204" pitchFamily="34" charset="0"/>
                </a:rPr>
                <a:t>VoLTE</a:t>
              </a:r>
              <a:r>
                <a:rPr sz="700" dirty="0">
                  <a:solidFill>
                    <a:srgbClr val="FFFFFF"/>
                  </a:solidFill>
                  <a:latin typeface="Huawei Sans" panose="020C0503030203020204" pitchFamily="34" charset="0"/>
                  <a:cs typeface="Huawei Sans" panose="020C0503030203020204" pitchFamily="34" charset="0"/>
                </a:rPr>
                <a:t>/Vo5G</a:t>
              </a:r>
              <a:endParaRPr lang="zu-ZA" altLang="zh-CN" sz="700" dirty="0">
                <a:latin typeface="Huawei Sans" panose="020C0503030203020204" pitchFamily="34" charset="0"/>
                <a:cs typeface="Huawei Sans" panose="020C0503030203020204" pitchFamily="34" charset="0"/>
              </a:endParaRPr>
            </a:p>
          </p:txBody>
        </p:sp>
        <p:sp>
          <p:nvSpPr>
            <p:cNvPr id="378" name="object 13"/>
            <p:cNvSpPr/>
            <p:nvPr/>
          </p:nvSpPr>
          <p:spPr>
            <a:xfrm>
              <a:off x="5332178" y="2122857"/>
              <a:ext cx="524504" cy="165884"/>
            </a:xfrm>
            <a:custGeom>
              <a:avLst/>
              <a:gdLst/>
              <a:ahLst/>
              <a:cxnLst/>
              <a:rect l="l" t="t" r="r" b="b"/>
              <a:pathLst>
                <a:path w="576033" h="179819">
                  <a:moveTo>
                    <a:pt x="0" y="179819"/>
                  </a:moveTo>
                  <a:lnTo>
                    <a:pt x="576033" y="179819"/>
                  </a:lnTo>
                  <a:lnTo>
                    <a:pt x="576033" y="0"/>
                  </a:lnTo>
                  <a:lnTo>
                    <a:pt x="0" y="0"/>
                  </a:lnTo>
                  <a:lnTo>
                    <a:pt x="0" y="179819"/>
                  </a:lnTo>
                  <a:close/>
                </a:path>
              </a:pathLst>
            </a:custGeom>
            <a:solidFill>
              <a:srgbClr val="003593"/>
            </a:solidFill>
          </p:spPr>
          <p:txBody>
            <a:bodyPr wrap="square" lIns="0" tIns="28800" rIns="0" bIns="28800" rtlCol="0">
              <a:noAutofit/>
            </a:bodyPr>
            <a:lstStyle/>
            <a:p>
              <a:pPr algn="ctr"/>
              <a:r>
                <a:rPr sz="700" dirty="0">
                  <a:solidFill>
                    <a:srgbClr val="FFFFFF"/>
                  </a:solidFill>
                  <a:latin typeface="Huawei Sans" panose="020C0503030203020204" pitchFamily="34" charset="0"/>
                  <a:cs typeface="Huawei Sans" panose="020C0503030203020204" pitchFamily="34" charset="0"/>
                </a:rPr>
                <a:t>PCRF+/PCF</a:t>
              </a:r>
              <a:endParaRPr lang="zu-ZA" altLang="zh-CN" sz="700" dirty="0">
                <a:latin typeface="Huawei Sans" panose="020C0503030203020204" pitchFamily="34" charset="0"/>
                <a:cs typeface="Huawei Sans" panose="020C0503030203020204" pitchFamily="34" charset="0"/>
              </a:endParaRPr>
            </a:p>
          </p:txBody>
        </p:sp>
        <p:sp>
          <p:nvSpPr>
            <p:cNvPr id="379" name="object 15"/>
            <p:cNvSpPr/>
            <p:nvPr/>
          </p:nvSpPr>
          <p:spPr>
            <a:xfrm>
              <a:off x="5868175" y="2122857"/>
              <a:ext cx="505230" cy="165884"/>
            </a:xfrm>
            <a:custGeom>
              <a:avLst/>
              <a:gdLst/>
              <a:ahLst/>
              <a:cxnLst/>
              <a:rect l="l" t="t" r="r" b="b"/>
              <a:pathLst>
                <a:path w="528027" h="179819">
                  <a:moveTo>
                    <a:pt x="0" y="179819"/>
                  </a:moveTo>
                  <a:lnTo>
                    <a:pt x="528027" y="179819"/>
                  </a:lnTo>
                  <a:lnTo>
                    <a:pt x="528027" y="0"/>
                  </a:lnTo>
                  <a:lnTo>
                    <a:pt x="0" y="0"/>
                  </a:lnTo>
                  <a:lnTo>
                    <a:pt x="0" y="179819"/>
                  </a:lnTo>
                  <a:close/>
                </a:path>
              </a:pathLst>
            </a:custGeom>
            <a:solidFill>
              <a:srgbClr val="003593"/>
            </a:solidFill>
          </p:spPr>
          <p:txBody>
            <a:bodyPr wrap="square" lIns="0" tIns="28800" rIns="0" bIns="28800" rtlCol="0">
              <a:noAutofit/>
            </a:bodyPr>
            <a:lstStyle/>
            <a:p>
              <a:pPr algn="ctr"/>
              <a:r>
                <a:rPr sz="700" dirty="0">
                  <a:solidFill>
                    <a:srgbClr val="FFFFFF"/>
                  </a:solidFill>
                  <a:latin typeface="Huawei Sans" panose="020C0503030203020204" pitchFamily="34" charset="0"/>
                  <a:cs typeface="Huawei Sans" panose="020C0503030203020204" pitchFamily="34" charset="0"/>
                </a:rPr>
                <a:t>HSS+/UDM</a:t>
              </a:r>
              <a:endParaRPr lang="zu-ZA" altLang="zh-CN" sz="700" dirty="0">
                <a:latin typeface="Huawei Sans" panose="020C0503030203020204" pitchFamily="34" charset="0"/>
                <a:cs typeface="Huawei Sans" panose="020C0503030203020204" pitchFamily="34" charset="0"/>
              </a:endParaRPr>
            </a:p>
          </p:txBody>
        </p:sp>
      </p:grpSp>
    </p:spTree>
    <p:extLst>
      <p:ext uri="{BB962C8B-B14F-4D97-AF65-F5344CB8AC3E}">
        <p14:creationId xmlns:p14="http://schemas.microsoft.com/office/powerpoint/2010/main" val="755631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object 2"/>
          <p:cNvSpPr/>
          <p:nvPr/>
        </p:nvSpPr>
        <p:spPr>
          <a:xfrm>
            <a:off x="2357" y="0"/>
            <a:ext cx="6855643" cy="9906000"/>
          </a:xfrm>
          <a:custGeom>
            <a:avLst/>
            <a:gdLst/>
            <a:ahLst/>
            <a:cxnLst/>
            <a:rect l="l" t="t" r="r" b="b"/>
            <a:pathLst>
              <a:path w="6336030" h="8115300">
                <a:moveTo>
                  <a:pt x="0" y="8115312"/>
                </a:moveTo>
                <a:lnTo>
                  <a:pt x="6336004" y="8115312"/>
                </a:lnTo>
                <a:lnTo>
                  <a:pt x="6336004" y="0"/>
                </a:lnTo>
                <a:lnTo>
                  <a:pt x="0" y="0"/>
                </a:lnTo>
                <a:lnTo>
                  <a:pt x="0" y="8115312"/>
                </a:lnTo>
                <a:close/>
              </a:path>
            </a:pathLst>
          </a:custGeom>
          <a:solidFill>
            <a:srgbClr val="EDEDEE"/>
          </a:solidFill>
        </p:spPr>
        <p:txBody>
          <a:bodyPr wrap="square" lIns="0" tIns="0" rIns="0" bIns="0" rtlCol="0"/>
          <a:lstStyle/>
          <a:p>
            <a:endParaRPr dirty="0">
              <a:latin typeface="Huawei Sans" panose="020C0503030203020204" pitchFamily="34" charset="0"/>
            </a:endParaRPr>
          </a:p>
        </p:txBody>
      </p:sp>
      <p:sp>
        <p:nvSpPr>
          <p:cNvPr id="668" name="object 3"/>
          <p:cNvSpPr>
            <a:spLocks noChangeAspect="1"/>
          </p:cNvSpPr>
          <p:nvPr/>
        </p:nvSpPr>
        <p:spPr>
          <a:xfrm>
            <a:off x="226625" y="165101"/>
            <a:ext cx="6466071" cy="9563100"/>
          </a:xfrm>
          <a:custGeom>
            <a:avLst/>
            <a:gdLst/>
            <a:ahLst/>
            <a:cxnLst/>
            <a:rect l="l" t="t" r="r" b="b"/>
            <a:pathLst>
              <a:path w="5975984" h="7781925">
                <a:moveTo>
                  <a:pt x="5975997" y="7781429"/>
                </a:moveTo>
                <a:lnTo>
                  <a:pt x="0" y="7781429"/>
                </a:lnTo>
                <a:lnTo>
                  <a:pt x="0" y="0"/>
                </a:lnTo>
                <a:lnTo>
                  <a:pt x="5975997" y="0"/>
                </a:lnTo>
                <a:lnTo>
                  <a:pt x="5975997" y="7781429"/>
                </a:lnTo>
                <a:close/>
              </a:path>
            </a:pathLst>
          </a:custGeom>
          <a:solidFill>
            <a:srgbClr val="FAFCFF"/>
          </a:solidFill>
        </p:spPr>
        <p:txBody>
          <a:bodyPr wrap="square" lIns="0" tIns="0" rIns="0" bIns="0" rtlCol="0"/>
          <a:lstStyle/>
          <a:p>
            <a:endParaRPr dirty="0">
              <a:latin typeface="Huawei Sans" panose="020C0503030203020204" pitchFamily="34" charset="0"/>
            </a:endParaRPr>
          </a:p>
        </p:txBody>
      </p:sp>
      <p:grpSp>
        <p:nvGrpSpPr>
          <p:cNvPr id="686" name="组合 685"/>
          <p:cNvGrpSpPr/>
          <p:nvPr/>
        </p:nvGrpSpPr>
        <p:grpSpPr>
          <a:xfrm>
            <a:off x="5073650" y="226277"/>
            <a:ext cx="1590021" cy="129214"/>
            <a:chOff x="5073650" y="226277"/>
            <a:chExt cx="1590021" cy="129214"/>
          </a:xfrm>
        </p:grpSpPr>
        <p:sp>
          <p:nvSpPr>
            <p:cNvPr id="687" name="object 5"/>
            <p:cNvSpPr/>
            <p:nvPr/>
          </p:nvSpPr>
          <p:spPr>
            <a:xfrm>
              <a:off x="5073650" y="226277"/>
              <a:ext cx="1590021" cy="129214"/>
            </a:xfrm>
            <a:custGeom>
              <a:avLst/>
              <a:gdLst/>
              <a:ahLst/>
              <a:cxnLst/>
              <a:rect l="l" t="t" r="r" b="b"/>
              <a:pathLst>
                <a:path w="1038859" h="119380">
                  <a:moveTo>
                    <a:pt x="1038364" y="0"/>
                  </a:moveTo>
                  <a:lnTo>
                    <a:pt x="58153" y="0"/>
                  </a:lnTo>
                  <a:lnTo>
                    <a:pt x="46319" y="1999"/>
                  </a:lnTo>
                  <a:lnTo>
                    <a:pt x="36041" y="7597"/>
                  </a:lnTo>
                  <a:lnTo>
                    <a:pt x="28094" y="16191"/>
                  </a:lnTo>
                  <a:lnTo>
                    <a:pt x="23253" y="27177"/>
                  </a:lnTo>
                  <a:lnTo>
                    <a:pt x="0" y="119062"/>
                  </a:lnTo>
                  <a:lnTo>
                    <a:pt x="1038364" y="119062"/>
                  </a:lnTo>
                  <a:lnTo>
                    <a:pt x="1038364" y="0"/>
                  </a:lnTo>
                  <a:close/>
                </a:path>
              </a:pathLst>
            </a:custGeom>
            <a:solidFill>
              <a:srgbClr val="003593"/>
            </a:solidFill>
          </p:spPr>
          <p:txBody>
            <a:bodyPr wrap="square" lIns="0" tIns="0" rIns="0" bIns="0" rtlCol="0"/>
            <a:lstStyle/>
            <a:p>
              <a:endParaRPr>
                <a:latin typeface="Huawei Sans" panose="020C0503030203020204" pitchFamily="34" charset="0"/>
                <a:ea typeface="方正兰亭黑简体" panose="02000000000000000000" pitchFamily="2" charset="-122"/>
              </a:endParaRPr>
            </a:p>
          </p:txBody>
        </p:sp>
        <p:sp>
          <p:nvSpPr>
            <p:cNvPr id="688" name="object 7"/>
            <p:cNvSpPr txBox="1"/>
            <p:nvPr/>
          </p:nvSpPr>
          <p:spPr>
            <a:xfrm>
              <a:off x="5140002" y="237095"/>
              <a:ext cx="1476697" cy="107722"/>
            </a:xfrm>
            <a:prstGeom prst="rect">
              <a:avLst/>
            </a:prstGeom>
          </p:spPr>
          <p:txBody>
            <a:bodyPr vert="horz" wrap="square" lIns="0" tIns="0" rIns="0" bIns="0" rtlCol="0">
              <a:spAutoFit/>
            </a:bodyPr>
            <a:lstStyle/>
            <a:p>
              <a:pPr marL="10462" algn="r"/>
              <a:r>
                <a:rPr lang="en-US" altLang="zh-CN" sz="700" dirty="0">
                  <a:solidFill>
                    <a:srgbClr val="FFFFFF"/>
                  </a:solidFill>
                  <a:latin typeface="Huawei Sans" panose="020C0503030203020204" pitchFamily="34" charset="0"/>
                  <a:ea typeface="方正兰亭粗黑简体" panose="02000000000000000000" pitchFamily="2" charset="-122"/>
                  <a:cs typeface="方正兰亭粗黑_GBK"/>
                  <a:sym typeface="+mn-lt"/>
                </a:rPr>
                <a:t>5G Signaling Network Solution</a:t>
              </a:r>
              <a:endParaRPr lang="zh-CN" altLang="en-US" sz="700" dirty="0">
                <a:solidFill>
                  <a:srgbClr val="FFFFFF"/>
                </a:solidFill>
                <a:latin typeface="Huawei Sans" panose="020C0503030203020204" pitchFamily="34" charset="0"/>
                <a:ea typeface="方正兰亭粗黑简体" panose="02000000000000000000" pitchFamily="2" charset="-122"/>
                <a:cs typeface="方正兰亭粗黑_GBK"/>
                <a:sym typeface="+mn-lt"/>
              </a:endParaRPr>
            </a:p>
          </p:txBody>
        </p:sp>
      </p:grpSp>
      <p:grpSp>
        <p:nvGrpSpPr>
          <p:cNvPr id="8" name="组合 7"/>
          <p:cNvGrpSpPr/>
          <p:nvPr/>
        </p:nvGrpSpPr>
        <p:grpSpPr>
          <a:xfrm>
            <a:off x="559007" y="1564827"/>
            <a:ext cx="5762857" cy="1601686"/>
            <a:chOff x="7751696" y="2255905"/>
            <a:chExt cx="4936031" cy="1371884"/>
          </a:xfrm>
        </p:grpSpPr>
        <p:sp>
          <p:nvSpPr>
            <p:cNvPr id="15" name="Rectangle 5"/>
            <p:cNvSpPr>
              <a:spLocks noChangeArrowheads="1"/>
            </p:cNvSpPr>
            <p:nvPr/>
          </p:nvSpPr>
          <p:spPr bwMode="auto">
            <a:xfrm>
              <a:off x="7751696" y="2255905"/>
              <a:ext cx="2558783" cy="1371884"/>
            </a:xfrm>
            <a:prstGeom prst="rect">
              <a:avLst/>
            </a:prstGeom>
            <a:noFill/>
            <a:ln w="11113" cap="rnd">
              <a:solidFill>
                <a:srgbClr val="D9D9D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Rectangle 7"/>
            <p:cNvSpPr>
              <a:spLocks noChangeArrowheads="1"/>
            </p:cNvSpPr>
            <p:nvPr/>
          </p:nvSpPr>
          <p:spPr bwMode="auto">
            <a:xfrm>
              <a:off x="8266046" y="2291211"/>
              <a:ext cx="443917" cy="10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en-US" altLang="zh-CN" sz="635" dirty="0">
                  <a:latin typeface="Huawei Sans" panose="020C0503030203020204" pitchFamily="34" charset="0"/>
                  <a:ea typeface="方正兰亭黑简体" panose="02000000000000000000" pitchFamily="2" charset="-122"/>
                  <a:cs typeface="Huawei Sans" panose="020C0503030203020204" pitchFamily="34" charset="0"/>
                </a:rPr>
                <a:t>Region </a:t>
              </a:r>
              <a:r>
                <a:rPr lang="en-US" altLang="zh-CN" sz="635" dirty="0" smtClean="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zh-CN" sz="63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Line 13"/>
            <p:cNvSpPr>
              <a:spLocks noChangeShapeType="1"/>
            </p:cNvSpPr>
            <p:nvPr/>
          </p:nvSpPr>
          <p:spPr bwMode="auto">
            <a:xfrm flipH="1" flipV="1">
              <a:off x="10687957" y="2623901"/>
              <a:ext cx="413497" cy="250692"/>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24" name="Line 14"/>
            <p:cNvSpPr>
              <a:spLocks noChangeShapeType="1"/>
            </p:cNvSpPr>
            <p:nvPr/>
          </p:nvSpPr>
          <p:spPr bwMode="auto">
            <a:xfrm flipH="1" flipV="1">
              <a:off x="11046706" y="2623901"/>
              <a:ext cx="48986" cy="249251"/>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25" name="Line 15"/>
            <p:cNvSpPr>
              <a:spLocks noChangeShapeType="1"/>
            </p:cNvSpPr>
            <p:nvPr/>
          </p:nvSpPr>
          <p:spPr bwMode="auto">
            <a:xfrm flipH="1">
              <a:off x="11105776" y="2623901"/>
              <a:ext cx="252132" cy="247810"/>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40" name="Freeform 30"/>
            <p:cNvSpPr>
              <a:spLocks/>
            </p:cNvSpPr>
            <p:nvPr/>
          </p:nvSpPr>
          <p:spPr bwMode="auto">
            <a:xfrm>
              <a:off x="10976109" y="2868110"/>
              <a:ext cx="267981" cy="152720"/>
            </a:xfrm>
            <a:custGeom>
              <a:avLst/>
              <a:gdLst>
                <a:gd name="T0" fmla="*/ 0 w 587"/>
                <a:gd name="T1" fmla="*/ 55 h 332"/>
                <a:gd name="T2" fmla="*/ 54 w 587"/>
                <a:gd name="T3" fmla="*/ 0 h 332"/>
                <a:gd name="T4" fmla="*/ 533 w 587"/>
                <a:gd name="T5" fmla="*/ 0 h 332"/>
                <a:gd name="T6" fmla="*/ 587 w 587"/>
                <a:gd name="T7" fmla="*/ 55 h 332"/>
                <a:gd name="T8" fmla="*/ 587 w 587"/>
                <a:gd name="T9" fmla="*/ 276 h 332"/>
                <a:gd name="T10" fmla="*/ 533 w 587"/>
                <a:gd name="T11" fmla="*/ 332 h 332"/>
                <a:gd name="T12" fmla="*/ 54 w 587"/>
                <a:gd name="T13" fmla="*/ 332 h 332"/>
                <a:gd name="T14" fmla="*/ 0 w 587"/>
                <a:gd name="T15" fmla="*/ 276 h 332"/>
                <a:gd name="T16" fmla="*/ 0 w 587"/>
                <a:gd name="T17" fmla="*/ 55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7" h="332">
                  <a:moveTo>
                    <a:pt x="0" y="55"/>
                  </a:moveTo>
                  <a:cubicBezTo>
                    <a:pt x="0" y="25"/>
                    <a:pt x="24" y="0"/>
                    <a:pt x="54" y="0"/>
                  </a:cubicBezTo>
                  <a:lnTo>
                    <a:pt x="533" y="0"/>
                  </a:lnTo>
                  <a:cubicBezTo>
                    <a:pt x="563" y="0"/>
                    <a:pt x="587" y="25"/>
                    <a:pt x="587" y="55"/>
                  </a:cubicBezTo>
                  <a:lnTo>
                    <a:pt x="587" y="276"/>
                  </a:lnTo>
                  <a:cubicBezTo>
                    <a:pt x="587" y="307"/>
                    <a:pt x="563" y="332"/>
                    <a:pt x="533" y="332"/>
                  </a:cubicBezTo>
                  <a:lnTo>
                    <a:pt x="54" y="332"/>
                  </a:lnTo>
                  <a:cubicBezTo>
                    <a:pt x="24" y="332"/>
                    <a:pt x="0" y="307"/>
                    <a:pt x="0" y="276"/>
                  </a:cubicBezTo>
                  <a:lnTo>
                    <a:pt x="0" y="55"/>
                  </a:lnTo>
                  <a:close/>
                </a:path>
              </a:pathLst>
            </a:custGeom>
            <a:solidFill>
              <a:srgbClr val="F2B800"/>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Freeform 42"/>
            <p:cNvSpPr>
              <a:spLocks/>
            </p:cNvSpPr>
            <p:nvPr/>
          </p:nvSpPr>
          <p:spPr bwMode="auto">
            <a:xfrm>
              <a:off x="7804991" y="2444575"/>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Rectangle 43"/>
            <p:cNvSpPr>
              <a:spLocks noChangeArrowheads="1"/>
            </p:cNvSpPr>
            <p:nvPr/>
          </p:nvSpPr>
          <p:spPr bwMode="auto">
            <a:xfrm>
              <a:off x="7846043" y="2465490"/>
              <a:ext cx="320601" cy="1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zh-CN"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HSS</a:t>
              </a:r>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/UDM</a:t>
              </a:r>
            </a:p>
            <a:p>
              <a:pPr algn="ctr" defTabSz="829909"/>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/AUSF</a:t>
              </a:r>
              <a:endParaRPr lang="zh-CN" altLang="zh-CN" sz="54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5" name="Rectangle 82"/>
            <p:cNvSpPr>
              <a:spLocks noChangeArrowheads="1"/>
            </p:cNvSpPr>
            <p:nvPr/>
          </p:nvSpPr>
          <p:spPr bwMode="auto">
            <a:xfrm>
              <a:off x="10392344" y="2255905"/>
              <a:ext cx="2295383" cy="1371884"/>
            </a:xfrm>
            <a:prstGeom prst="rect">
              <a:avLst/>
            </a:prstGeom>
            <a:noFill/>
            <a:ln w="11113" cap="rnd">
              <a:solidFill>
                <a:srgbClr val="D9D9D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0" name="Freeform 87"/>
            <p:cNvSpPr>
              <a:spLocks/>
            </p:cNvSpPr>
            <p:nvPr/>
          </p:nvSpPr>
          <p:spPr bwMode="auto">
            <a:xfrm>
              <a:off x="7777629" y="2782385"/>
              <a:ext cx="259336" cy="165687"/>
            </a:xfrm>
            <a:custGeom>
              <a:avLst/>
              <a:gdLst>
                <a:gd name="T0" fmla="*/ 0 w 638"/>
                <a:gd name="T1" fmla="*/ 60 h 361"/>
                <a:gd name="T2" fmla="*/ 59 w 638"/>
                <a:gd name="T3" fmla="*/ 0 h 361"/>
                <a:gd name="T4" fmla="*/ 580 w 638"/>
                <a:gd name="T5" fmla="*/ 0 h 361"/>
                <a:gd name="T6" fmla="*/ 638 w 638"/>
                <a:gd name="T7" fmla="*/ 60 h 361"/>
                <a:gd name="T8" fmla="*/ 638 w 638"/>
                <a:gd name="T9" fmla="*/ 301 h 361"/>
                <a:gd name="T10" fmla="*/ 580 w 638"/>
                <a:gd name="T11" fmla="*/ 361 h 361"/>
                <a:gd name="T12" fmla="*/ 59 w 638"/>
                <a:gd name="T13" fmla="*/ 361 h 361"/>
                <a:gd name="T14" fmla="*/ 0 w 638"/>
                <a:gd name="T15" fmla="*/ 301 h 361"/>
                <a:gd name="T16" fmla="*/ 0 w 638"/>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8" h="361">
                  <a:moveTo>
                    <a:pt x="0" y="60"/>
                  </a:moveTo>
                  <a:cubicBezTo>
                    <a:pt x="0" y="27"/>
                    <a:pt x="26" y="0"/>
                    <a:pt x="59" y="0"/>
                  </a:cubicBezTo>
                  <a:lnTo>
                    <a:pt x="580" y="0"/>
                  </a:lnTo>
                  <a:cubicBezTo>
                    <a:pt x="612" y="0"/>
                    <a:pt x="638" y="27"/>
                    <a:pt x="638" y="60"/>
                  </a:cubicBezTo>
                  <a:lnTo>
                    <a:pt x="638" y="301"/>
                  </a:lnTo>
                  <a:cubicBezTo>
                    <a:pt x="638" y="334"/>
                    <a:pt x="612" y="361"/>
                    <a:pt x="580" y="361"/>
                  </a:cubicBezTo>
                  <a:lnTo>
                    <a:pt x="59" y="361"/>
                  </a:lnTo>
                  <a:cubicBezTo>
                    <a:pt x="26"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61" name="Line 109"/>
            <p:cNvSpPr>
              <a:spLocks noChangeShapeType="1"/>
            </p:cNvSpPr>
            <p:nvPr/>
          </p:nvSpPr>
          <p:spPr bwMode="auto">
            <a:xfrm flipH="1">
              <a:off x="8048493" y="2642631"/>
              <a:ext cx="37460" cy="595033"/>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64" name="Freeform 112"/>
            <p:cNvSpPr>
              <a:spLocks/>
            </p:cNvSpPr>
            <p:nvPr/>
          </p:nvSpPr>
          <p:spPr bwMode="auto">
            <a:xfrm>
              <a:off x="8094597" y="2632546"/>
              <a:ext cx="675714" cy="606559"/>
            </a:xfrm>
            <a:custGeom>
              <a:avLst/>
              <a:gdLst>
                <a:gd name="T0" fmla="*/ 469 w 469"/>
                <a:gd name="T1" fmla="*/ 421 h 421"/>
                <a:gd name="T2" fmla="*/ 0 w 469"/>
                <a:gd name="T3" fmla="*/ 0 h 421"/>
                <a:gd name="T4" fmla="*/ 218 w 469"/>
                <a:gd name="T5" fmla="*/ 421 h 421"/>
              </a:gdLst>
              <a:ahLst/>
              <a:cxnLst>
                <a:cxn ang="0">
                  <a:pos x="T0" y="T1"/>
                </a:cxn>
                <a:cxn ang="0">
                  <a:pos x="T2" y="T3"/>
                </a:cxn>
                <a:cxn ang="0">
                  <a:pos x="T4" y="T5"/>
                </a:cxn>
              </a:cxnLst>
              <a:rect l="0" t="0" r="r" b="b"/>
              <a:pathLst>
                <a:path w="469" h="421">
                  <a:moveTo>
                    <a:pt x="469" y="421"/>
                  </a:moveTo>
                  <a:lnTo>
                    <a:pt x="0" y="0"/>
                  </a:lnTo>
                  <a:lnTo>
                    <a:pt x="218" y="421"/>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65" name="Line 113"/>
            <p:cNvSpPr>
              <a:spLocks noChangeShapeType="1"/>
            </p:cNvSpPr>
            <p:nvPr/>
          </p:nvSpPr>
          <p:spPr bwMode="auto">
            <a:xfrm>
              <a:off x="8400038" y="2632546"/>
              <a:ext cx="371715" cy="603677"/>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66" name="Freeform 114"/>
            <p:cNvSpPr>
              <a:spLocks/>
            </p:cNvSpPr>
            <p:nvPr/>
          </p:nvSpPr>
          <p:spPr bwMode="auto">
            <a:xfrm>
              <a:off x="8044170" y="2635428"/>
              <a:ext cx="730463" cy="602236"/>
            </a:xfrm>
            <a:custGeom>
              <a:avLst/>
              <a:gdLst>
                <a:gd name="T0" fmla="*/ 0 w 507"/>
                <a:gd name="T1" fmla="*/ 418 h 418"/>
                <a:gd name="T2" fmla="*/ 493 w 507"/>
                <a:gd name="T3" fmla="*/ 0 h 418"/>
                <a:gd name="T4" fmla="*/ 507 w 507"/>
                <a:gd name="T5" fmla="*/ 418 h 418"/>
              </a:gdLst>
              <a:ahLst/>
              <a:cxnLst>
                <a:cxn ang="0">
                  <a:pos x="T0" y="T1"/>
                </a:cxn>
                <a:cxn ang="0">
                  <a:pos x="T2" y="T3"/>
                </a:cxn>
                <a:cxn ang="0">
                  <a:pos x="T4" y="T5"/>
                </a:cxn>
              </a:cxnLst>
              <a:rect l="0" t="0" r="r" b="b"/>
              <a:pathLst>
                <a:path w="507" h="418">
                  <a:moveTo>
                    <a:pt x="0" y="418"/>
                  </a:moveTo>
                  <a:lnTo>
                    <a:pt x="493" y="0"/>
                  </a:lnTo>
                  <a:lnTo>
                    <a:pt x="507" y="418"/>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69" name="Line 117"/>
            <p:cNvSpPr>
              <a:spLocks noChangeShapeType="1"/>
            </p:cNvSpPr>
            <p:nvPr/>
          </p:nvSpPr>
          <p:spPr bwMode="auto">
            <a:xfrm flipV="1">
              <a:off x="8427411" y="2632546"/>
              <a:ext cx="329933" cy="606559"/>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0" name="Freeform 118"/>
            <p:cNvSpPr>
              <a:spLocks/>
            </p:cNvSpPr>
            <p:nvPr/>
          </p:nvSpPr>
          <p:spPr bwMode="auto">
            <a:xfrm>
              <a:off x="9185249" y="2629664"/>
              <a:ext cx="399089" cy="610881"/>
            </a:xfrm>
            <a:custGeom>
              <a:avLst/>
              <a:gdLst>
                <a:gd name="T0" fmla="*/ 277 w 277"/>
                <a:gd name="T1" fmla="*/ 424 h 424"/>
                <a:gd name="T2" fmla="*/ 33 w 277"/>
                <a:gd name="T3" fmla="*/ 0 h 424"/>
                <a:gd name="T4" fmla="*/ 0 w 277"/>
                <a:gd name="T5" fmla="*/ 423 h 424"/>
              </a:gdLst>
              <a:ahLst/>
              <a:cxnLst>
                <a:cxn ang="0">
                  <a:pos x="T0" y="T1"/>
                </a:cxn>
                <a:cxn ang="0">
                  <a:pos x="T2" y="T3"/>
                </a:cxn>
                <a:cxn ang="0">
                  <a:pos x="T4" y="T5"/>
                </a:cxn>
              </a:cxnLst>
              <a:rect l="0" t="0" r="r" b="b"/>
              <a:pathLst>
                <a:path w="277" h="424">
                  <a:moveTo>
                    <a:pt x="277" y="424"/>
                  </a:moveTo>
                  <a:lnTo>
                    <a:pt x="33" y="0"/>
                  </a:lnTo>
                  <a:lnTo>
                    <a:pt x="0" y="423"/>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1" name="Line 119"/>
            <p:cNvSpPr>
              <a:spLocks noChangeShapeType="1"/>
            </p:cNvSpPr>
            <p:nvPr/>
          </p:nvSpPr>
          <p:spPr bwMode="auto">
            <a:xfrm flipH="1" flipV="1">
              <a:off x="9237117" y="2631106"/>
              <a:ext cx="710292" cy="609440"/>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2" name="Freeform 120"/>
            <p:cNvSpPr>
              <a:spLocks/>
            </p:cNvSpPr>
            <p:nvPr/>
          </p:nvSpPr>
          <p:spPr bwMode="auto">
            <a:xfrm>
              <a:off x="9185249" y="2632546"/>
              <a:ext cx="423582" cy="607999"/>
            </a:xfrm>
            <a:custGeom>
              <a:avLst/>
              <a:gdLst>
                <a:gd name="T0" fmla="*/ 277 w 294"/>
                <a:gd name="T1" fmla="*/ 422 h 422"/>
                <a:gd name="T2" fmla="*/ 294 w 294"/>
                <a:gd name="T3" fmla="*/ 0 h 422"/>
                <a:gd name="T4" fmla="*/ 0 w 294"/>
                <a:gd name="T5" fmla="*/ 419 h 422"/>
              </a:gdLst>
              <a:ahLst/>
              <a:cxnLst>
                <a:cxn ang="0">
                  <a:pos x="T0" y="T1"/>
                </a:cxn>
                <a:cxn ang="0">
                  <a:pos x="T2" y="T3"/>
                </a:cxn>
                <a:cxn ang="0">
                  <a:pos x="T4" y="T5"/>
                </a:cxn>
              </a:cxnLst>
              <a:rect l="0" t="0" r="r" b="b"/>
              <a:pathLst>
                <a:path w="294" h="422">
                  <a:moveTo>
                    <a:pt x="277" y="422"/>
                  </a:moveTo>
                  <a:lnTo>
                    <a:pt x="294" y="0"/>
                  </a:lnTo>
                  <a:lnTo>
                    <a:pt x="0" y="419"/>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3" name="Line 121"/>
            <p:cNvSpPr>
              <a:spLocks noChangeShapeType="1"/>
            </p:cNvSpPr>
            <p:nvPr/>
          </p:nvSpPr>
          <p:spPr bwMode="auto">
            <a:xfrm flipH="1" flipV="1">
              <a:off x="9608831" y="2632546"/>
              <a:ext cx="338577" cy="606559"/>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4" name="Line 122"/>
            <p:cNvSpPr>
              <a:spLocks noChangeShapeType="1"/>
            </p:cNvSpPr>
            <p:nvPr/>
          </p:nvSpPr>
          <p:spPr bwMode="auto">
            <a:xfrm>
              <a:off x="9931561" y="2632546"/>
              <a:ext cx="18729" cy="607999"/>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7" name="Freeform 125"/>
            <p:cNvSpPr>
              <a:spLocks/>
            </p:cNvSpPr>
            <p:nvPr/>
          </p:nvSpPr>
          <p:spPr bwMode="auto">
            <a:xfrm>
              <a:off x="9182367" y="2632546"/>
              <a:ext cx="743430" cy="609440"/>
            </a:xfrm>
            <a:custGeom>
              <a:avLst/>
              <a:gdLst>
                <a:gd name="T0" fmla="*/ 281 w 516"/>
                <a:gd name="T1" fmla="*/ 423 h 423"/>
                <a:gd name="T2" fmla="*/ 516 w 516"/>
                <a:gd name="T3" fmla="*/ 0 h 423"/>
                <a:gd name="T4" fmla="*/ 0 w 516"/>
                <a:gd name="T5" fmla="*/ 421 h 423"/>
              </a:gdLst>
              <a:ahLst/>
              <a:cxnLst>
                <a:cxn ang="0">
                  <a:pos x="T0" y="T1"/>
                </a:cxn>
                <a:cxn ang="0">
                  <a:pos x="T2" y="T3"/>
                </a:cxn>
                <a:cxn ang="0">
                  <a:pos x="T4" y="T5"/>
                </a:cxn>
              </a:cxnLst>
              <a:rect l="0" t="0" r="r" b="b"/>
              <a:pathLst>
                <a:path w="516" h="423">
                  <a:moveTo>
                    <a:pt x="281" y="423"/>
                  </a:moveTo>
                  <a:lnTo>
                    <a:pt x="516" y="0"/>
                  </a:lnTo>
                  <a:lnTo>
                    <a:pt x="0" y="421"/>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78" name="Freeform 126"/>
            <p:cNvSpPr>
              <a:spLocks/>
            </p:cNvSpPr>
            <p:nvPr/>
          </p:nvSpPr>
          <p:spPr bwMode="auto">
            <a:xfrm>
              <a:off x="8051375" y="2632546"/>
              <a:ext cx="371715" cy="606559"/>
            </a:xfrm>
            <a:custGeom>
              <a:avLst/>
              <a:gdLst>
                <a:gd name="T0" fmla="*/ 258 w 258"/>
                <a:gd name="T1" fmla="*/ 420 h 421"/>
                <a:gd name="T2" fmla="*/ 242 w 258"/>
                <a:gd name="T3" fmla="*/ 0 h 421"/>
                <a:gd name="T4" fmla="*/ 0 w 258"/>
                <a:gd name="T5" fmla="*/ 421 h 421"/>
              </a:gdLst>
              <a:ahLst/>
              <a:cxnLst>
                <a:cxn ang="0">
                  <a:pos x="T0" y="T1"/>
                </a:cxn>
                <a:cxn ang="0">
                  <a:pos x="T2" y="T3"/>
                </a:cxn>
                <a:cxn ang="0">
                  <a:pos x="T4" y="T5"/>
                </a:cxn>
              </a:cxnLst>
              <a:rect l="0" t="0" r="r" b="b"/>
              <a:pathLst>
                <a:path w="258" h="421">
                  <a:moveTo>
                    <a:pt x="258" y="420"/>
                  </a:moveTo>
                  <a:lnTo>
                    <a:pt x="242" y="0"/>
                  </a:lnTo>
                  <a:lnTo>
                    <a:pt x="0" y="421"/>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999" name="Freeform 147"/>
            <p:cNvSpPr>
              <a:spLocks/>
            </p:cNvSpPr>
            <p:nvPr/>
          </p:nvSpPr>
          <p:spPr bwMode="auto">
            <a:xfrm>
              <a:off x="10705246" y="3027313"/>
              <a:ext cx="397649" cy="197384"/>
            </a:xfrm>
            <a:custGeom>
              <a:avLst/>
              <a:gdLst>
                <a:gd name="T0" fmla="*/ 246 w 276"/>
                <a:gd name="T1" fmla="*/ 137 h 137"/>
                <a:gd name="T2" fmla="*/ 276 w 276"/>
                <a:gd name="T3" fmla="*/ 0 h 137"/>
                <a:gd name="T4" fmla="*/ 0 w 276"/>
                <a:gd name="T5" fmla="*/ 137 h 137"/>
              </a:gdLst>
              <a:ahLst/>
              <a:cxnLst>
                <a:cxn ang="0">
                  <a:pos x="T0" y="T1"/>
                </a:cxn>
                <a:cxn ang="0">
                  <a:pos x="T2" y="T3"/>
                </a:cxn>
                <a:cxn ang="0">
                  <a:pos x="T4" y="T5"/>
                </a:cxn>
              </a:cxnLst>
              <a:rect l="0" t="0" r="r" b="b"/>
              <a:pathLst>
                <a:path w="276" h="137">
                  <a:moveTo>
                    <a:pt x="246" y="137"/>
                  </a:moveTo>
                  <a:lnTo>
                    <a:pt x="276" y="0"/>
                  </a:lnTo>
                  <a:lnTo>
                    <a:pt x="0" y="137"/>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000" name="Line 148"/>
            <p:cNvSpPr>
              <a:spLocks noChangeShapeType="1"/>
            </p:cNvSpPr>
            <p:nvPr/>
          </p:nvSpPr>
          <p:spPr bwMode="auto">
            <a:xfrm flipH="1" flipV="1">
              <a:off x="11105777" y="3027313"/>
              <a:ext cx="259336" cy="197384"/>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015" name="Line 163"/>
            <p:cNvSpPr>
              <a:spLocks noChangeShapeType="1"/>
            </p:cNvSpPr>
            <p:nvPr/>
          </p:nvSpPr>
          <p:spPr bwMode="auto">
            <a:xfrm>
              <a:off x="11690724" y="2616698"/>
              <a:ext cx="123905" cy="253573"/>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016" name="Line 164"/>
            <p:cNvSpPr>
              <a:spLocks noChangeShapeType="1"/>
            </p:cNvSpPr>
            <p:nvPr/>
          </p:nvSpPr>
          <p:spPr bwMode="auto">
            <a:xfrm flipH="1">
              <a:off x="11811747" y="2616698"/>
              <a:ext cx="206028" cy="247810"/>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017" name="Line 165"/>
            <p:cNvSpPr>
              <a:spLocks noChangeShapeType="1"/>
            </p:cNvSpPr>
            <p:nvPr/>
          </p:nvSpPr>
          <p:spPr bwMode="auto">
            <a:xfrm flipH="1">
              <a:off x="11817510" y="2616698"/>
              <a:ext cx="527317" cy="243488"/>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028" name="Freeform 176"/>
            <p:cNvSpPr>
              <a:spLocks/>
            </p:cNvSpPr>
            <p:nvPr/>
          </p:nvSpPr>
          <p:spPr bwMode="auto">
            <a:xfrm>
              <a:off x="11728183" y="3021550"/>
              <a:ext cx="327051" cy="206029"/>
            </a:xfrm>
            <a:custGeom>
              <a:avLst/>
              <a:gdLst>
                <a:gd name="T0" fmla="*/ 227 w 227"/>
                <a:gd name="T1" fmla="*/ 143 h 143"/>
                <a:gd name="T2" fmla="*/ 65 w 227"/>
                <a:gd name="T3" fmla="*/ 0 h 143"/>
                <a:gd name="T4" fmla="*/ 0 w 227"/>
                <a:gd name="T5" fmla="*/ 143 h 143"/>
              </a:gdLst>
              <a:ahLst/>
              <a:cxnLst>
                <a:cxn ang="0">
                  <a:pos x="T0" y="T1"/>
                </a:cxn>
                <a:cxn ang="0">
                  <a:pos x="T2" y="T3"/>
                </a:cxn>
                <a:cxn ang="0">
                  <a:pos x="T4" y="T5"/>
                </a:cxn>
              </a:cxnLst>
              <a:rect l="0" t="0" r="r" b="b"/>
              <a:pathLst>
                <a:path w="227" h="143">
                  <a:moveTo>
                    <a:pt x="227" y="143"/>
                  </a:moveTo>
                  <a:lnTo>
                    <a:pt x="65" y="0"/>
                  </a:lnTo>
                  <a:lnTo>
                    <a:pt x="0" y="143"/>
                  </a:lnTo>
                </a:path>
              </a:pathLst>
            </a:cu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029" name="Line 177"/>
            <p:cNvSpPr>
              <a:spLocks noChangeShapeType="1"/>
            </p:cNvSpPr>
            <p:nvPr/>
          </p:nvSpPr>
          <p:spPr bwMode="auto">
            <a:xfrm flipH="1" flipV="1">
              <a:off x="11826155" y="3021550"/>
              <a:ext cx="554691" cy="206029"/>
            </a:xfrm>
            <a:prstGeom prst="line">
              <a:avLst/>
            </a:prstGeom>
            <a:ln w="12700">
              <a:solidFill>
                <a:srgbClr val="706F70"/>
              </a:solidFill>
            </a:ln>
          </p:spPr>
          <p:txBody>
            <a:bodyPr wrap="square" lIns="0" tIns="0" rIns="0" bIns="0" rtlCol="0">
              <a:noAutofit/>
            </a:bodyPr>
            <a:lstStyle/>
            <a:p>
              <a:endParaRPr lang="zh-CN" altLang="en-US" sz="1634">
                <a:latin typeface="Huawei Sans" panose="020C0503030203020204" pitchFamily="34" charset="0"/>
                <a:ea typeface="方正兰亭黑简体" panose="02000000000000000000" pitchFamily="2" charset="-122"/>
              </a:endParaRPr>
            </a:p>
          </p:txBody>
        </p:sp>
        <p:sp>
          <p:nvSpPr>
            <p:cNvPr id="1446" name="Rectangle 7"/>
            <p:cNvSpPr>
              <a:spLocks noChangeArrowheads="1"/>
            </p:cNvSpPr>
            <p:nvPr/>
          </p:nvSpPr>
          <p:spPr bwMode="auto">
            <a:xfrm>
              <a:off x="9465293" y="2291211"/>
              <a:ext cx="214802" cy="97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en-US" altLang="zh-CN" sz="635" b="1"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Region B</a:t>
              </a:r>
              <a:endParaRPr lang="zh-CN" altLang="zh-CN" sz="63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47" name="Rectangle 7"/>
            <p:cNvSpPr>
              <a:spLocks noChangeArrowheads="1"/>
            </p:cNvSpPr>
            <p:nvPr/>
          </p:nvSpPr>
          <p:spPr bwMode="auto">
            <a:xfrm>
              <a:off x="10918356" y="2291211"/>
              <a:ext cx="219612" cy="97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en-US" altLang="zh-CN" sz="635" b="1"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Region A</a:t>
              </a:r>
              <a:endParaRPr lang="zh-CN" altLang="zh-CN" sz="63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48" name="Rectangle 7"/>
            <p:cNvSpPr>
              <a:spLocks noChangeArrowheads="1"/>
            </p:cNvSpPr>
            <p:nvPr/>
          </p:nvSpPr>
          <p:spPr bwMode="auto">
            <a:xfrm>
              <a:off x="11921602" y="2291211"/>
              <a:ext cx="214802" cy="97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en-US" altLang="zh-CN" sz="635" b="1"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Region B</a:t>
              </a:r>
              <a:endParaRPr lang="zh-CN" altLang="zh-CN" sz="63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3" name="Freeform 42"/>
            <p:cNvSpPr>
              <a:spLocks/>
            </p:cNvSpPr>
            <p:nvPr/>
          </p:nvSpPr>
          <p:spPr bwMode="auto">
            <a:xfrm>
              <a:off x="8214907" y="2444575"/>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4" name="Rectangle 43"/>
            <p:cNvSpPr>
              <a:spLocks noChangeArrowheads="1"/>
            </p:cNvSpPr>
            <p:nvPr/>
          </p:nvSpPr>
          <p:spPr bwMode="auto">
            <a:xfrm>
              <a:off x="8255054" y="2498190"/>
              <a:ext cx="31098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PCRF/PCF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5" name="Freeform 42"/>
            <p:cNvSpPr>
              <a:spLocks/>
            </p:cNvSpPr>
            <p:nvPr/>
          </p:nvSpPr>
          <p:spPr bwMode="auto">
            <a:xfrm>
              <a:off x="8616876" y="2444575"/>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6" name="Rectangle 43"/>
            <p:cNvSpPr>
              <a:spLocks noChangeArrowheads="1"/>
            </p:cNvSpPr>
            <p:nvPr/>
          </p:nvSpPr>
          <p:spPr bwMode="auto">
            <a:xfrm>
              <a:off x="8665040" y="2498190"/>
              <a:ext cx="29495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OCS/CHF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7" name="Rectangle 43"/>
            <p:cNvSpPr>
              <a:spLocks noChangeArrowheads="1"/>
            </p:cNvSpPr>
            <p:nvPr/>
          </p:nvSpPr>
          <p:spPr bwMode="auto">
            <a:xfrm>
              <a:off x="7834572" y="2819332"/>
              <a:ext cx="13305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NRF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8" name="Freeform 42"/>
            <p:cNvSpPr>
              <a:spLocks/>
            </p:cNvSpPr>
            <p:nvPr/>
          </p:nvSpPr>
          <p:spPr bwMode="auto">
            <a:xfrm>
              <a:off x="7804991" y="3236311"/>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9" name="Rectangle 43"/>
            <p:cNvSpPr>
              <a:spLocks noChangeArrowheads="1"/>
            </p:cNvSpPr>
            <p:nvPr/>
          </p:nvSpPr>
          <p:spPr bwMode="auto">
            <a:xfrm>
              <a:off x="7835623" y="3289576"/>
              <a:ext cx="34144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MME/AMF</a:t>
              </a:r>
              <a:endParaRPr lang="zh-CN" altLang="zh-CN" sz="54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70" name="Freeform 42"/>
            <p:cNvSpPr>
              <a:spLocks/>
            </p:cNvSpPr>
            <p:nvPr/>
          </p:nvSpPr>
          <p:spPr bwMode="auto">
            <a:xfrm>
              <a:off x="8214907" y="3236311"/>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71" name="Rectangle 43"/>
            <p:cNvSpPr>
              <a:spLocks noChangeArrowheads="1"/>
            </p:cNvSpPr>
            <p:nvPr/>
          </p:nvSpPr>
          <p:spPr bwMode="auto">
            <a:xfrm>
              <a:off x="8249445" y="3289926"/>
              <a:ext cx="322204"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PGW/SMF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72" name="Freeform 42"/>
            <p:cNvSpPr>
              <a:spLocks/>
            </p:cNvSpPr>
            <p:nvPr/>
          </p:nvSpPr>
          <p:spPr bwMode="auto">
            <a:xfrm>
              <a:off x="8616876" y="3236311"/>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73" name="Rectangle 43"/>
            <p:cNvSpPr>
              <a:spLocks noChangeArrowheads="1"/>
            </p:cNvSpPr>
            <p:nvPr/>
          </p:nvSpPr>
          <p:spPr bwMode="auto">
            <a:xfrm>
              <a:off x="8770839" y="3289926"/>
              <a:ext cx="83356"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86" name="Freeform 42"/>
            <p:cNvSpPr>
              <a:spLocks/>
            </p:cNvSpPr>
            <p:nvPr/>
          </p:nvSpPr>
          <p:spPr bwMode="auto">
            <a:xfrm>
              <a:off x="9063114" y="2444575"/>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87" name="Rectangle 43"/>
            <p:cNvSpPr>
              <a:spLocks noChangeArrowheads="1"/>
            </p:cNvSpPr>
            <p:nvPr/>
          </p:nvSpPr>
          <p:spPr bwMode="auto">
            <a:xfrm>
              <a:off x="9104167" y="2465490"/>
              <a:ext cx="320601" cy="1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zh-CN"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HSS</a:t>
              </a:r>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/UDM</a:t>
              </a:r>
            </a:p>
            <a:p>
              <a:pPr algn="ctr" defTabSz="829909"/>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/AUSF</a:t>
              </a:r>
              <a:endParaRPr lang="zh-CN" altLang="zh-CN" sz="54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88" name="Freeform 42"/>
            <p:cNvSpPr>
              <a:spLocks/>
            </p:cNvSpPr>
            <p:nvPr/>
          </p:nvSpPr>
          <p:spPr bwMode="auto">
            <a:xfrm>
              <a:off x="9473031" y="2444575"/>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89" name="Rectangle 43"/>
            <p:cNvSpPr>
              <a:spLocks noChangeArrowheads="1"/>
            </p:cNvSpPr>
            <p:nvPr/>
          </p:nvSpPr>
          <p:spPr bwMode="auto">
            <a:xfrm>
              <a:off x="9513178" y="2498190"/>
              <a:ext cx="31098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PCRF/PCF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0" name="Freeform 42"/>
            <p:cNvSpPr>
              <a:spLocks/>
            </p:cNvSpPr>
            <p:nvPr/>
          </p:nvSpPr>
          <p:spPr bwMode="auto">
            <a:xfrm>
              <a:off x="9875000" y="2444575"/>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1" name="Rectangle 43"/>
            <p:cNvSpPr>
              <a:spLocks noChangeArrowheads="1"/>
            </p:cNvSpPr>
            <p:nvPr/>
          </p:nvSpPr>
          <p:spPr bwMode="auto">
            <a:xfrm>
              <a:off x="9923164" y="2498190"/>
              <a:ext cx="29495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OCS/CHF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2" name="Freeform 42"/>
            <p:cNvSpPr>
              <a:spLocks/>
            </p:cNvSpPr>
            <p:nvPr/>
          </p:nvSpPr>
          <p:spPr bwMode="auto">
            <a:xfrm>
              <a:off x="9063114" y="3236311"/>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3" name="Rectangle 43"/>
            <p:cNvSpPr>
              <a:spLocks noChangeArrowheads="1"/>
            </p:cNvSpPr>
            <p:nvPr/>
          </p:nvSpPr>
          <p:spPr bwMode="auto">
            <a:xfrm>
              <a:off x="9093746" y="3289576"/>
              <a:ext cx="34144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MME/AMF</a:t>
              </a:r>
              <a:endParaRPr lang="zh-CN" altLang="zh-CN" sz="54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4" name="Freeform 42"/>
            <p:cNvSpPr>
              <a:spLocks/>
            </p:cNvSpPr>
            <p:nvPr/>
          </p:nvSpPr>
          <p:spPr bwMode="auto">
            <a:xfrm>
              <a:off x="9473031" y="3236311"/>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5" name="Rectangle 43"/>
            <p:cNvSpPr>
              <a:spLocks noChangeArrowheads="1"/>
            </p:cNvSpPr>
            <p:nvPr/>
          </p:nvSpPr>
          <p:spPr bwMode="auto">
            <a:xfrm>
              <a:off x="9507568" y="3289926"/>
              <a:ext cx="322204"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PGW/SMF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6" name="Freeform 42"/>
            <p:cNvSpPr>
              <a:spLocks/>
            </p:cNvSpPr>
            <p:nvPr/>
          </p:nvSpPr>
          <p:spPr bwMode="auto">
            <a:xfrm>
              <a:off x="9875000" y="3236311"/>
              <a:ext cx="387564"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7" name="Rectangle 43"/>
            <p:cNvSpPr>
              <a:spLocks noChangeArrowheads="1"/>
            </p:cNvSpPr>
            <p:nvPr/>
          </p:nvSpPr>
          <p:spPr bwMode="auto">
            <a:xfrm>
              <a:off x="10028963" y="3289926"/>
              <a:ext cx="83356"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8" name="Freeform 87"/>
            <p:cNvSpPr>
              <a:spLocks/>
            </p:cNvSpPr>
            <p:nvPr/>
          </p:nvSpPr>
          <p:spPr bwMode="auto">
            <a:xfrm>
              <a:off x="9978103" y="2782385"/>
              <a:ext cx="259336" cy="165687"/>
            </a:xfrm>
            <a:custGeom>
              <a:avLst/>
              <a:gdLst>
                <a:gd name="T0" fmla="*/ 0 w 638"/>
                <a:gd name="T1" fmla="*/ 60 h 361"/>
                <a:gd name="T2" fmla="*/ 59 w 638"/>
                <a:gd name="T3" fmla="*/ 0 h 361"/>
                <a:gd name="T4" fmla="*/ 580 w 638"/>
                <a:gd name="T5" fmla="*/ 0 h 361"/>
                <a:gd name="T6" fmla="*/ 638 w 638"/>
                <a:gd name="T7" fmla="*/ 60 h 361"/>
                <a:gd name="T8" fmla="*/ 638 w 638"/>
                <a:gd name="T9" fmla="*/ 301 h 361"/>
                <a:gd name="T10" fmla="*/ 580 w 638"/>
                <a:gd name="T11" fmla="*/ 361 h 361"/>
                <a:gd name="T12" fmla="*/ 59 w 638"/>
                <a:gd name="T13" fmla="*/ 361 h 361"/>
                <a:gd name="T14" fmla="*/ 0 w 638"/>
                <a:gd name="T15" fmla="*/ 301 h 361"/>
                <a:gd name="T16" fmla="*/ 0 w 638"/>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8" h="361">
                  <a:moveTo>
                    <a:pt x="0" y="60"/>
                  </a:moveTo>
                  <a:cubicBezTo>
                    <a:pt x="0" y="27"/>
                    <a:pt x="26" y="0"/>
                    <a:pt x="59" y="0"/>
                  </a:cubicBezTo>
                  <a:lnTo>
                    <a:pt x="580" y="0"/>
                  </a:lnTo>
                  <a:cubicBezTo>
                    <a:pt x="612" y="0"/>
                    <a:pt x="638" y="27"/>
                    <a:pt x="638" y="60"/>
                  </a:cubicBezTo>
                  <a:lnTo>
                    <a:pt x="638" y="301"/>
                  </a:lnTo>
                  <a:cubicBezTo>
                    <a:pt x="638" y="334"/>
                    <a:pt x="612" y="361"/>
                    <a:pt x="580" y="361"/>
                  </a:cubicBezTo>
                  <a:lnTo>
                    <a:pt x="59" y="361"/>
                  </a:lnTo>
                  <a:cubicBezTo>
                    <a:pt x="26"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9" name="Rectangle 43"/>
            <p:cNvSpPr>
              <a:spLocks noChangeArrowheads="1"/>
            </p:cNvSpPr>
            <p:nvPr/>
          </p:nvSpPr>
          <p:spPr bwMode="auto">
            <a:xfrm>
              <a:off x="10035045" y="2819332"/>
              <a:ext cx="13305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NRF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0" name="Freeform 42"/>
            <p:cNvSpPr>
              <a:spLocks/>
            </p:cNvSpPr>
            <p:nvPr/>
          </p:nvSpPr>
          <p:spPr bwMode="auto">
            <a:xfrm>
              <a:off x="10434086" y="2444575"/>
              <a:ext cx="351056"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1" name="Rectangle 43"/>
            <p:cNvSpPr>
              <a:spLocks noChangeArrowheads="1"/>
            </p:cNvSpPr>
            <p:nvPr/>
          </p:nvSpPr>
          <p:spPr bwMode="auto">
            <a:xfrm>
              <a:off x="10449314" y="2465490"/>
              <a:ext cx="320601" cy="1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zh-CN"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HSS</a:t>
              </a:r>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/UDM</a:t>
              </a:r>
            </a:p>
            <a:p>
              <a:pPr algn="ctr" defTabSz="829909"/>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/AUSF</a:t>
              </a:r>
              <a:endParaRPr lang="zh-CN" altLang="zh-CN" sz="54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2" name="Freeform 42"/>
            <p:cNvSpPr>
              <a:spLocks/>
            </p:cNvSpPr>
            <p:nvPr/>
          </p:nvSpPr>
          <p:spPr bwMode="auto">
            <a:xfrm>
              <a:off x="10803974" y="2444575"/>
              <a:ext cx="349498"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3" name="Rectangle 43"/>
            <p:cNvSpPr>
              <a:spLocks noChangeArrowheads="1"/>
            </p:cNvSpPr>
            <p:nvPr/>
          </p:nvSpPr>
          <p:spPr bwMode="auto">
            <a:xfrm>
              <a:off x="10823231" y="2498190"/>
              <a:ext cx="31098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PCRF/PCF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4" name="Freeform 42"/>
            <p:cNvSpPr>
              <a:spLocks/>
            </p:cNvSpPr>
            <p:nvPr/>
          </p:nvSpPr>
          <p:spPr bwMode="auto">
            <a:xfrm>
              <a:off x="11174544" y="2444575"/>
              <a:ext cx="342100"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5" name="Rectangle 43"/>
            <p:cNvSpPr>
              <a:spLocks noChangeArrowheads="1"/>
            </p:cNvSpPr>
            <p:nvPr/>
          </p:nvSpPr>
          <p:spPr bwMode="auto">
            <a:xfrm>
              <a:off x="11198118" y="2498190"/>
              <a:ext cx="29495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OCS/CHF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7" name="Freeform 87"/>
            <p:cNvSpPr>
              <a:spLocks/>
            </p:cNvSpPr>
            <p:nvPr/>
          </p:nvSpPr>
          <p:spPr bwMode="auto">
            <a:xfrm>
              <a:off x="10582782" y="2861626"/>
              <a:ext cx="259336" cy="165687"/>
            </a:xfrm>
            <a:custGeom>
              <a:avLst/>
              <a:gdLst>
                <a:gd name="T0" fmla="*/ 0 w 638"/>
                <a:gd name="T1" fmla="*/ 60 h 361"/>
                <a:gd name="T2" fmla="*/ 59 w 638"/>
                <a:gd name="T3" fmla="*/ 0 h 361"/>
                <a:gd name="T4" fmla="*/ 580 w 638"/>
                <a:gd name="T5" fmla="*/ 0 h 361"/>
                <a:gd name="T6" fmla="*/ 638 w 638"/>
                <a:gd name="T7" fmla="*/ 60 h 361"/>
                <a:gd name="T8" fmla="*/ 638 w 638"/>
                <a:gd name="T9" fmla="*/ 301 h 361"/>
                <a:gd name="T10" fmla="*/ 580 w 638"/>
                <a:gd name="T11" fmla="*/ 361 h 361"/>
                <a:gd name="T12" fmla="*/ 59 w 638"/>
                <a:gd name="T13" fmla="*/ 361 h 361"/>
                <a:gd name="T14" fmla="*/ 0 w 638"/>
                <a:gd name="T15" fmla="*/ 301 h 361"/>
                <a:gd name="T16" fmla="*/ 0 w 638"/>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8" h="361">
                  <a:moveTo>
                    <a:pt x="0" y="60"/>
                  </a:moveTo>
                  <a:cubicBezTo>
                    <a:pt x="0" y="27"/>
                    <a:pt x="26" y="0"/>
                    <a:pt x="59" y="0"/>
                  </a:cubicBezTo>
                  <a:lnTo>
                    <a:pt x="580" y="0"/>
                  </a:lnTo>
                  <a:cubicBezTo>
                    <a:pt x="612" y="0"/>
                    <a:pt x="638" y="27"/>
                    <a:pt x="638" y="60"/>
                  </a:cubicBezTo>
                  <a:lnTo>
                    <a:pt x="638" y="301"/>
                  </a:lnTo>
                  <a:cubicBezTo>
                    <a:pt x="638" y="334"/>
                    <a:pt x="612" y="361"/>
                    <a:pt x="580" y="361"/>
                  </a:cubicBezTo>
                  <a:lnTo>
                    <a:pt x="59" y="361"/>
                  </a:lnTo>
                  <a:cubicBezTo>
                    <a:pt x="26"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8" name="Rectangle 43"/>
            <p:cNvSpPr>
              <a:spLocks noChangeArrowheads="1"/>
            </p:cNvSpPr>
            <p:nvPr/>
          </p:nvSpPr>
          <p:spPr bwMode="auto">
            <a:xfrm>
              <a:off x="10639724" y="2902571"/>
              <a:ext cx="13305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NRF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9" name="Rectangle 43"/>
            <p:cNvSpPr>
              <a:spLocks noChangeArrowheads="1"/>
            </p:cNvSpPr>
            <p:nvPr/>
          </p:nvSpPr>
          <p:spPr bwMode="auto">
            <a:xfrm>
              <a:off x="11052349" y="2902571"/>
              <a:ext cx="120226"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SCP</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0" name="Freeform 42"/>
            <p:cNvSpPr>
              <a:spLocks/>
            </p:cNvSpPr>
            <p:nvPr/>
          </p:nvSpPr>
          <p:spPr bwMode="auto">
            <a:xfrm>
              <a:off x="10434086" y="3235058"/>
              <a:ext cx="351056"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1" name="Rectangle 43"/>
            <p:cNvSpPr>
              <a:spLocks noChangeArrowheads="1"/>
            </p:cNvSpPr>
            <p:nvPr/>
          </p:nvSpPr>
          <p:spPr bwMode="auto">
            <a:xfrm>
              <a:off x="10438895" y="3289926"/>
              <a:ext cx="34144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MME/AMF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2" name="Freeform 42"/>
            <p:cNvSpPr>
              <a:spLocks/>
            </p:cNvSpPr>
            <p:nvPr/>
          </p:nvSpPr>
          <p:spPr bwMode="auto">
            <a:xfrm>
              <a:off x="10803974" y="3235058"/>
              <a:ext cx="349498"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3" name="Rectangle 43"/>
            <p:cNvSpPr>
              <a:spLocks noChangeArrowheads="1"/>
            </p:cNvSpPr>
            <p:nvPr/>
          </p:nvSpPr>
          <p:spPr bwMode="auto">
            <a:xfrm>
              <a:off x="10817622" y="3288673"/>
              <a:ext cx="322204"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PGW/SMF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4" name="Freeform 42"/>
            <p:cNvSpPr>
              <a:spLocks/>
            </p:cNvSpPr>
            <p:nvPr/>
          </p:nvSpPr>
          <p:spPr bwMode="auto">
            <a:xfrm>
              <a:off x="11174544" y="3235058"/>
              <a:ext cx="342100"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5" name="Rectangle 43"/>
            <p:cNvSpPr>
              <a:spLocks noChangeArrowheads="1"/>
            </p:cNvSpPr>
            <p:nvPr/>
          </p:nvSpPr>
          <p:spPr bwMode="auto">
            <a:xfrm>
              <a:off x="11303916" y="3288673"/>
              <a:ext cx="83356"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6" name="Freeform 42"/>
            <p:cNvSpPr>
              <a:spLocks/>
            </p:cNvSpPr>
            <p:nvPr/>
          </p:nvSpPr>
          <p:spPr bwMode="auto">
            <a:xfrm>
              <a:off x="11558930" y="2444575"/>
              <a:ext cx="351056"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7" name="Rectangle 43"/>
            <p:cNvSpPr>
              <a:spLocks noChangeArrowheads="1"/>
            </p:cNvSpPr>
            <p:nvPr/>
          </p:nvSpPr>
          <p:spPr bwMode="auto">
            <a:xfrm>
              <a:off x="11574159" y="2465490"/>
              <a:ext cx="320601" cy="1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zh-CN"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HSS</a:t>
              </a:r>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/UDM</a:t>
              </a:r>
            </a:p>
            <a:p>
              <a:pPr algn="ctr" defTabSz="829909"/>
              <a:r>
                <a:rPr lang="en-US" altLang="zh-CN" sz="545"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/AUSF</a:t>
              </a:r>
              <a:endParaRPr lang="zh-CN" altLang="zh-CN" sz="545"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8" name="Freeform 42"/>
            <p:cNvSpPr>
              <a:spLocks/>
            </p:cNvSpPr>
            <p:nvPr/>
          </p:nvSpPr>
          <p:spPr bwMode="auto">
            <a:xfrm>
              <a:off x="11928819" y="2444575"/>
              <a:ext cx="349498"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9" name="Rectangle 43"/>
            <p:cNvSpPr>
              <a:spLocks noChangeArrowheads="1"/>
            </p:cNvSpPr>
            <p:nvPr/>
          </p:nvSpPr>
          <p:spPr bwMode="auto">
            <a:xfrm>
              <a:off x="11948075" y="2498190"/>
              <a:ext cx="31098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PCRF/PCF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20" name="Freeform 42"/>
            <p:cNvSpPr>
              <a:spLocks/>
            </p:cNvSpPr>
            <p:nvPr/>
          </p:nvSpPr>
          <p:spPr bwMode="auto">
            <a:xfrm>
              <a:off x="12299388" y="2444575"/>
              <a:ext cx="342100"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21" name="Rectangle 43"/>
            <p:cNvSpPr>
              <a:spLocks noChangeArrowheads="1"/>
            </p:cNvSpPr>
            <p:nvPr/>
          </p:nvSpPr>
          <p:spPr bwMode="auto">
            <a:xfrm>
              <a:off x="12322962" y="2498190"/>
              <a:ext cx="294953"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OCS/CHF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28" name="Freeform 42"/>
            <p:cNvSpPr>
              <a:spLocks/>
            </p:cNvSpPr>
            <p:nvPr/>
          </p:nvSpPr>
          <p:spPr bwMode="auto">
            <a:xfrm>
              <a:off x="11563555" y="3235058"/>
              <a:ext cx="351056"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29" name="Rectangle 43"/>
            <p:cNvSpPr>
              <a:spLocks noChangeArrowheads="1"/>
            </p:cNvSpPr>
            <p:nvPr/>
          </p:nvSpPr>
          <p:spPr bwMode="auto">
            <a:xfrm>
              <a:off x="11568365" y="3289926"/>
              <a:ext cx="34144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MME/AMF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0" name="Freeform 42"/>
            <p:cNvSpPr>
              <a:spLocks/>
            </p:cNvSpPr>
            <p:nvPr/>
          </p:nvSpPr>
          <p:spPr bwMode="auto">
            <a:xfrm>
              <a:off x="11933444" y="3235058"/>
              <a:ext cx="349498"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1" name="Rectangle 43"/>
            <p:cNvSpPr>
              <a:spLocks noChangeArrowheads="1"/>
            </p:cNvSpPr>
            <p:nvPr/>
          </p:nvSpPr>
          <p:spPr bwMode="auto">
            <a:xfrm>
              <a:off x="11947091" y="3288673"/>
              <a:ext cx="322204"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PGW/SMF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2" name="Freeform 42"/>
            <p:cNvSpPr>
              <a:spLocks/>
            </p:cNvSpPr>
            <p:nvPr/>
          </p:nvSpPr>
          <p:spPr bwMode="auto">
            <a:xfrm>
              <a:off x="12304013" y="3235058"/>
              <a:ext cx="342100" cy="187972"/>
            </a:xfrm>
            <a:custGeom>
              <a:avLst/>
              <a:gdLst>
                <a:gd name="T0" fmla="*/ 0 w 681"/>
                <a:gd name="T1" fmla="*/ 60 h 361"/>
                <a:gd name="T2" fmla="*/ 62 w 681"/>
                <a:gd name="T3" fmla="*/ 0 h 361"/>
                <a:gd name="T4" fmla="*/ 619 w 681"/>
                <a:gd name="T5" fmla="*/ 0 h 361"/>
                <a:gd name="T6" fmla="*/ 681 w 681"/>
                <a:gd name="T7" fmla="*/ 60 h 361"/>
                <a:gd name="T8" fmla="*/ 681 w 681"/>
                <a:gd name="T9" fmla="*/ 301 h 361"/>
                <a:gd name="T10" fmla="*/ 619 w 681"/>
                <a:gd name="T11" fmla="*/ 361 h 361"/>
                <a:gd name="T12" fmla="*/ 62 w 681"/>
                <a:gd name="T13" fmla="*/ 361 h 361"/>
                <a:gd name="T14" fmla="*/ 0 w 681"/>
                <a:gd name="T15" fmla="*/ 301 h 361"/>
                <a:gd name="T16" fmla="*/ 0 w 681"/>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361">
                  <a:moveTo>
                    <a:pt x="0" y="60"/>
                  </a:moveTo>
                  <a:cubicBezTo>
                    <a:pt x="0" y="27"/>
                    <a:pt x="28" y="0"/>
                    <a:pt x="62" y="0"/>
                  </a:cubicBezTo>
                  <a:lnTo>
                    <a:pt x="619" y="0"/>
                  </a:lnTo>
                  <a:cubicBezTo>
                    <a:pt x="653" y="0"/>
                    <a:pt x="681" y="27"/>
                    <a:pt x="681" y="60"/>
                  </a:cubicBezTo>
                  <a:lnTo>
                    <a:pt x="681" y="301"/>
                  </a:lnTo>
                  <a:cubicBezTo>
                    <a:pt x="681" y="334"/>
                    <a:pt x="653" y="361"/>
                    <a:pt x="619" y="361"/>
                  </a:cubicBezTo>
                  <a:lnTo>
                    <a:pt x="62" y="361"/>
                  </a:lnTo>
                  <a:cubicBezTo>
                    <a:pt x="28"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3" name="Rectangle 43"/>
            <p:cNvSpPr>
              <a:spLocks noChangeArrowheads="1"/>
            </p:cNvSpPr>
            <p:nvPr/>
          </p:nvSpPr>
          <p:spPr bwMode="auto">
            <a:xfrm>
              <a:off x="12433386" y="3288673"/>
              <a:ext cx="83356"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4" name="Freeform 30"/>
            <p:cNvSpPr>
              <a:spLocks/>
            </p:cNvSpPr>
            <p:nvPr/>
          </p:nvSpPr>
          <p:spPr bwMode="auto">
            <a:xfrm>
              <a:off x="11681157" y="2868110"/>
              <a:ext cx="267981" cy="152720"/>
            </a:xfrm>
            <a:custGeom>
              <a:avLst/>
              <a:gdLst>
                <a:gd name="T0" fmla="*/ 0 w 587"/>
                <a:gd name="T1" fmla="*/ 55 h 332"/>
                <a:gd name="T2" fmla="*/ 54 w 587"/>
                <a:gd name="T3" fmla="*/ 0 h 332"/>
                <a:gd name="T4" fmla="*/ 533 w 587"/>
                <a:gd name="T5" fmla="*/ 0 h 332"/>
                <a:gd name="T6" fmla="*/ 587 w 587"/>
                <a:gd name="T7" fmla="*/ 55 h 332"/>
                <a:gd name="T8" fmla="*/ 587 w 587"/>
                <a:gd name="T9" fmla="*/ 276 h 332"/>
                <a:gd name="T10" fmla="*/ 533 w 587"/>
                <a:gd name="T11" fmla="*/ 332 h 332"/>
                <a:gd name="T12" fmla="*/ 54 w 587"/>
                <a:gd name="T13" fmla="*/ 332 h 332"/>
                <a:gd name="T14" fmla="*/ 0 w 587"/>
                <a:gd name="T15" fmla="*/ 276 h 332"/>
                <a:gd name="T16" fmla="*/ 0 w 587"/>
                <a:gd name="T17" fmla="*/ 55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7" h="332">
                  <a:moveTo>
                    <a:pt x="0" y="55"/>
                  </a:moveTo>
                  <a:cubicBezTo>
                    <a:pt x="0" y="25"/>
                    <a:pt x="24" y="0"/>
                    <a:pt x="54" y="0"/>
                  </a:cubicBezTo>
                  <a:lnTo>
                    <a:pt x="533" y="0"/>
                  </a:lnTo>
                  <a:cubicBezTo>
                    <a:pt x="563" y="0"/>
                    <a:pt x="587" y="25"/>
                    <a:pt x="587" y="55"/>
                  </a:cubicBezTo>
                  <a:lnTo>
                    <a:pt x="587" y="276"/>
                  </a:lnTo>
                  <a:cubicBezTo>
                    <a:pt x="587" y="307"/>
                    <a:pt x="563" y="332"/>
                    <a:pt x="533" y="332"/>
                  </a:cubicBezTo>
                  <a:lnTo>
                    <a:pt x="54" y="332"/>
                  </a:lnTo>
                  <a:cubicBezTo>
                    <a:pt x="24" y="332"/>
                    <a:pt x="0" y="307"/>
                    <a:pt x="0" y="276"/>
                  </a:cubicBezTo>
                  <a:lnTo>
                    <a:pt x="0" y="55"/>
                  </a:lnTo>
                  <a:close/>
                </a:path>
              </a:pathLst>
            </a:custGeom>
            <a:solidFill>
              <a:srgbClr val="F2B800"/>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5" name="Rectangle 43"/>
            <p:cNvSpPr>
              <a:spLocks noChangeArrowheads="1"/>
            </p:cNvSpPr>
            <p:nvPr/>
          </p:nvSpPr>
          <p:spPr bwMode="auto">
            <a:xfrm>
              <a:off x="11757397" y="2902571"/>
              <a:ext cx="120226"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SCP</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6" name="Freeform 87"/>
            <p:cNvSpPr>
              <a:spLocks/>
            </p:cNvSpPr>
            <p:nvPr/>
          </p:nvSpPr>
          <p:spPr bwMode="auto">
            <a:xfrm>
              <a:off x="12212407" y="2861626"/>
              <a:ext cx="259336" cy="165687"/>
            </a:xfrm>
            <a:custGeom>
              <a:avLst/>
              <a:gdLst>
                <a:gd name="T0" fmla="*/ 0 w 638"/>
                <a:gd name="T1" fmla="*/ 60 h 361"/>
                <a:gd name="T2" fmla="*/ 59 w 638"/>
                <a:gd name="T3" fmla="*/ 0 h 361"/>
                <a:gd name="T4" fmla="*/ 580 w 638"/>
                <a:gd name="T5" fmla="*/ 0 h 361"/>
                <a:gd name="T6" fmla="*/ 638 w 638"/>
                <a:gd name="T7" fmla="*/ 60 h 361"/>
                <a:gd name="T8" fmla="*/ 638 w 638"/>
                <a:gd name="T9" fmla="*/ 301 h 361"/>
                <a:gd name="T10" fmla="*/ 580 w 638"/>
                <a:gd name="T11" fmla="*/ 361 h 361"/>
                <a:gd name="T12" fmla="*/ 59 w 638"/>
                <a:gd name="T13" fmla="*/ 361 h 361"/>
                <a:gd name="T14" fmla="*/ 0 w 638"/>
                <a:gd name="T15" fmla="*/ 301 h 361"/>
                <a:gd name="T16" fmla="*/ 0 w 638"/>
                <a:gd name="T17" fmla="*/ 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8" h="361">
                  <a:moveTo>
                    <a:pt x="0" y="60"/>
                  </a:moveTo>
                  <a:cubicBezTo>
                    <a:pt x="0" y="27"/>
                    <a:pt x="26" y="0"/>
                    <a:pt x="59" y="0"/>
                  </a:cubicBezTo>
                  <a:lnTo>
                    <a:pt x="580" y="0"/>
                  </a:lnTo>
                  <a:cubicBezTo>
                    <a:pt x="612" y="0"/>
                    <a:pt x="638" y="27"/>
                    <a:pt x="638" y="60"/>
                  </a:cubicBezTo>
                  <a:lnTo>
                    <a:pt x="638" y="301"/>
                  </a:lnTo>
                  <a:cubicBezTo>
                    <a:pt x="638" y="334"/>
                    <a:pt x="612" y="361"/>
                    <a:pt x="580" y="361"/>
                  </a:cubicBezTo>
                  <a:lnTo>
                    <a:pt x="59" y="361"/>
                  </a:lnTo>
                  <a:cubicBezTo>
                    <a:pt x="26" y="361"/>
                    <a:pt x="0" y="334"/>
                    <a:pt x="0" y="301"/>
                  </a:cubicBezTo>
                  <a:lnTo>
                    <a:pt x="0" y="60"/>
                  </a:lnTo>
                  <a:close/>
                </a:path>
              </a:pathLst>
            </a:custGeom>
            <a:solidFill>
              <a:srgbClr val="003593"/>
            </a:solidFill>
            <a:ln w="0">
              <a:noFill/>
              <a:prstDash val="solid"/>
              <a:round/>
              <a:headEnd/>
              <a:tailEnd/>
            </a:ln>
          </p:spPr>
          <p:txBody>
            <a:bodyPr vert="horz" wrap="square" lIns="82988" tIns="41494" rIns="82988" bIns="41494" numCol="1" anchor="t" anchorCtr="0" compatLnSpc="1">
              <a:prstTxWarp prst="textNoShape">
                <a:avLst/>
              </a:prstTxWarp>
              <a:noAutofit/>
            </a:bodyPr>
            <a:lstStyle/>
            <a:p>
              <a:endParaRPr lang="zh-CN" altLang="en-US" sz="635">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7" name="Rectangle 43"/>
            <p:cNvSpPr>
              <a:spLocks noChangeArrowheads="1"/>
            </p:cNvSpPr>
            <p:nvPr/>
          </p:nvSpPr>
          <p:spPr bwMode="auto">
            <a:xfrm>
              <a:off x="12269349" y="2902571"/>
              <a:ext cx="133050" cy="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29909"/>
              <a:r>
                <a:rPr lang="en-US"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NRF</a:t>
              </a:r>
              <a:endParaRPr lang="zh-CN" altLang="zh-CN" sz="545"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549" name="直接连接符 1548"/>
            <p:cNvCxnSpPr/>
            <p:nvPr/>
          </p:nvCxnSpPr>
          <p:spPr>
            <a:xfrm>
              <a:off x="9034785" y="2333688"/>
              <a:ext cx="0" cy="1198688"/>
            </a:xfrm>
            <a:prstGeom prst="line">
              <a:avLst/>
            </a:prstGeom>
            <a:noFill/>
            <a:ln w="11113" cap="rnd">
              <a:solidFill>
                <a:srgbClr val="D9D9D9"/>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1550" name="直接连接符 1549"/>
            <p:cNvCxnSpPr/>
            <p:nvPr/>
          </p:nvCxnSpPr>
          <p:spPr>
            <a:xfrm>
              <a:off x="11537393" y="2333688"/>
              <a:ext cx="0" cy="1198688"/>
            </a:xfrm>
            <a:prstGeom prst="line">
              <a:avLst/>
            </a:prstGeom>
            <a:noFill/>
            <a:ln w="11113" cap="rnd">
              <a:solidFill>
                <a:srgbClr val="D9D9D9"/>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1552" name="直接连接符 1551"/>
            <p:cNvCxnSpPr/>
            <p:nvPr/>
          </p:nvCxnSpPr>
          <p:spPr>
            <a:xfrm flipH="1">
              <a:off x="7936424" y="2637099"/>
              <a:ext cx="69919" cy="147710"/>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55" name="直接连接符 1554"/>
            <p:cNvCxnSpPr>
              <a:stCxn id="978" idx="1"/>
            </p:cNvCxnSpPr>
            <p:nvPr/>
          </p:nvCxnSpPr>
          <p:spPr>
            <a:xfrm flipH="1">
              <a:off x="7936424" y="2632546"/>
              <a:ext cx="463613" cy="152263"/>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56" name="直接连接符 1555"/>
            <p:cNvCxnSpPr>
              <a:stCxn id="969" idx="1"/>
              <a:endCxn id="350" idx="2"/>
            </p:cNvCxnSpPr>
            <p:nvPr/>
          </p:nvCxnSpPr>
          <p:spPr>
            <a:xfrm flipH="1">
              <a:off x="8013390" y="2632545"/>
              <a:ext cx="743954" cy="149839"/>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60" name="直接连接符 1559"/>
            <p:cNvCxnSpPr>
              <a:stCxn id="961" idx="1"/>
            </p:cNvCxnSpPr>
            <p:nvPr/>
          </p:nvCxnSpPr>
          <p:spPr>
            <a:xfrm flipH="1" flipV="1">
              <a:off x="7912076" y="2948001"/>
              <a:ext cx="136417" cy="289664"/>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66" name="直接连接符 1565"/>
            <p:cNvCxnSpPr/>
            <p:nvPr/>
          </p:nvCxnSpPr>
          <p:spPr>
            <a:xfrm flipH="1" flipV="1">
              <a:off x="7905735" y="2950508"/>
              <a:ext cx="472829" cy="299961"/>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68" name="直接连接符 1567"/>
            <p:cNvCxnSpPr>
              <a:stCxn id="965" idx="1"/>
            </p:cNvCxnSpPr>
            <p:nvPr/>
          </p:nvCxnSpPr>
          <p:spPr>
            <a:xfrm flipH="1" flipV="1">
              <a:off x="7906245" y="2954839"/>
              <a:ext cx="865507" cy="281384"/>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73" name="直接连接符 1572"/>
            <p:cNvCxnSpPr/>
            <p:nvPr/>
          </p:nvCxnSpPr>
          <p:spPr>
            <a:xfrm flipH="1" flipV="1">
              <a:off x="9250194" y="2641426"/>
              <a:ext cx="850215" cy="137979"/>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75" name="直接连接符 1574"/>
            <p:cNvCxnSpPr/>
            <p:nvPr/>
          </p:nvCxnSpPr>
          <p:spPr>
            <a:xfrm flipH="1" flipV="1">
              <a:off x="9618323" y="2637708"/>
              <a:ext cx="482085" cy="141697"/>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79" name="直接连接符 1578"/>
            <p:cNvCxnSpPr/>
            <p:nvPr/>
          </p:nvCxnSpPr>
          <p:spPr>
            <a:xfrm flipH="1" flipV="1">
              <a:off x="9929531" y="2638387"/>
              <a:ext cx="180443" cy="145737"/>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82" name="直接连接符 1581"/>
            <p:cNvCxnSpPr/>
            <p:nvPr/>
          </p:nvCxnSpPr>
          <p:spPr>
            <a:xfrm flipH="1">
              <a:off x="9188336" y="2944469"/>
              <a:ext cx="920138" cy="287821"/>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84" name="直接连接符 1583"/>
            <p:cNvCxnSpPr/>
            <p:nvPr/>
          </p:nvCxnSpPr>
          <p:spPr>
            <a:xfrm flipH="1">
              <a:off x="9540016" y="2937822"/>
              <a:ext cx="567072" cy="314770"/>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87" name="直接连接符 1586"/>
            <p:cNvCxnSpPr/>
            <p:nvPr/>
          </p:nvCxnSpPr>
          <p:spPr>
            <a:xfrm flipH="1">
              <a:off x="9920334" y="2957868"/>
              <a:ext cx="185785" cy="297636"/>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597" name="直接连接符 1596"/>
            <p:cNvCxnSpPr/>
            <p:nvPr/>
          </p:nvCxnSpPr>
          <p:spPr>
            <a:xfrm>
              <a:off x="11244089" y="2940970"/>
              <a:ext cx="437068" cy="0"/>
            </a:xfrm>
            <a:prstGeom prst="line">
              <a:avLst/>
            </a:prstGeom>
            <a:ln w="12700">
              <a:solidFill>
                <a:srgbClr val="706F70"/>
              </a:solidFill>
            </a:ln>
          </p:spPr>
        </p:cxnSp>
        <p:cxnSp>
          <p:nvCxnSpPr>
            <p:cNvPr id="1600" name="直接连接符 1599"/>
            <p:cNvCxnSpPr/>
            <p:nvPr/>
          </p:nvCxnSpPr>
          <p:spPr>
            <a:xfrm>
              <a:off x="10842780" y="2944398"/>
              <a:ext cx="138237" cy="0"/>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cxnSp>
          <p:nvCxnSpPr>
            <p:cNvPr id="1603" name="直接连接符 1602"/>
            <p:cNvCxnSpPr/>
            <p:nvPr/>
          </p:nvCxnSpPr>
          <p:spPr>
            <a:xfrm>
              <a:off x="11949558" y="2949873"/>
              <a:ext cx="259308" cy="0"/>
            </a:xfrm>
            <a:prstGeom prst="line">
              <a:avLst/>
            </a:prstGeom>
            <a:ln w="12700">
              <a:solidFill>
                <a:srgbClr val="003593"/>
              </a:solidFill>
              <a:prstDash val="dash"/>
            </a:ln>
          </p:spPr>
          <p:style>
            <a:lnRef idx="1">
              <a:schemeClr val="accent1"/>
            </a:lnRef>
            <a:fillRef idx="0">
              <a:schemeClr val="accent1"/>
            </a:fillRef>
            <a:effectRef idx="0">
              <a:schemeClr val="accent1"/>
            </a:effectRef>
            <a:fontRef idx="minor">
              <a:schemeClr val="tx1"/>
            </a:fontRef>
          </p:style>
        </p:cxnSp>
        <p:pic>
          <p:nvPicPr>
            <p:cNvPr id="1542" name="图片 1541"/>
            <p:cNvPicPr>
              <a:picLocks noChangeAspect="1"/>
            </p:cNvPicPr>
            <p:nvPr/>
          </p:nvPicPr>
          <p:blipFill>
            <a:blip r:embed="rId2"/>
            <a:stretch>
              <a:fillRect/>
            </a:stretch>
          </p:blipFill>
          <p:spPr>
            <a:xfrm>
              <a:off x="10267256" y="2772477"/>
              <a:ext cx="160555" cy="321110"/>
            </a:xfrm>
            <a:prstGeom prst="rect">
              <a:avLst/>
            </a:prstGeom>
          </p:spPr>
        </p:pic>
      </p:grpSp>
      <p:sp>
        <p:nvSpPr>
          <p:cNvPr id="370" name="object 2"/>
          <p:cNvSpPr txBox="1"/>
          <p:nvPr/>
        </p:nvSpPr>
        <p:spPr>
          <a:xfrm>
            <a:off x="535393" y="1098735"/>
            <a:ext cx="5786471" cy="342658"/>
          </a:xfrm>
          <a:prstGeom prst="rect">
            <a:avLst/>
          </a:prstGeom>
        </p:spPr>
        <p:txBody>
          <a:bodyPr vert="horz" wrap="square" lIns="0" tIns="0" rIns="0" bIns="0" rtlCol="0">
            <a:spAutoFit/>
          </a:bodyPr>
          <a:lstStyle/>
          <a:p>
            <a:pPr>
              <a:lnSpc>
                <a:spcPts val="1400"/>
              </a:lnSpc>
            </a:pPr>
            <a:r>
              <a:rPr lang="en-US" altLang="zh-CN" sz="1000" dirty="0">
                <a:latin typeface="Huawei Sans" panose="020C0503030203020204" pitchFamily="34" charset="0"/>
                <a:ea typeface="方正兰亭黑简体" panose="02000000000000000000" pitchFamily="2" charset="-122"/>
                <a:cs typeface="+mn-ea"/>
                <a:sym typeface="+mn-lt"/>
              </a:rPr>
              <a:t>The </a:t>
            </a:r>
            <a:r>
              <a:rPr lang="en-US" altLang="zh-CN" sz="1000" dirty="0" smtClean="0">
                <a:latin typeface="Huawei Sans" panose="020C0503030203020204" pitchFamily="34" charset="0"/>
                <a:ea typeface="方正兰亭黑简体" panose="02000000000000000000" pitchFamily="2" charset="-122"/>
                <a:cs typeface="+mn-ea"/>
                <a:sym typeface="+mn-lt"/>
              </a:rPr>
              <a:t>CloudSPS </a:t>
            </a:r>
            <a:r>
              <a:rPr lang="en-US" altLang="zh-CN" sz="1000" dirty="0">
                <a:latin typeface="Huawei Sans" panose="020C0503030203020204" pitchFamily="34" charset="0"/>
                <a:ea typeface="方正兰亭黑简体" panose="02000000000000000000" pitchFamily="2" charset="-122"/>
                <a:cs typeface="+mn-ea"/>
                <a:sym typeface="+mn-lt"/>
              </a:rPr>
              <a:t>provides the SCP functions to converge HTTP signaling. This simplifies network topology and facilitates O&amp;M.</a:t>
            </a:r>
          </a:p>
        </p:txBody>
      </p:sp>
      <p:grpSp>
        <p:nvGrpSpPr>
          <p:cNvPr id="371" name="组合 370"/>
          <p:cNvGrpSpPr/>
          <p:nvPr/>
        </p:nvGrpSpPr>
        <p:grpSpPr>
          <a:xfrm>
            <a:off x="0" y="649084"/>
            <a:ext cx="4785755" cy="257742"/>
            <a:chOff x="0" y="649084"/>
            <a:chExt cx="4785755" cy="257742"/>
          </a:xfrm>
        </p:grpSpPr>
        <p:sp>
          <p:nvSpPr>
            <p:cNvPr id="372" name="object 3"/>
            <p:cNvSpPr/>
            <p:nvPr/>
          </p:nvSpPr>
          <p:spPr>
            <a:xfrm>
              <a:off x="0" y="649084"/>
              <a:ext cx="355340" cy="257742"/>
            </a:xfrm>
            <a:custGeom>
              <a:avLst/>
              <a:gdLst/>
              <a:ahLst/>
              <a:cxnLst/>
              <a:rect l="l" t="t" r="r" b="b"/>
              <a:pathLst>
                <a:path w="328294" h="238125">
                  <a:moveTo>
                    <a:pt x="328053" y="0"/>
                  </a:moveTo>
                  <a:lnTo>
                    <a:pt x="0" y="0"/>
                  </a:lnTo>
                  <a:lnTo>
                    <a:pt x="0" y="238125"/>
                  </a:lnTo>
                  <a:lnTo>
                    <a:pt x="211759" y="238125"/>
                  </a:lnTo>
                  <a:lnTo>
                    <a:pt x="235438" y="234127"/>
                  </a:lnTo>
                  <a:lnTo>
                    <a:pt x="255993" y="222935"/>
                  </a:lnTo>
                  <a:lnTo>
                    <a:pt x="271881" y="205753"/>
                  </a:lnTo>
                  <a:lnTo>
                    <a:pt x="281559" y="183781"/>
                  </a:lnTo>
                  <a:lnTo>
                    <a:pt x="328053"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373" name="object 4"/>
            <p:cNvSpPr/>
            <p:nvPr/>
          </p:nvSpPr>
          <p:spPr>
            <a:xfrm>
              <a:off x="355077" y="649084"/>
              <a:ext cx="2090944" cy="257742"/>
            </a:xfrm>
            <a:custGeom>
              <a:avLst/>
              <a:gdLst/>
              <a:ahLst/>
              <a:cxnLst/>
              <a:rect l="l" t="t" r="r" b="b"/>
              <a:pathLst>
                <a:path w="2077085" h="238125">
                  <a:moveTo>
                    <a:pt x="2076704" y="0"/>
                  </a:moveTo>
                  <a:lnTo>
                    <a:pt x="116293" y="0"/>
                  </a:lnTo>
                  <a:lnTo>
                    <a:pt x="92614" y="3997"/>
                  </a:lnTo>
                  <a:lnTo>
                    <a:pt x="72059" y="15189"/>
                  </a:lnTo>
                  <a:lnTo>
                    <a:pt x="56172" y="32371"/>
                  </a:lnTo>
                  <a:lnTo>
                    <a:pt x="46494" y="54343"/>
                  </a:lnTo>
                  <a:lnTo>
                    <a:pt x="0" y="238125"/>
                  </a:lnTo>
                  <a:lnTo>
                    <a:pt x="2004707" y="238125"/>
                  </a:lnTo>
                  <a:lnTo>
                    <a:pt x="2032732" y="232467"/>
                  </a:lnTo>
                  <a:lnTo>
                    <a:pt x="2055617" y="217038"/>
                  </a:lnTo>
                  <a:lnTo>
                    <a:pt x="2071046" y="194153"/>
                  </a:lnTo>
                  <a:lnTo>
                    <a:pt x="2076704" y="166128"/>
                  </a:lnTo>
                  <a:lnTo>
                    <a:pt x="2076704"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375" name="object 6"/>
            <p:cNvSpPr txBox="1"/>
            <p:nvPr/>
          </p:nvSpPr>
          <p:spPr>
            <a:xfrm>
              <a:off x="535393" y="667900"/>
              <a:ext cx="4250362" cy="215444"/>
            </a:xfrm>
            <a:prstGeom prst="rect">
              <a:avLst/>
            </a:prstGeom>
          </p:spPr>
          <p:txBody>
            <a:bodyPr vert="horz" wrap="square" lIns="0" tIns="0" rIns="0" bIns="0" rtlCol="0">
              <a:spAutoFit/>
            </a:bodyPr>
            <a:lstStyle/>
            <a:p>
              <a:r>
                <a:rPr lang="en-US" altLang="zh-CN" sz="1400" dirty="0">
                  <a:solidFill>
                    <a:schemeClr val="bg1"/>
                  </a:solidFill>
                  <a:latin typeface="Huawei Sans" panose="020C0503030203020204" pitchFamily="34" charset="0"/>
                  <a:ea typeface="方正兰亭黑简体" panose="02000000000000000000" pitchFamily="2" charset="-122"/>
                </a:rPr>
                <a:t>SCP Functions</a:t>
              </a:r>
            </a:p>
          </p:txBody>
        </p:sp>
      </p:grpSp>
      <p:grpSp>
        <p:nvGrpSpPr>
          <p:cNvPr id="378" name="组合 377"/>
          <p:cNvGrpSpPr/>
          <p:nvPr/>
        </p:nvGrpSpPr>
        <p:grpSpPr>
          <a:xfrm>
            <a:off x="0" y="4837149"/>
            <a:ext cx="4785755" cy="257742"/>
            <a:chOff x="0" y="649084"/>
            <a:chExt cx="4785755" cy="257742"/>
          </a:xfrm>
        </p:grpSpPr>
        <p:sp>
          <p:nvSpPr>
            <p:cNvPr id="379" name="object 3"/>
            <p:cNvSpPr/>
            <p:nvPr/>
          </p:nvSpPr>
          <p:spPr>
            <a:xfrm>
              <a:off x="0" y="649084"/>
              <a:ext cx="355340" cy="257742"/>
            </a:xfrm>
            <a:custGeom>
              <a:avLst/>
              <a:gdLst/>
              <a:ahLst/>
              <a:cxnLst/>
              <a:rect l="l" t="t" r="r" b="b"/>
              <a:pathLst>
                <a:path w="328294" h="238125">
                  <a:moveTo>
                    <a:pt x="328053" y="0"/>
                  </a:moveTo>
                  <a:lnTo>
                    <a:pt x="0" y="0"/>
                  </a:lnTo>
                  <a:lnTo>
                    <a:pt x="0" y="238125"/>
                  </a:lnTo>
                  <a:lnTo>
                    <a:pt x="211759" y="238125"/>
                  </a:lnTo>
                  <a:lnTo>
                    <a:pt x="235438" y="234127"/>
                  </a:lnTo>
                  <a:lnTo>
                    <a:pt x="255993" y="222935"/>
                  </a:lnTo>
                  <a:lnTo>
                    <a:pt x="271881" y="205753"/>
                  </a:lnTo>
                  <a:lnTo>
                    <a:pt x="281559" y="183781"/>
                  </a:lnTo>
                  <a:lnTo>
                    <a:pt x="328053"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382" name="object 4"/>
            <p:cNvSpPr/>
            <p:nvPr/>
          </p:nvSpPr>
          <p:spPr>
            <a:xfrm>
              <a:off x="355077" y="649084"/>
              <a:ext cx="2322748" cy="257742"/>
            </a:xfrm>
            <a:custGeom>
              <a:avLst/>
              <a:gdLst/>
              <a:ahLst/>
              <a:cxnLst/>
              <a:rect l="l" t="t" r="r" b="b"/>
              <a:pathLst>
                <a:path w="2077085" h="238125">
                  <a:moveTo>
                    <a:pt x="2076704" y="0"/>
                  </a:moveTo>
                  <a:lnTo>
                    <a:pt x="116293" y="0"/>
                  </a:lnTo>
                  <a:lnTo>
                    <a:pt x="92614" y="3997"/>
                  </a:lnTo>
                  <a:lnTo>
                    <a:pt x="72059" y="15189"/>
                  </a:lnTo>
                  <a:lnTo>
                    <a:pt x="56172" y="32371"/>
                  </a:lnTo>
                  <a:lnTo>
                    <a:pt x="46494" y="54343"/>
                  </a:lnTo>
                  <a:lnTo>
                    <a:pt x="0" y="238125"/>
                  </a:lnTo>
                  <a:lnTo>
                    <a:pt x="2004707" y="238125"/>
                  </a:lnTo>
                  <a:lnTo>
                    <a:pt x="2032732" y="232467"/>
                  </a:lnTo>
                  <a:lnTo>
                    <a:pt x="2055617" y="217038"/>
                  </a:lnTo>
                  <a:lnTo>
                    <a:pt x="2071046" y="194153"/>
                  </a:lnTo>
                  <a:lnTo>
                    <a:pt x="2076704" y="166128"/>
                  </a:lnTo>
                  <a:lnTo>
                    <a:pt x="2076704"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383" name="object 6"/>
            <p:cNvSpPr txBox="1"/>
            <p:nvPr/>
          </p:nvSpPr>
          <p:spPr>
            <a:xfrm>
              <a:off x="535393" y="667900"/>
              <a:ext cx="4250362" cy="215444"/>
            </a:xfrm>
            <a:prstGeom prst="rect">
              <a:avLst/>
            </a:prstGeom>
          </p:spPr>
          <p:txBody>
            <a:bodyPr vert="horz" wrap="square" lIns="0" tIns="0" rIns="0" bIns="0" rtlCol="0">
              <a:spAutoFit/>
            </a:bodyPr>
            <a:lstStyle/>
            <a:p>
              <a:r>
                <a:rPr lang="en-US" altLang="zh-CN" sz="1400" dirty="0">
                  <a:solidFill>
                    <a:schemeClr val="bg1"/>
                  </a:solidFill>
                  <a:latin typeface="Huawei Sans" panose="020C0503030203020204" pitchFamily="34" charset="0"/>
                  <a:ea typeface="方正兰亭黑简体" panose="02000000000000000000" pitchFamily="2" charset="-122"/>
                </a:rPr>
                <a:t>SCP Deployment Scheme</a:t>
              </a:r>
            </a:p>
          </p:txBody>
        </p:sp>
      </p:grpSp>
      <p:sp>
        <p:nvSpPr>
          <p:cNvPr id="386" name="object 3"/>
          <p:cNvSpPr/>
          <p:nvPr/>
        </p:nvSpPr>
        <p:spPr>
          <a:xfrm>
            <a:off x="561239" y="8124916"/>
            <a:ext cx="2953090" cy="649361"/>
          </a:xfrm>
          <a:custGeom>
            <a:avLst/>
            <a:gdLst/>
            <a:ahLst/>
            <a:cxnLst/>
            <a:rect l="l" t="t" r="r" b="b"/>
            <a:pathLst>
              <a:path w="3797390" h="835016">
                <a:moveTo>
                  <a:pt x="66515" y="0"/>
                </a:moveTo>
                <a:lnTo>
                  <a:pt x="26820" y="13144"/>
                </a:lnTo>
                <a:lnTo>
                  <a:pt x="3067" y="46498"/>
                </a:lnTo>
                <a:lnTo>
                  <a:pt x="0" y="768501"/>
                </a:lnTo>
                <a:lnTo>
                  <a:pt x="1572" y="782938"/>
                </a:lnTo>
                <a:lnTo>
                  <a:pt x="22462" y="818331"/>
                </a:lnTo>
                <a:lnTo>
                  <a:pt x="60529" y="834750"/>
                </a:lnTo>
                <a:lnTo>
                  <a:pt x="66515" y="835016"/>
                </a:lnTo>
                <a:lnTo>
                  <a:pt x="3730992" y="835016"/>
                </a:lnTo>
                <a:lnTo>
                  <a:pt x="3770669" y="821850"/>
                </a:lnTo>
                <a:lnTo>
                  <a:pt x="3794355" y="788446"/>
                </a:lnTo>
                <a:lnTo>
                  <a:pt x="3797390" y="66515"/>
                </a:lnTo>
                <a:lnTo>
                  <a:pt x="3795820" y="52065"/>
                </a:lnTo>
                <a:lnTo>
                  <a:pt x="3774952" y="16653"/>
                </a:lnTo>
                <a:lnTo>
                  <a:pt x="3736885" y="257"/>
                </a:lnTo>
                <a:lnTo>
                  <a:pt x="66515" y="0"/>
                </a:lnTo>
                <a:close/>
              </a:path>
            </a:pathLst>
          </a:custGeom>
          <a:solidFill>
            <a:srgbClr val="F1F1F1"/>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388" name="object 5"/>
          <p:cNvSpPr/>
          <p:nvPr/>
        </p:nvSpPr>
        <p:spPr>
          <a:xfrm>
            <a:off x="589829" y="6096552"/>
            <a:ext cx="2924500" cy="649361"/>
          </a:xfrm>
          <a:custGeom>
            <a:avLst/>
            <a:gdLst/>
            <a:ahLst/>
            <a:cxnLst/>
            <a:rect l="l" t="t" r="r" b="b"/>
            <a:pathLst>
              <a:path w="3760625" h="835016">
                <a:moveTo>
                  <a:pt x="66503" y="0"/>
                </a:moveTo>
                <a:lnTo>
                  <a:pt x="26809" y="13146"/>
                </a:lnTo>
                <a:lnTo>
                  <a:pt x="3063" y="46505"/>
                </a:lnTo>
                <a:lnTo>
                  <a:pt x="0" y="768501"/>
                </a:lnTo>
                <a:lnTo>
                  <a:pt x="1572" y="782940"/>
                </a:lnTo>
                <a:lnTo>
                  <a:pt x="22459" y="818334"/>
                </a:lnTo>
                <a:lnTo>
                  <a:pt x="60526" y="834751"/>
                </a:lnTo>
                <a:lnTo>
                  <a:pt x="66503" y="835016"/>
                </a:lnTo>
                <a:lnTo>
                  <a:pt x="3694227" y="835016"/>
                </a:lnTo>
                <a:lnTo>
                  <a:pt x="3733904" y="821850"/>
                </a:lnTo>
                <a:lnTo>
                  <a:pt x="3757590" y="788446"/>
                </a:lnTo>
                <a:lnTo>
                  <a:pt x="3760625" y="66515"/>
                </a:lnTo>
                <a:lnTo>
                  <a:pt x="3759055" y="52065"/>
                </a:lnTo>
                <a:lnTo>
                  <a:pt x="3738186" y="16653"/>
                </a:lnTo>
                <a:lnTo>
                  <a:pt x="3700120" y="257"/>
                </a:lnTo>
                <a:lnTo>
                  <a:pt x="66503" y="0"/>
                </a:lnTo>
                <a:close/>
              </a:path>
            </a:pathLst>
          </a:custGeom>
          <a:solidFill>
            <a:srgbClr val="F1F1F1"/>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389" name="object 6"/>
          <p:cNvSpPr/>
          <p:nvPr/>
        </p:nvSpPr>
        <p:spPr>
          <a:xfrm>
            <a:off x="1463887" y="7104349"/>
            <a:ext cx="2050442" cy="649361"/>
          </a:xfrm>
          <a:custGeom>
            <a:avLst/>
            <a:gdLst/>
            <a:ahLst/>
            <a:cxnLst/>
            <a:rect l="l" t="t" r="r" b="b"/>
            <a:pathLst>
              <a:path w="2636672" h="835016">
                <a:moveTo>
                  <a:pt x="66515" y="0"/>
                </a:moveTo>
                <a:lnTo>
                  <a:pt x="26825" y="13144"/>
                </a:lnTo>
                <a:lnTo>
                  <a:pt x="3068" y="46498"/>
                </a:lnTo>
                <a:lnTo>
                  <a:pt x="0" y="768501"/>
                </a:lnTo>
                <a:lnTo>
                  <a:pt x="1573" y="782938"/>
                </a:lnTo>
                <a:lnTo>
                  <a:pt x="22467" y="818331"/>
                </a:lnTo>
                <a:lnTo>
                  <a:pt x="60531" y="834750"/>
                </a:lnTo>
                <a:lnTo>
                  <a:pt x="66515" y="835016"/>
                </a:lnTo>
                <a:lnTo>
                  <a:pt x="2570274" y="835016"/>
                </a:lnTo>
                <a:lnTo>
                  <a:pt x="2609951" y="821850"/>
                </a:lnTo>
                <a:lnTo>
                  <a:pt x="2633637" y="788446"/>
                </a:lnTo>
                <a:lnTo>
                  <a:pt x="2636672" y="66515"/>
                </a:lnTo>
                <a:lnTo>
                  <a:pt x="2635102" y="52065"/>
                </a:lnTo>
                <a:lnTo>
                  <a:pt x="2614234" y="16653"/>
                </a:lnTo>
                <a:lnTo>
                  <a:pt x="2576167" y="257"/>
                </a:lnTo>
                <a:lnTo>
                  <a:pt x="66515" y="0"/>
                </a:lnTo>
                <a:close/>
              </a:path>
            </a:pathLst>
          </a:custGeom>
          <a:solidFill>
            <a:srgbClr val="F1F1F1"/>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17" name="object 34"/>
          <p:cNvSpPr/>
          <p:nvPr/>
        </p:nvSpPr>
        <p:spPr>
          <a:xfrm>
            <a:off x="2402806" y="7773325"/>
            <a:ext cx="0" cy="338547"/>
          </a:xfrm>
          <a:custGeom>
            <a:avLst/>
            <a:gdLst/>
            <a:ahLst/>
            <a:cxnLst/>
            <a:rect l="l" t="t" r="r" b="b"/>
            <a:pathLst>
              <a:path h="435339">
                <a:moveTo>
                  <a:pt x="0" y="435339"/>
                </a:moveTo>
                <a:lnTo>
                  <a:pt x="0" y="0"/>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18" name="object 35"/>
          <p:cNvSpPr/>
          <p:nvPr/>
        </p:nvSpPr>
        <p:spPr>
          <a:xfrm>
            <a:off x="1996112" y="7413248"/>
            <a:ext cx="703733" cy="0"/>
          </a:xfrm>
          <a:custGeom>
            <a:avLst/>
            <a:gdLst/>
            <a:ahLst/>
            <a:cxnLst/>
            <a:rect l="l" t="t" r="r" b="b"/>
            <a:pathLst>
              <a:path w="904933">
                <a:moveTo>
                  <a:pt x="904933" y="0"/>
                </a:moveTo>
                <a:lnTo>
                  <a:pt x="0" y="0"/>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19" name="object 36"/>
          <p:cNvSpPr/>
          <p:nvPr/>
        </p:nvSpPr>
        <p:spPr>
          <a:xfrm>
            <a:off x="913874" y="8234232"/>
            <a:ext cx="407689" cy="343382"/>
          </a:xfrm>
          <a:custGeom>
            <a:avLst/>
            <a:gdLst/>
            <a:ahLst/>
            <a:cxnLst/>
            <a:rect l="l" t="t" r="r" b="b"/>
            <a:pathLst>
              <a:path w="524249" h="441557">
                <a:moveTo>
                  <a:pt x="468878" y="0"/>
                </a:moveTo>
                <a:lnTo>
                  <a:pt x="52968" y="58"/>
                </a:lnTo>
                <a:lnTo>
                  <a:pt x="15585" y="17228"/>
                </a:lnTo>
                <a:lnTo>
                  <a:pt x="0" y="55370"/>
                </a:lnTo>
                <a:lnTo>
                  <a:pt x="58" y="388690"/>
                </a:lnTo>
                <a:lnTo>
                  <a:pt x="17270" y="426009"/>
                </a:lnTo>
                <a:lnTo>
                  <a:pt x="55476" y="441557"/>
                </a:lnTo>
                <a:lnTo>
                  <a:pt x="471299" y="441502"/>
                </a:lnTo>
                <a:lnTo>
                  <a:pt x="508674" y="424356"/>
                </a:lnTo>
                <a:lnTo>
                  <a:pt x="524249" y="386186"/>
                </a:lnTo>
                <a:lnTo>
                  <a:pt x="524194" y="52949"/>
                </a:lnTo>
                <a:lnTo>
                  <a:pt x="507048" y="15574"/>
                </a:lnTo>
                <a:lnTo>
                  <a:pt x="468878"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0" name="object 37"/>
          <p:cNvSpPr/>
          <p:nvPr/>
        </p:nvSpPr>
        <p:spPr>
          <a:xfrm>
            <a:off x="967149" y="8259113"/>
            <a:ext cx="211831" cy="51453"/>
          </a:xfrm>
          <a:custGeom>
            <a:avLst/>
            <a:gdLst/>
            <a:ahLst/>
            <a:cxnLst/>
            <a:rect l="l" t="t" r="r" b="b"/>
            <a:pathLst>
              <a:path w="272395" h="66163">
                <a:moveTo>
                  <a:pt x="20412" y="0"/>
                </a:moveTo>
                <a:lnTo>
                  <a:pt x="7450" y="3642"/>
                </a:lnTo>
                <a:lnTo>
                  <a:pt x="947" y="14470"/>
                </a:lnTo>
                <a:lnTo>
                  <a:pt x="0" y="19473"/>
                </a:lnTo>
                <a:lnTo>
                  <a:pt x="1994" y="23344"/>
                </a:lnTo>
                <a:lnTo>
                  <a:pt x="3871" y="27216"/>
                </a:lnTo>
                <a:lnTo>
                  <a:pt x="6804" y="31087"/>
                </a:lnTo>
                <a:lnTo>
                  <a:pt x="10675" y="33081"/>
                </a:lnTo>
                <a:lnTo>
                  <a:pt x="15602" y="34020"/>
                </a:lnTo>
                <a:lnTo>
                  <a:pt x="251865" y="66163"/>
                </a:lnTo>
                <a:lnTo>
                  <a:pt x="262658" y="66163"/>
                </a:lnTo>
                <a:lnTo>
                  <a:pt x="269462" y="59359"/>
                </a:lnTo>
                <a:lnTo>
                  <a:pt x="271339" y="51499"/>
                </a:lnTo>
                <a:lnTo>
                  <a:pt x="272395" y="46689"/>
                </a:lnTo>
                <a:lnTo>
                  <a:pt x="271339" y="41762"/>
                </a:lnTo>
                <a:lnTo>
                  <a:pt x="268406" y="38947"/>
                </a:lnTo>
                <a:lnTo>
                  <a:pt x="265591" y="34958"/>
                </a:lnTo>
                <a:lnTo>
                  <a:pt x="261602" y="33081"/>
                </a:lnTo>
                <a:lnTo>
                  <a:pt x="256792" y="32143"/>
                </a:lnTo>
                <a:lnTo>
                  <a:pt x="20412"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1" name="object 38"/>
          <p:cNvSpPr/>
          <p:nvPr/>
        </p:nvSpPr>
        <p:spPr>
          <a:xfrm>
            <a:off x="967879" y="8482814"/>
            <a:ext cx="211101" cy="51627"/>
          </a:xfrm>
          <a:custGeom>
            <a:avLst/>
            <a:gdLst/>
            <a:ahLst/>
            <a:cxnLst/>
            <a:rect l="l" t="t" r="r" b="b"/>
            <a:pathLst>
              <a:path w="271456" h="66387">
                <a:moveTo>
                  <a:pt x="253503" y="0"/>
                </a:moveTo>
                <a:lnTo>
                  <a:pt x="15602" y="32367"/>
                </a:lnTo>
                <a:lnTo>
                  <a:pt x="0" y="46913"/>
                </a:lnTo>
                <a:lnTo>
                  <a:pt x="1055" y="51840"/>
                </a:lnTo>
                <a:lnTo>
                  <a:pt x="1994" y="60521"/>
                </a:lnTo>
                <a:lnTo>
                  <a:pt x="9736" y="66387"/>
                </a:lnTo>
                <a:lnTo>
                  <a:pt x="20412" y="66387"/>
                </a:lnTo>
                <a:lnTo>
                  <a:pt x="256792" y="34244"/>
                </a:lnTo>
                <a:lnTo>
                  <a:pt x="271456" y="19697"/>
                </a:lnTo>
                <a:lnTo>
                  <a:pt x="271456" y="14888"/>
                </a:lnTo>
                <a:lnTo>
                  <a:pt x="265519" y="3634"/>
                </a:lnTo>
                <a:lnTo>
                  <a:pt x="25350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2" name="object 39"/>
          <p:cNvSpPr/>
          <p:nvPr/>
        </p:nvSpPr>
        <p:spPr>
          <a:xfrm>
            <a:off x="1258350" y="8320414"/>
            <a:ext cx="27276" cy="152715"/>
          </a:xfrm>
          <a:custGeom>
            <a:avLst/>
            <a:gdLst/>
            <a:ahLst/>
            <a:cxnLst/>
            <a:rect l="l" t="t" r="r" b="b"/>
            <a:pathLst>
              <a:path w="35075" h="196377">
                <a:moveTo>
                  <a:pt x="27216" y="0"/>
                </a:moveTo>
                <a:lnTo>
                  <a:pt x="7859" y="0"/>
                </a:lnTo>
                <a:lnTo>
                  <a:pt x="0" y="7742"/>
                </a:lnTo>
                <a:lnTo>
                  <a:pt x="0" y="188635"/>
                </a:lnTo>
                <a:lnTo>
                  <a:pt x="7859" y="196377"/>
                </a:lnTo>
                <a:lnTo>
                  <a:pt x="27216" y="196377"/>
                </a:lnTo>
                <a:lnTo>
                  <a:pt x="35075" y="188635"/>
                </a:lnTo>
                <a:lnTo>
                  <a:pt x="35075" y="7742"/>
                </a:lnTo>
                <a:lnTo>
                  <a:pt x="27216"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3" name="object 40"/>
          <p:cNvSpPr/>
          <p:nvPr/>
        </p:nvSpPr>
        <p:spPr>
          <a:xfrm>
            <a:off x="1199325" y="8320414"/>
            <a:ext cx="27276" cy="152715"/>
          </a:xfrm>
          <a:custGeom>
            <a:avLst/>
            <a:gdLst/>
            <a:ahLst/>
            <a:cxnLst/>
            <a:rect l="l" t="t" r="r" b="b"/>
            <a:pathLst>
              <a:path w="35075" h="196377">
                <a:moveTo>
                  <a:pt x="26277" y="0"/>
                </a:moveTo>
                <a:lnTo>
                  <a:pt x="7859" y="0"/>
                </a:lnTo>
                <a:lnTo>
                  <a:pt x="0" y="7742"/>
                </a:lnTo>
                <a:lnTo>
                  <a:pt x="0" y="188635"/>
                </a:lnTo>
                <a:lnTo>
                  <a:pt x="7859" y="196377"/>
                </a:lnTo>
                <a:lnTo>
                  <a:pt x="27333" y="196377"/>
                </a:lnTo>
                <a:lnTo>
                  <a:pt x="35075" y="188635"/>
                </a:lnTo>
                <a:lnTo>
                  <a:pt x="35075" y="17479"/>
                </a:lnTo>
                <a:lnTo>
                  <a:pt x="34137" y="7742"/>
                </a:lnTo>
                <a:lnTo>
                  <a:pt x="26277"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4" name="object 41"/>
          <p:cNvSpPr/>
          <p:nvPr/>
        </p:nvSpPr>
        <p:spPr>
          <a:xfrm>
            <a:off x="1133549" y="8320414"/>
            <a:ext cx="27276" cy="152715"/>
          </a:xfrm>
          <a:custGeom>
            <a:avLst/>
            <a:gdLst/>
            <a:ahLst/>
            <a:cxnLst/>
            <a:rect l="l" t="t" r="r" b="b"/>
            <a:pathLst>
              <a:path w="35075" h="196377">
                <a:moveTo>
                  <a:pt x="26277" y="0"/>
                </a:moveTo>
                <a:lnTo>
                  <a:pt x="7742" y="0"/>
                </a:lnTo>
                <a:lnTo>
                  <a:pt x="0" y="7742"/>
                </a:lnTo>
                <a:lnTo>
                  <a:pt x="0" y="188635"/>
                </a:lnTo>
                <a:lnTo>
                  <a:pt x="7742" y="196377"/>
                </a:lnTo>
                <a:lnTo>
                  <a:pt x="27216" y="196377"/>
                </a:lnTo>
                <a:lnTo>
                  <a:pt x="35075" y="188635"/>
                </a:lnTo>
                <a:lnTo>
                  <a:pt x="35075" y="17479"/>
                </a:lnTo>
                <a:lnTo>
                  <a:pt x="34020" y="7742"/>
                </a:lnTo>
                <a:lnTo>
                  <a:pt x="26277"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5" name="object 42"/>
          <p:cNvSpPr/>
          <p:nvPr/>
        </p:nvSpPr>
        <p:spPr>
          <a:xfrm>
            <a:off x="921380" y="6331830"/>
            <a:ext cx="301024" cy="386533"/>
          </a:xfrm>
          <a:custGeom>
            <a:avLst/>
            <a:gdLst/>
            <a:ahLst/>
            <a:cxnLst/>
            <a:rect l="l" t="t" r="r" b="b"/>
            <a:pathLst>
              <a:path w="387089" h="497044">
                <a:moveTo>
                  <a:pt x="345327" y="0"/>
                </a:moveTo>
                <a:lnTo>
                  <a:pt x="32229" y="1129"/>
                </a:lnTo>
                <a:lnTo>
                  <a:pt x="2416" y="28028"/>
                </a:lnTo>
                <a:lnTo>
                  <a:pt x="0" y="41879"/>
                </a:lnTo>
                <a:lnTo>
                  <a:pt x="1109" y="464807"/>
                </a:lnTo>
                <a:lnTo>
                  <a:pt x="6634" y="477707"/>
                </a:lnTo>
                <a:lnTo>
                  <a:pt x="15919" y="487915"/>
                </a:lnTo>
                <a:lnTo>
                  <a:pt x="27983" y="494628"/>
                </a:lnTo>
                <a:lnTo>
                  <a:pt x="41844" y="497044"/>
                </a:lnTo>
                <a:lnTo>
                  <a:pt x="354797" y="495947"/>
                </a:lnTo>
                <a:lnTo>
                  <a:pt x="367717" y="490431"/>
                </a:lnTo>
                <a:lnTo>
                  <a:pt x="377943" y="481152"/>
                </a:lnTo>
                <a:lnTo>
                  <a:pt x="384669" y="469104"/>
                </a:lnTo>
                <a:lnTo>
                  <a:pt x="387089" y="455282"/>
                </a:lnTo>
                <a:lnTo>
                  <a:pt x="385973" y="32325"/>
                </a:lnTo>
                <a:lnTo>
                  <a:pt x="380443" y="19405"/>
                </a:lnTo>
                <a:lnTo>
                  <a:pt x="371166" y="9168"/>
                </a:lnTo>
                <a:lnTo>
                  <a:pt x="359131" y="2427"/>
                </a:lnTo>
                <a:lnTo>
                  <a:pt x="345327"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6" name="object 43"/>
          <p:cNvSpPr/>
          <p:nvPr/>
        </p:nvSpPr>
        <p:spPr>
          <a:xfrm>
            <a:off x="969796" y="6576960"/>
            <a:ext cx="204989" cy="15874"/>
          </a:xfrm>
          <a:custGeom>
            <a:avLst/>
            <a:gdLst/>
            <a:ahLst/>
            <a:cxnLst/>
            <a:rect l="l" t="t" r="r" b="b"/>
            <a:pathLst>
              <a:path w="263596" h="20412">
                <a:moveTo>
                  <a:pt x="260664" y="0"/>
                </a:moveTo>
                <a:lnTo>
                  <a:pt x="2932" y="0"/>
                </a:lnTo>
                <a:lnTo>
                  <a:pt x="0" y="2932"/>
                </a:lnTo>
                <a:lnTo>
                  <a:pt x="0" y="17479"/>
                </a:lnTo>
                <a:lnTo>
                  <a:pt x="2932" y="20412"/>
                </a:lnTo>
                <a:lnTo>
                  <a:pt x="260664" y="20412"/>
                </a:lnTo>
                <a:lnTo>
                  <a:pt x="263596" y="17479"/>
                </a:lnTo>
                <a:lnTo>
                  <a:pt x="263596" y="2932"/>
                </a:lnTo>
                <a:lnTo>
                  <a:pt x="26066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7" name="object 44"/>
          <p:cNvSpPr/>
          <p:nvPr/>
        </p:nvSpPr>
        <p:spPr>
          <a:xfrm>
            <a:off x="969796" y="6605696"/>
            <a:ext cx="204989" cy="15874"/>
          </a:xfrm>
          <a:custGeom>
            <a:avLst/>
            <a:gdLst/>
            <a:ahLst/>
            <a:cxnLst/>
            <a:rect l="l" t="t" r="r" b="b"/>
            <a:pathLst>
              <a:path w="263596" h="20412">
                <a:moveTo>
                  <a:pt x="260664" y="0"/>
                </a:moveTo>
                <a:lnTo>
                  <a:pt x="2932" y="0"/>
                </a:lnTo>
                <a:lnTo>
                  <a:pt x="0" y="2932"/>
                </a:lnTo>
                <a:lnTo>
                  <a:pt x="0" y="17479"/>
                </a:lnTo>
                <a:lnTo>
                  <a:pt x="2932" y="20412"/>
                </a:lnTo>
                <a:lnTo>
                  <a:pt x="260664" y="20412"/>
                </a:lnTo>
                <a:lnTo>
                  <a:pt x="263596" y="17479"/>
                </a:lnTo>
                <a:lnTo>
                  <a:pt x="263596" y="2932"/>
                </a:lnTo>
                <a:lnTo>
                  <a:pt x="26066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8" name="object 45"/>
          <p:cNvSpPr/>
          <p:nvPr/>
        </p:nvSpPr>
        <p:spPr>
          <a:xfrm>
            <a:off x="969796" y="6634433"/>
            <a:ext cx="204989" cy="15874"/>
          </a:xfrm>
          <a:custGeom>
            <a:avLst/>
            <a:gdLst/>
            <a:ahLst/>
            <a:cxnLst/>
            <a:rect l="l" t="t" r="r" b="b"/>
            <a:pathLst>
              <a:path w="263596" h="20412">
                <a:moveTo>
                  <a:pt x="260664" y="0"/>
                </a:moveTo>
                <a:lnTo>
                  <a:pt x="2932" y="0"/>
                </a:lnTo>
                <a:lnTo>
                  <a:pt x="0" y="2932"/>
                </a:lnTo>
                <a:lnTo>
                  <a:pt x="0" y="17479"/>
                </a:lnTo>
                <a:lnTo>
                  <a:pt x="2932" y="20412"/>
                </a:lnTo>
                <a:lnTo>
                  <a:pt x="260664" y="20412"/>
                </a:lnTo>
                <a:lnTo>
                  <a:pt x="263596" y="17479"/>
                </a:lnTo>
                <a:lnTo>
                  <a:pt x="263596" y="2932"/>
                </a:lnTo>
                <a:lnTo>
                  <a:pt x="26066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29" name="object 46"/>
          <p:cNvSpPr/>
          <p:nvPr/>
        </p:nvSpPr>
        <p:spPr>
          <a:xfrm>
            <a:off x="969796" y="6662441"/>
            <a:ext cx="204989" cy="15874"/>
          </a:xfrm>
          <a:custGeom>
            <a:avLst/>
            <a:gdLst/>
            <a:ahLst/>
            <a:cxnLst/>
            <a:rect l="l" t="t" r="r" b="b"/>
            <a:pathLst>
              <a:path w="263596" h="20412">
                <a:moveTo>
                  <a:pt x="260664" y="0"/>
                </a:moveTo>
                <a:lnTo>
                  <a:pt x="2932" y="0"/>
                </a:lnTo>
                <a:lnTo>
                  <a:pt x="0" y="2815"/>
                </a:lnTo>
                <a:lnTo>
                  <a:pt x="0" y="17479"/>
                </a:lnTo>
                <a:lnTo>
                  <a:pt x="2932" y="20412"/>
                </a:lnTo>
                <a:lnTo>
                  <a:pt x="260664" y="20412"/>
                </a:lnTo>
                <a:lnTo>
                  <a:pt x="263596" y="17479"/>
                </a:lnTo>
                <a:lnTo>
                  <a:pt x="263596" y="2815"/>
                </a:lnTo>
                <a:lnTo>
                  <a:pt x="26066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0" name="object 47"/>
          <p:cNvSpPr/>
          <p:nvPr/>
        </p:nvSpPr>
        <p:spPr>
          <a:xfrm>
            <a:off x="1067409" y="6386293"/>
            <a:ext cx="114217" cy="15874"/>
          </a:xfrm>
          <a:custGeom>
            <a:avLst/>
            <a:gdLst/>
            <a:ahLst/>
            <a:cxnLst/>
            <a:rect l="l" t="t" r="r" b="b"/>
            <a:pathLst>
              <a:path w="146872" h="20412">
                <a:moveTo>
                  <a:pt x="143940" y="0"/>
                </a:moveTo>
                <a:lnTo>
                  <a:pt x="2815" y="0"/>
                </a:lnTo>
                <a:lnTo>
                  <a:pt x="0" y="2932"/>
                </a:lnTo>
                <a:lnTo>
                  <a:pt x="0" y="17479"/>
                </a:lnTo>
                <a:lnTo>
                  <a:pt x="2815" y="20412"/>
                </a:lnTo>
                <a:lnTo>
                  <a:pt x="143940" y="20412"/>
                </a:lnTo>
                <a:lnTo>
                  <a:pt x="146872" y="17479"/>
                </a:lnTo>
                <a:lnTo>
                  <a:pt x="146872" y="2932"/>
                </a:lnTo>
                <a:lnTo>
                  <a:pt x="143940"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1" name="object 48"/>
          <p:cNvSpPr/>
          <p:nvPr/>
        </p:nvSpPr>
        <p:spPr>
          <a:xfrm>
            <a:off x="1116490" y="6429443"/>
            <a:ext cx="65136" cy="15874"/>
          </a:xfrm>
          <a:custGeom>
            <a:avLst/>
            <a:gdLst/>
            <a:ahLst/>
            <a:cxnLst/>
            <a:rect l="l" t="t" r="r" b="b"/>
            <a:pathLst>
              <a:path w="83759" h="20412">
                <a:moveTo>
                  <a:pt x="80826" y="0"/>
                </a:moveTo>
                <a:lnTo>
                  <a:pt x="2932" y="0"/>
                </a:lnTo>
                <a:lnTo>
                  <a:pt x="0" y="2932"/>
                </a:lnTo>
                <a:lnTo>
                  <a:pt x="0" y="17479"/>
                </a:lnTo>
                <a:lnTo>
                  <a:pt x="2932" y="20412"/>
                </a:lnTo>
                <a:lnTo>
                  <a:pt x="80826" y="20412"/>
                </a:lnTo>
                <a:lnTo>
                  <a:pt x="83759" y="17479"/>
                </a:lnTo>
                <a:lnTo>
                  <a:pt x="83759" y="2932"/>
                </a:lnTo>
                <a:lnTo>
                  <a:pt x="80826"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2" name="object 49"/>
          <p:cNvSpPr/>
          <p:nvPr/>
        </p:nvSpPr>
        <p:spPr>
          <a:xfrm>
            <a:off x="1146777" y="6476335"/>
            <a:ext cx="34849" cy="15874"/>
          </a:xfrm>
          <a:custGeom>
            <a:avLst/>
            <a:gdLst/>
            <a:ahLst/>
            <a:cxnLst/>
            <a:rect l="l" t="t" r="r" b="b"/>
            <a:pathLst>
              <a:path w="44812" h="20412">
                <a:moveTo>
                  <a:pt x="41879" y="0"/>
                </a:moveTo>
                <a:lnTo>
                  <a:pt x="2932" y="0"/>
                </a:lnTo>
                <a:lnTo>
                  <a:pt x="0" y="2932"/>
                </a:lnTo>
                <a:lnTo>
                  <a:pt x="0" y="17479"/>
                </a:lnTo>
                <a:lnTo>
                  <a:pt x="2932" y="20412"/>
                </a:lnTo>
                <a:lnTo>
                  <a:pt x="41879" y="20412"/>
                </a:lnTo>
                <a:lnTo>
                  <a:pt x="44812" y="17479"/>
                </a:lnTo>
                <a:lnTo>
                  <a:pt x="44812" y="2932"/>
                </a:lnTo>
                <a:lnTo>
                  <a:pt x="4187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3" name="object 50"/>
          <p:cNvSpPr/>
          <p:nvPr/>
        </p:nvSpPr>
        <p:spPr>
          <a:xfrm>
            <a:off x="971404" y="6389628"/>
            <a:ext cx="93188" cy="90040"/>
          </a:xfrm>
          <a:custGeom>
            <a:avLst/>
            <a:gdLst/>
            <a:ahLst/>
            <a:cxnLst/>
            <a:rect l="l" t="t" r="r" b="b"/>
            <a:pathLst>
              <a:path w="119831" h="115782">
                <a:moveTo>
                  <a:pt x="57253" y="0"/>
                </a:moveTo>
                <a:lnTo>
                  <a:pt x="15052" y="17208"/>
                </a:lnTo>
                <a:lnTo>
                  <a:pt x="0" y="52246"/>
                </a:lnTo>
                <a:lnTo>
                  <a:pt x="852" y="62919"/>
                </a:lnTo>
                <a:lnTo>
                  <a:pt x="27971" y="103231"/>
                </a:lnTo>
                <a:lnTo>
                  <a:pt x="64414" y="115782"/>
                </a:lnTo>
                <a:lnTo>
                  <a:pt x="75879" y="114295"/>
                </a:lnTo>
                <a:lnTo>
                  <a:pt x="113755" y="85660"/>
                </a:lnTo>
                <a:lnTo>
                  <a:pt x="119831" y="64769"/>
                </a:lnTo>
                <a:lnTo>
                  <a:pt x="119291" y="53985"/>
                </a:lnTo>
                <a:lnTo>
                  <a:pt x="93731" y="13693"/>
                </a:lnTo>
                <a:lnTo>
                  <a:pt x="5725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4" name="object 51"/>
          <p:cNvSpPr/>
          <p:nvPr/>
        </p:nvSpPr>
        <p:spPr>
          <a:xfrm>
            <a:off x="966148" y="6451495"/>
            <a:ext cx="87749" cy="88168"/>
          </a:xfrm>
          <a:custGeom>
            <a:avLst/>
            <a:gdLst/>
            <a:ahLst/>
            <a:cxnLst/>
            <a:rect l="l" t="t" r="r" b="b"/>
            <a:pathLst>
              <a:path w="112838" h="113375">
                <a:moveTo>
                  <a:pt x="58251" y="0"/>
                </a:moveTo>
                <a:lnTo>
                  <a:pt x="15263" y="17068"/>
                </a:lnTo>
                <a:lnTo>
                  <a:pt x="0" y="49995"/>
                </a:lnTo>
                <a:lnTo>
                  <a:pt x="224" y="60998"/>
                </a:lnTo>
                <a:lnTo>
                  <a:pt x="24667" y="101879"/>
                </a:lnTo>
                <a:lnTo>
                  <a:pt x="58344" y="113375"/>
                </a:lnTo>
                <a:lnTo>
                  <a:pt x="69462" y="111404"/>
                </a:lnTo>
                <a:lnTo>
                  <a:pt x="108798" y="78413"/>
                </a:lnTo>
                <a:lnTo>
                  <a:pt x="112838" y="55421"/>
                </a:lnTo>
                <a:lnTo>
                  <a:pt x="111171" y="44054"/>
                </a:lnTo>
                <a:lnTo>
                  <a:pt x="81787" y="6091"/>
                </a:lnTo>
                <a:lnTo>
                  <a:pt x="58251"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5" name="object 52"/>
          <p:cNvSpPr/>
          <p:nvPr/>
        </p:nvSpPr>
        <p:spPr>
          <a:xfrm>
            <a:off x="966148" y="6451495"/>
            <a:ext cx="87749" cy="88168"/>
          </a:xfrm>
          <a:custGeom>
            <a:avLst/>
            <a:gdLst/>
            <a:ahLst/>
            <a:cxnLst/>
            <a:rect l="l" t="t" r="r" b="b"/>
            <a:pathLst>
              <a:path w="112838" h="113375">
                <a:moveTo>
                  <a:pt x="7621" y="27015"/>
                </a:moveTo>
                <a:lnTo>
                  <a:pt x="46414" y="717"/>
                </a:lnTo>
                <a:lnTo>
                  <a:pt x="58251" y="0"/>
                </a:lnTo>
                <a:lnTo>
                  <a:pt x="70171" y="1767"/>
                </a:lnTo>
                <a:lnTo>
                  <a:pt x="107152" y="33153"/>
                </a:lnTo>
                <a:lnTo>
                  <a:pt x="112838" y="55421"/>
                </a:lnTo>
                <a:lnTo>
                  <a:pt x="112074" y="66969"/>
                </a:lnTo>
                <a:lnTo>
                  <a:pt x="90753" y="100026"/>
                </a:lnTo>
                <a:lnTo>
                  <a:pt x="58344" y="113375"/>
                </a:lnTo>
                <a:lnTo>
                  <a:pt x="47309" y="112930"/>
                </a:lnTo>
                <a:lnTo>
                  <a:pt x="15029" y="92608"/>
                </a:lnTo>
                <a:lnTo>
                  <a:pt x="0" y="49995"/>
                </a:lnTo>
                <a:lnTo>
                  <a:pt x="2133" y="39157"/>
                </a:lnTo>
                <a:lnTo>
                  <a:pt x="6626" y="28724"/>
                </a:lnTo>
                <a:lnTo>
                  <a:pt x="7621" y="27015"/>
                </a:lnTo>
                <a:close/>
              </a:path>
            </a:pathLst>
          </a:custGeom>
          <a:ln w="8807">
            <a:solidFill>
              <a:srgbClr val="2FB5C5"/>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6" name="object 53"/>
          <p:cNvSpPr/>
          <p:nvPr/>
        </p:nvSpPr>
        <p:spPr>
          <a:xfrm>
            <a:off x="961832" y="6447956"/>
            <a:ext cx="95535" cy="95064"/>
          </a:xfrm>
          <a:custGeom>
            <a:avLst/>
            <a:gdLst/>
            <a:ahLst/>
            <a:cxnLst/>
            <a:rect l="l" t="t" r="r" b="b"/>
            <a:pathLst>
              <a:path w="122849" h="122244">
                <a:moveTo>
                  <a:pt x="57843" y="0"/>
                </a:moveTo>
                <a:lnTo>
                  <a:pt x="16185" y="20509"/>
                </a:lnTo>
                <a:lnTo>
                  <a:pt x="0" y="65112"/>
                </a:lnTo>
                <a:lnTo>
                  <a:pt x="1857" y="76554"/>
                </a:lnTo>
                <a:lnTo>
                  <a:pt x="30651" y="114268"/>
                </a:lnTo>
                <a:lnTo>
                  <a:pt x="64461" y="122244"/>
                </a:lnTo>
                <a:lnTo>
                  <a:pt x="76201" y="120495"/>
                </a:lnTo>
                <a:lnTo>
                  <a:pt x="87403" y="116567"/>
                </a:lnTo>
                <a:lnTo>
                  <a:pt x="96011" y="111557"/>
                </a:lnTo>
                <a:lnTo>
                  <a:pt x="65659" y="111557"/>
                </a:lnTo>
                <a:lnTo>
                  <a:pt x="53615" y="110643"/>
                </a:lnTo>
                <a:lnTo>
                  <a:pt x="15397" y="83839"/>
                </a:lnTo>
                <a:lnTo>
                  <a:pt x="11039" y="62329"/>
                </a:lnTo>
                <a:lnTo>
                  <a:pt x="12569" y="50271"/>
                </a:lnTo>
                <a:lnTo>
                  <a:pt x="33235" y="16716"/>
                </a:lnTo>
                <a:lnTo>
                  <a:pt x="66877" y="8258"/>
                </a:lnTo>
                <a:lnTo>
                  <a:pt x="92180" y="8258"/>
                </a:lnTo>
                <a:lnTo>
                  <a:pt x="81186" y="3133"/>
                </a:lnTo>
                <a:lnTo>
                  <a:pt x="69569" y="379"/>
                </a:lnTo>
                <a:lnTo>
                  <a:pt x="57843" y="0"/>
                </a:lnTo>
                <a:close/>
              </a:path>
              <a:path w="122849" h="122244">
                <a:moveTo>
                  <a:pt x="92180" y="8258"/>
                </a:moveTo>
                <a:lnTo>
                  <a:pt x="66877" y="8258"/>
                </a:lnTo>
                <a:lnTo>
                  <a:pt x="78654" y="10753"/>
                </a:lnTo>
                <a:lnTo>
                  <a:pt x="90010" y="16079"/>
                </a:lnTo>
                <a:lnTo>
                  <a:pt x="113312" y="53976"/>
                </a:lnTo>
                <a:lnTo>
                  <a:pt x="112903" y="66049"/>
                </a:lnTo>
                <a:lnTo>
                  <a:pt x="87295" y="105888"/>
                </a:lnTo>
                <a:lnTo>
                  <a:pt x="65659" y="111557"/>
                </a:lnTo>
                <a:lnTo>
                  <a:pt x="96011" y="111557"/>
                </a:lnTo>
                <a:lnTo>
                  <a:pt x="119674" y="81403"/>
                </a:lnTo>
                <a:lnTo>
                  <a:pt x="122849" y="57995"/>
                </a:lnTo>
                <a:lnTo>
                  <a:pt x="120975" y="46441"/>
                </a:lnTo>
                <a:lnTo>
                  <a:pt x="116907" y="35394"/>
                </a:lnTo>
                <a:lnTo>
                  <a:pt x="110727" y="25160"/>
                </a:lnTo>
                <a:lnTo>
                  <a:pt x="102523" y="16044"/>
                </a:lnTo>
                <a:lnTo>
                  <a:pt x="92377" y="8350"/>
                </a:lnTo>
                <a:lnTo>
                  <a:pt x="92180" y="8258"/>
                </a:lnTo>
                <a:close/>
              </a:path>
            </a:pathLst>
          </a:custGeom>
          <a:solidFill>
            <a:srgbClr val="009FE9"/>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7" name="object 54"/>
          <p:cNvSpPr/>
          <p:nvPr/>
        </p:nvSpPr>
        <p:spPr>
          <a:xfrm>
            <a:off x="961832" y="6447956"/>
            <a:ext cx="95535" cy="95064"/>
          </a:xfrm>
          <a:custGeom>
            <a:avLst/>
            <a:gdLst/>
            <a:ahLst/>
            <a:cxnLst/>
            <a:rect l="l" t="t" r="r" b="b"/>
            <a:pathLst>
              <a:path w="122849" h="122244">
                <a:moveTo>
                  <a:pt x="30651" y="114268"/>
                </a:moveTo>
                <a:lnTo>
                  <a:pt x="1857" y="76554"/>
                </a:lnTo>
                <a:lnTo>
                  <a:pt x="0" y="65112"/>
                </a:lnTo>
                <a:lnTo>
                  <a:pt x="456" y="53459"/>
                </a:lnTo>
                <a:lnTo>
                  <a:pt x="25179" y="12251"/>
                </a:lnTo>
                <a:lnTo>
                  <a:pt x="57843" y="0"/>
                </a:lnTo>
                <a:lnTo>
                  <a:pt x="69569" y="379"/>
                </a:lnTo>
                <a:lnTo>
                  <a:pt x="110727" y="25160"/>
                </a:lnTo>
                <a:lnTo>
                  <a:pt x="122849" y="57995"/>
                </a:lnTo>
                <a:lnTo>
                  <a:pt x="122444" y="69751"/>
                </a:lnTo>
                <a:lnTo>
                  <a:pt x="97733" y="110555"/>
                </a:lnTo>
                <a:lnTo>
                  <a:pt x="64461" y="122244"/>
                </a:lnTo>
                <a:lnTo>
                  <a:pt x="52513" y="121723"/>
                </a:lnTo>
                <a:lnTo>
                  <a:pt x="40690" y="118837"/>
                </a:lnTo>
                <a:lnTo>
                  <a:pt x="30651" y="114268"/>
                </a:lnTo>
                <a:close/>
              </a:path>
            </a:pathLst>
          </a:custGeom>
          <a:ln w="8807">
            <a:solidFill>
              <a:srgbClr val="2FB5C5"/>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8" name="object 55"/>
          <p:cNvSpPr/>
          <p:nvPr/>
        </p:nvSpPr>
        <p:spPr>
          <a:xfrm>
            <a:off x="970417" y="6454379"/>
            <a:ext cx="79534" cy="80331"/>
          </a:xfrm>
          <a:custGeom>
            <a:avLst/>
            <a:gdLst/>
            <a:ahLst/>
            <a:cxnLst/>
            <a:rect l="l" t="t" r="r" b="b"/>
            <a:pathLst>
              <a:path w="102273" h="103299">
                <a:moveTo>
                  <a:pt x="78971" y="7820"/>
                </a:moveTo>
                <a:lnTo>
                  <a:pt x="67614" y="2494"/>
                </a:lnTo>
                <a:lnTo>
                  <a:pt x="55838" y="0"/>
                </a:lnTo>
                <a:lnTo>
                  <a:pt x="44062" y="232"/>
                </a:lnTo>
                <a:lnTo>
                  <a:pt x="5782" y="29339"/>
                </a:lnTo>
                <a:lnTo>
                  <a:pt x="0" y="54070"/>
                </a:lnTo>
                <a:lnTo>
                  <a:pt x="1005" y="65323"/>
                </a:lnTo>
                <a:lnTo>
                  <a:pt x="30067" y="98781"/>
                </a:lnTo>
                <a:lnTo>
                  <a:pt x="54619" y="103299"/>
                </a:lnTo>
                <a:lnTo>
                  <a:pt x="65934" y="101666"/>
                </a:lnTo>
                <a:lnTo>
                  <a:pt x="98766" y="70293"/>
                </a:lnTo>
                <a:lnTo>
                  <a:pt x="102273" y="45717"/>
                </a:lnTo>
                <a:lnTo>
                  <a:pt x="100105" y="34388"/>
                </a:lnTo>
                <a:lnTo>
                  <a:pt x="95475" y="24117"/>
                </a:lnTo>
                <a:lnTo>
                  <a:pt x="88493" y="15217"/>
                </a:lnTo>
                <a:lnTo>
                  <a:pt x="79273" y="8003"/>
                </a:lnTo>
                <a:lnTo>
                  <a:pt x="78971" y="7820"/>
                </a:lnTo>
                <a:close/>
              </a:path>
            </a:pathLst>
          </a:custGeom>
          <a:ln w="8807">
            <a:solidFill>
              <a:srgbClr val="003593"/>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39" name="object 56"/>
          <p:cNvSpPr/>
          <p:nvPr/>
        </p:nvSpPr>
        <p:spPr>
          <a:xfrm>
            <a:off x="1021571" y="6435579"/>
            <a:ext cx="93141" cy="89925"/>
          </a:xfrm>
          <a:custGeom>
            <a:avLst/>
            <a:gdLst/>
            <a:ahLst/>
            <a:cxnLst/>
            <a:rect l="l" t="t" r="r" b="b"/>
            <a:pathLst>
              <a:path w="119770" h="115636">
                <a:moveTo>
                  <a:pt x="57887" y="0"/>
                </a:moveTo>
                <a:lnTo>
                  <a:pt x="14773" y="16536"/>
                </a:lnTo>
                <a:lnTo>
                  <a:pt x="0" y="51263"/>
                </a:lnTo>
                <a:lnTo>
                  <a:pt x="971" y="62120"/>
                </a:lnTo>
                <a:lnTo>
                  <a:pt x="27438" y="102648"/>
                </a:lnTo>
                <a:lnTo>
                  <a:pt x="62887" y="115636"/>
                </a:lnTo>
                <a:lnTo>
                  <a:pt x="74674" y="114498"/>
                </a:lnTo>
                <a:lnTo>
                  <a:pt x="113969" y="86577"/>
                </a:lnTo>
                <a:lnTo>
                  <a:pt x="119770" y="65051"/>
                </a:lnTo>
                <a:lnTo>
                  <a:pt x="119103" y="54038"/>
                </a:lnTo>
                <a:lnTo>
                  <a:pt x="93882" y="13617"/>
                </a:lnTo>
                <a:lnTo>
                  <a:pt x="57887"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0" name="object 57"/>
          <p:cNvSpPr/>
          <p:nvPr/>
        </p:nvSpPr>
        <p:spPr>
          <a:xfrm>
            <a:off x="1021571" y="6435579"/>
            <a:ext cx="93141" cy="89925"/>
          </a:xfrm>
          <a:custGeom>
            <a:avLst/>
            <a:gdLst/>
            <a:ahLst/>
            <a:cxnLst/>
            <a:rect l="l" t="t" r="r" b="b"/>
            <a:pathLst>
              <a:path w="119770" h="115636">
                <a:moveTo>
                  <a:pt x="7326" y="26130"/>
                </a:moveTo>
                <a:lnTo>
                  <a:pt x="45857" y="755"/>
                </a:lnTo>
                <a:lnTo>
                  <a:pt x="57887" y="0"/>
                </a:lnTo>
                <a:lnTo>
                  <a:pt x="70126" y="1582"/>
                </a:lnTo>
                <a:lnTo>
                  <a:pt x="103465" y="22723"/>
                </a:lnTo>
                <a:lnTo>
                  <a:pt x="119770" y="65051"/>
                </a:lnTo>
                <a:lnTo>
                  <a:pt x="118076" y="75973"/>
                </a:lnTo>
                <a:lnTo>
                  <a:pt x="86046" y="111022"/>
                </a:lnTo>
                <a:lnTo>
                  <a:pt x="62887" y="115636"/>
                </a:lnTo>
                <a:lnTo>
                  <a:pt x="51055" y="114433"/>
                </a:lnTo>
                <a:lnTo>
                  <a:pt x="17494" y="93419"/>
                </a:lnTo>
                <a:lnTo>
                  <a:pt x="0" y="51263"/>
                </a:lnTo>
                <a:lnTo>
                  <a:pt x="1345" y="40583"/>
                </a:lnTo>
                <a:lnTo>
                  <a:pt x="5039" y="30313"/>
                </a:lnTo>
                <a:lnTo>
                  <a:pt x="7326" y="26130"/>
                </a:lnTo>
                <a:close/>
              </a:path>
            </a:pathLst>
          </a:custGeom>
          <a:ln w="8807">
            <a:solidFill>
              <a:srgbClr val="2FB5C5"/>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1" name="object 58"/>
          <p:cNvSpPr/>
          <p:nvPr/>
        </p:nvSpPr>
        <p:spPr>
          <a:xfrm>
            <a:off x="1017920" y="6432239"/>
            <a:ext cx="99700" cy="96218"/>
          </a:xfrm>
          <a:custGeom>
            <a:avLst/>
            <a:gdLst/>
            <a:ahLst/>
            <a:cxnLst/>
            <a:rect l="l" t="t" r="r" b="b"/>
            <a:pathLst>
              <a:path w="128205" h="123727">
                <a:moveTo>
                  <a:pt x="66730" y="0"/>
                </a:moveTo>
                <a:lnTo>
                  <a:pt x="22748" y="12911"/>
                </a:lnTo>
                <a:lnTo>
                  <a:pt x="0" y="53937"/>
                </a:lnTo>
                <a:lnTo>
                  <a:pt x="55" y="58363"/>
                </a:lnTo>
                <a:lnTo>
                  <a:pt x="14038" y="98152"/>
                </a:lnTo>
                <a:lnTo>
                  <a:pt x="51386" y="122080"/>
                </a:lnTo>
                <a:lnTo>
                  <a:pt x="63016" y="123727"/>
                </a:lnTo>
                <a:lnTo>
                  <a:pt x="74620" y="123232"/>
                </a:lnTo>
                <a:lnTo>
                  <a:pt x="85950" y="120596"/>
                </a:lnTo>
                <a:lnTo>
                  <a:pt x="96756" y="115819"/>
                </a:lnTo>
                <a:lnTo>
                  <a:pt x="98027" y="114943"/>
                </a:lnTo>
                <a:lnTo>
                  <a:pt x="72416" y="114943"/>
                </a:lnTo>
                <a:lnTo>
                  <a:pt x="60292" y="114195"/>
                </a:lnTo>
                <a:lnTo>
                  <a:pt x="25753" y="96742"/>
                </a:lnTo>
                <a:lnTo>
                  <a:pt x="9918" y="53937"/>
                </a:lnTo>
                <a:lnTo>
                  <a:pt x="12333" y="42481"/>
                </a:lnTo>
                <a:lnTo>
                  <a:pt x="44903" y="10243"/>
                </a:lnTo>
                <a:lnTo>
                  <a:pt x="56530" y="7993"/>
                </a:lnTo>
                <a:lnTo>
                  <a:pt x="92283" y="7993"/>
                </a:lnTo>
                <a:lnTo>
                  <a:pt x="90212" y="6544"/>
                </a:lnTo>
                <a:lnTo>
                  <a:pt x="78572" y="2156"/>
                </a:lnTo>
                <a:lnTo>
                  <a:pt x="66730" y="0"/>
                </a:lnTo>
                <a:close/>
              </a:path>
              <a:path w="128205" h="123727">
                <a:moveTo>
                  <a:pt x="92283" y="7993"/>
                </a:moveTo>
                <a:lnTo>
                  <a:pt x="56530" y="7993"/>
                </a:lnTo>
                <a:lnTo>
                  <a:pt x="68672" y="8284"/>
                </a:lnTo>
                <a:lnTo>
                  <a:pt x="80886" y="11198"/>
                </a:lnTo>
                <a:lnTo>
                  <a:pt x="112116" y="36466"/>
                </a:lnTo>
                <a:lnTo>
                  <a:pt x="119556" y="70198"/>
                </a:lnTo>
                <a:lnTo>
                  <a:pt x="117059" y="82231"/>
                </a:lnTo>
                <a:lnTo>
                  <a:pt x="83949" y="113220"/>
                </a:lnTo>
                <a:lnTo>
                  <a:pt x="72416" y="114943"/>
                </a:lnTo>
                <a:lnTo>
                  <a:pt x="98027" y="114943"/>
                </a:lnTo>
                <a:lnTo>
                  <a:pt x="126990" y="77890"/>
                </a:lnTo>
                <a:lnTo>
                  <a:pt x="128205" y="66818"/>
                </a:lnTo>
                <a:lnTo>
                  <a:pt x="127224" y="55659"/>
                </a:lnTo>
                <a:lnTo>
                  <a:pt x="124072" y="44641"/>
                </a:lnTo>
                <a:lnTo>
                  <a:pt x="118773" y="33993"/>
                </a:lnTo>
                <a:lnTo>
                  <a:pt x="111353" y="23943"/>
                </a:lnTo>
                <a:lnTo>
                  <a:pt x="101835" y="14722"/>
                </a:lnTo>
                <a:lnTo>
                  <a:pt x="92283" y="7993"/>
                </a:lnTo>
                <a:close/>
              </a:path>
            </a:pathLst>
          </a:custGeom>
          <a:solidFill>
            <a:srgbClr val="009FE9"/>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2" name="object 59"/>
          <p:cNvSpPr/>
          <p:nvPr/>
        </p:nvSpPr>
        <p:spPr>
          <a:xfrm>
            <a:off x="1017888" y="6432239"/>
            <a:ext cx="99733" cy="96218"/>
          </a:xfrm>
          <a:custGeom>
            <a:avLst/>
            <a:gdLst/>
            <a:ahLst/>
            <a:cxnLst/>
            <a:rect l="l" t="t" r="r" b="b"/>
            <a:pathLst>
              <a:path w="128246" h="123727">
                <a:moveTo>
                  <a:pt x="33412" y="115005"/>
                </a:moveTo>
                <a:lnTo>
                  <a:pt x="2752" y="77107"/>
                </a:lnTo>
                <a:lnTo>
                  <a:pt x="0" y="54173"/>
                </a:lnTo>
                <a:lnTo>
                  <a:pt x="2018" y="42717"/>
                </a:lnTo>
                <a:lnTo>
                  <a:pt x="32768" y="6544"/>
                </a:lnTo>
                <a:lnTo>
                  <a:pt x="66771" y="0"/>
                </a:lnTo>
                <a:lnTo>
                  <a:pt x="78614" y="2156"/>
                </a:lnTo>
                <a:lnTo>
                  <a:pt x="111395" y="23943"/>
                </a:lnTo>
                <a:lnTo>
                  <a:pt x="128246" y="66818"/>
                </a:lnTo>
                <a:lnTo>
                  <a:pt x="127032" y="77890"/>
                </a:lnTo>
                <a:lnTo>
                  <a:pt x="96798" y="115819"/>
                </a:lnTo>
                <a:lnTo>
                  <a:pt x="63058" y="123727"/>
                </a:lnTo>
                <a:lnTo>
                  <a:pt x="51428" y="122080"/>
                </a:lnTo>
                <a:lnTo>
                  <a:pt x="40020" y="118291"/>
                </a:lnTo>
                <a:lnTo>
                  <a:pt x="33412" y="115005"/>
                </a:lnTo>
                <a:close/>
              </a:path>
            </a:pathLst>
          </a:custGeom>
          <a:ln w="8807">
            <a:solidFill>
              <a:srgbClr val="2FB5C5"/>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3" name="object 60"/>
          <p:cNvSpPr/>
          <p:nvPr/>
        </p:nvSpPr>
        <p:spPr>
          <a:xfrm>
            <a:off x="1025634" y="6438456"/>
            <a:ext cx="85260" cy="83171"/>
          </a:xfrm>
          <a:custGeom>
            <a:avLst/>
            <a:gdLst/>
            <a:ahLst/>
            <a:cxnLst/>
            <a:rect l="l" t="t" r="r" b="b"/>
            <a:pathLst>
              <a:path w="109637" h="106950">
                <a:moveTo>
                  <a:pt x="82812" y="8823"/>
                </a:moveTo>
                <a:lnTo>
                  <a:pt x="70967" y="3205"/>
                </a:lnTo>
                <a:lnTo>
                  <a:pt x="58753" y="291"/>
                </a:lnTo>
                <a:lnTo>
                  <a:pt x="46612" y="0"/>
                </a:lnTo>
                <a:lnTo>
                  <a:pt x="34984" y="2250"/>
                </a:lnTo>
                <a:lnTo>
                  <a:pt x="2414" y="34488"/>
                </a:lnTo>
                <a:lnTo>
                  <a:pt x="0" y="45944"/>
                </a:lnTo>
                <a:lnTo>
                  <a:pt x="248" y="57454"/>
                </a:lnTo>
                <a:lnTo>
                  <a:pt x="25597" y="96915"/>
                </a:lnTo>
                <a:lnTo>
                  <a:pt x="62498" y="106950"/>
                </a:lnTo>
                <a:lnTo>
                  <a:pt x="74031" y="105227"/>
                </a:lnTo>
                <a:lnTo>
                  <a:pt x="107140" y="74238"/>
                </a:lnTo>
                <a:lnTo>
                  <a:pt x="109637" y="62205"/>
                </a:lnTo>
                <a:lnTo>
                  <a:pt x="109571" y="50370"/>
                </a:lnTo>
                <a:lnTo>
                  <a:pt x="85914" y="10905"/>
                </a:lnTo>
                <a:lnTo>
                  <a:pt x="82812" y="8823"/>
                </a:lnTo>
                <a:close/>
              </a:path>
            </a:pathLst>
          </a:custGeom>
          <a:ln w="8807">
            <a:solidFill>
              <a:srgbClr val="003593"/>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5" name="object 62"/>
          <p:cNvSpPr txBox="1"/>
          <p:nvPr/>
        </p:nvSpPr>
        <p:spPr>
          <a:xfrm>
            <a:off x="1590055" y="7575658"/>
            <a:ext cx="444216" cy="110255"/>
          </a:xfrm>
          <a:prstGeom prst="rect">
            <a:avLst/>
          </a:prstGeom>
        </p:spPr>
        <p:txBody>
          <a:bodyPr vert="horz" wrap="square" lIns="0" tIns="0" rIns="0" bIns="0" rtlCol="0">
            <a:noAutofit/>
          </a:bodyPr>
          <a:lstStyle/>
          <a:p>
            <a:pPr marL="12700" algn="ctr">
              <a:lnSpc>
                <a:spcPct val="100000"/>
              </a:lnSpc>
            </a:pPr>
            <a:r>
              <a:rPr sz="700" spc="-15" dirty="0" smtClean="0">
                <a:solidFill>
                  <a:srgbClr val="3D3939"/>
                </a:solidFill>
                <a:latin typeface="Huawei Sans" panose="020C0503030203020204" pitchFamily="34" charset="0"/>
                <a:ea typeface="方正兰亭黑简体" panose="02000000000000000000" pitchFamily="2" charset="-122"/>
                <a:cs typeface="Huawei Sans"/>
              </a:rPr>
              <a:t>S</a:t>
            </a:r>
            <a:r>
              <a:rPr sz="700" spc="-25" dirty="0" smtClean="0">
                <a:solidFill>
                  <a:srgbClr val="3D3939"/>
                </a:solidFill>
                <a:latin typeface="Huawei Sans" panose="020C0503030203020204" pitchFamily="34" charset="0"/>
                <a:ea typeface="方正兰亭黑简体" panose="02000000000000000000" pitchFamily="2" charset="-122"/>
                <a:cs typeface="Huawei Sans"/>
              </a:rPr>
              <a:t>C</a:t>
            </a:r>
            <a:r>
              <a:rPr sz="700" spc="-40" dirty="0" smtClean="0">
                <a:solidFill>
                  <a:srgbClr val="3D3939"/>
                </a:solidFill>
                <a:latin typeface="Huawei Sans" panose="020C0503030203020204" pitchFamily="34" charset="0"/>
                <a:ea typeface="方正兰亭黑简体" panose="02000000000000000000" pitchFamily="2" charset="-122"/>
                <a:cs typeface="Huawei Sans"/>
              </a:rPr>
              <a:t>P</a:t>
            </a:r>
            <a:r>
              <a:rPr lang="en-US" sz="700" spc="-15" dirty="0" smtClean="0">
                <a:solidFill>
                  <a:srgbClr val="3D3939"/>
                </a:solidFill>
                <a:latin typeface="Huawei Sans" panose="020C0503030203020204" pitchFamily="34" charset="0"/>
                <a:ea typeface="方正兰亭黑简体" panose="02000000000000000000" pitchFamily="2" charset="-122"/>
                <a:cs typeface="Huawei Sans"/>
              </a:rPr>
              <a:t> </a:t>
            </a:r>
            <a:r>
              <a:rPr sz="700" spc="-10" dirty="0" smtClean="0">
                <a:solidFill>
                  <a:srgbClr val="3D3939"/>
                </a:solidFill>
                <a:latin typeface="Huawei Sans" panose="020C0503030203020204" pitchFamily="34" charset="0"/>
                <a:ea typeface="方正兰亭黑简体" panose="02000000000000000000" pitchFamily="2" charset="-122"/>
                <a:cs typeface="Huawei Sans"/>
              </a:rPr>
              <a:t>A</a:t>
            </a:r>
            <a:endParaRPr sz="700" dirty="0">
              <a:latin typeface="Huawei Sans" panose="020C0503030203020204" pitchFamily="34" charset="0"/>
              <a:ea typeface="方正兰亭黑简体" panose="02000000000000000000" pitchFamily="2" charset="-122"/>
              <a:cs typeface="Huawei Sans"/>
            </a:endParaRPr>
          </a:p>
        </p:txBody>
      </p:sp>
      <p:sp>
        <p:nvSpPr>
          <p:cNvPr id="446" name="object 63"/>
          <p:cNvSpPr txBox="1"/>
          <p:nvPr/>
        </p:nvSpPr>
        <p:spPr>
          <a:xfrm>
            <a:off x="2680096" y="7575657"/>
            <a:ext cx="410673" cy="123935"/>
          </a:xfrm>
          <a:prstGeom prst="rect">
            <a:avLst/>
          </a:prstGeom>
        </p:spPr>
        <p:txBody>
          <a:bodyPr vert="horz" wrap="square" lIns="0" tIns="0" rIns="0" bIns="0" rtlCol="0">
            <a:noAutofit/>
          </a:bodyPr>
          <a:lstStyle/>
          <a:p>
            <a:pPr marL="12700" algn="ctr">
              <a:lnSpc>
                <a:spcPct val="100000"/>
              </a:lnSpc>
            </a:pPr>
            <a:r>
              <a:rPr sz="700" spc="-15" dirty="0" smtClean="0">
                <a:solidFill>
                  <a:srgbClr val="3D3939"/>
                </a:solidFill>
                <a:latin typeface="Huawei Sans" panose="020C0503030203020204" pitchFamily="34" charset="0"/>
                <a:ea typeface="方正兰亭黑简体" panose="02000000000000000000" pitchFamily="2" charset="-122"/>
                <a:cs typeface="Huawei Sans"/>
              </a:rPr>
              <a:t>S</a:t>
            </a:r>
            <a:r>
              <a:rPr sz="700" spc="-20" dirty="0" smtClean="0">
                <a:solidFill>
                  <a:srgbClr val="3D3939"/>
                </a:solidFill>
                <a:latin typeface="Huawei Sans" panose="020C0503030203020204" pitchFamily="34" charset="0"/>
                <a:ea typeface="方正兰亭黑简体" panose="02000000000000000000" pitchFamily="2" charset="-122"/>
                <a:cs typeface="Huawei Sans"/>
              </a:rPr>
              <a:t>C</a:t>
            </a:r>
            <a:r>
              <a:rPr sz="700" spc="-45" dirty="0" smtClean="0">
                <a:solidFill>
                  <a:srgbClr val="3D3939"/>
                </a:solidFill>
                <a:latin typeface="Huawei Sans" panose="020C0503030203020204" pitchFamily="34" charset="0"/>
                <a:ea typeface="方正兰亭黑简体" panose="02000000000000000000" pitchFamily="2" charset="-122"/>
                <a:cs typeface="Huawei Sans"/>
              </a:rPr>
              <a:t>P</a:t>
            </a:r>
            <a:r>
              <a:rPr lang="en-US" sz="700" spc="-20" dirty="0" smtClean="0">
                <a:solidFill>
                  <a:srgbClr val="3D3939"/>
                </a:solidFill>
                <a:latin typeface="Huawei Sans" panose="020C0503030203020204" pitchFamily="34" charset="0"/>
                <a:ea typeface="方正兰亭黑简体" panose="02000000000000000000" pitchFamily="2" charset="-122"/>
                <a:cs typeface="Huawei Sans"/>
              </a:rPr>
              <a:t> </a:t>
            </a:r>
            <a:r>
              <a:rPr sz="700" spc="-10" dirty="0" smtClean="0">
                <a:solidFill>
                  <a:srgbClr val="3D3939"/>
                </a:solidFill>
                <a:latin typeface="Huawei Sans" panose="020C0503030203020204" pitchFamily="34" charset="0"/>
                <a:ea typeface="方正兰亭黑简体" panose="02000000000000000000" pitchFamily="2" charset="-122"/>
                <a:cs typeface="Huawei Sans"/>
              </a:rPr>
              <a:t>B</a:t>
            </a:r>
            <a:endParaRPr sz="700" dirty="0">
              <a:latin typeface="Huawei Sans" panose="020C0503030203020204" pitchFamily="34" charset="0"/>
              <a:ea typeface="方正兰亭黑简体" panose="02000000000000000000" pitchFamily="2" charset="-122"/>
              <a:cs typeface="Huawei Sans"/>
            </a:endParaRPr>
          </a:p>
        </p:txBody>
      </p:sp>
      <p:sp>
        <p:nvSpPr>
          <p:cNvPr id="447" name="object 64"/>
          <p:cNvSpPr txBox="1"/>
          <p:nvPr/>
        </p:nvSpPr>
        <p:spPr>
          <a:xfrm>
            <a:off x="1764277" y="6775464"/>
            <a:ext cx="222256" cy="119534"/>
          </a:xfrm>
          <a:prstGeom prst="rect">
            <a:avLst/>
          </a:prstGeom>
        </p:spPr>
        <p:txBody>
          <a:bodyPr vert="horz" wrap="square" lIns="0" tIns="0" rIns="0" bIns="0" rtlCol="0">
            <a:noAutofit/>
          </a:bodyPr>
          <a:lstStyle/>
          <a:p>
            <a:pPr marL="12700">
              <a:lnSpc>
                <a:spcPct val="100000"/>
              </a:lnSpc>
            </a:pPr>
            <a:r>
              <a:rPr sz="700" b="1" spc="15" dirty="0">
                <a:solidFill>
                  <a:srgbClr val="7E7E7E"/>
                </a:solidFill>
                <a:latin typeface="Huawei Sans" panose="020C0503030203020204" pitchFamily="34" charset="0"/>
                <a:ea typeface="方正兰亭黑简体" panose="02000000000000000000" pitchFamily="2" charset="-122"/>
                <a:cs typeface="Huawei Sans"/>
              </a:rPr>
              <a:t>N7</a:t>
            </a:r>
            <a:endParaRPr sz="700" dirty="0">
              <a:latin typeface="Huawei Sans" panose="020C0503030203020204" pitchFamily="34" charset="0"/>
              <a:ea typeface="方正兰亭黑简体" panose="02000000000000000000" pitchFamily="2" charset="-122"/>
              <a:cs typeface="Huawei Sans"/>
            </a:endParaRPr>
          </a:p>
        </p:txBody>
      </p:sp>
      <p:sp>
        <p:nvSpPr>
          <p:cNvPr id="448" name="object 65"/>
          <p:cNvSpPr txBox="1"/>
          <p:nvPr/>
        </p:nvSpPr>
        <p:spPr>
          <a:xfrm>
            <a:off x="1029845" y="8605436"/>
            <a:ext cx="404116" cy="119534"/>
          </a:xfrm>
          <a:prstGeom prst="rect">
            <a:avLst/>
          </a:prstGeom>
        </p:spPr>
        <p:txBody>
          <a:bodyPr vert="horz" wrap="square" lIns="0" tIns="0" rIns="0" bIns="0" rtlCol="0">
            <a:noAutofit/>
          </a:bodyPr>
          <a:lstStyle/>
          <a:p>
            <a:pPr marL="12700">
              <a:lnSpc>
                <a:spcPct val="100000"/>
              </a:lnSpc>
            </a:pPr>
            <a:r>
              <a:rPr sz="700" spc="-5" dirty="0">
                <a:solidFill>
                  <a:srgbClr val="3D3939"/>
                </a:solidFill>
                <a:latin typeface="Huawei Sans" panose="020C0503030203020204" pitchFamily="34" charset="0"/>
                <a:ea typeface="方正兰亭黑简体" panose="02000000000000000000" pitchFamily="2" charset="-122"/>
                <a:cs typeface="Huawei Sans"/>
              </a:rPr>
              <a:t>A</a:t>
            </a:r>
            <a:r>
              <a:rPr sz="700" spc="-75" dirty="0">
                <a:solidFill>
                  <a:srgbClr val="3D3939"/>
                </a:solidFill>
                <a:latin typeface="Huawei Sans" panose="020C0503030203020204" pitchFamily="34" charset="0"/>
                <a:ea typeface="方正兰亭黑简体" panose="02000000000000000000" pitchFamily="2" charset="-122"/>
                <a:cs typeface="Huawei Sans"/>
              </a:rPr>
              <a:t>M</a:t>
            </a:r>
            <a:r>
              <a:rPr sz="700" spc="-10" dirty="0">
                <a:solidFill>
                  <a:srgbClr val="3D3939"/>
                </a:solidFill>
                <a:latin typeface="Huawei Sans" panose="020C0503030203020204" pitchFamily="34" charset="0"/>
                <a:ea typeface="方正兰亭黑简体" panose="02000000000000000000" pitchFamily="2" charset="-122"/>
                <a:cs typeface="Huawei Sans"/>
              </a:rPr>
              <a:t>F</a:t>
            </a:r>
            <a:endParaRPr sz="700" dirty="0">
              <a:latin typeface="Huawei Sans" panose="020C0503030203020204" pitchFamily="34" charset="0"/>
              <a:ea typeface="方正兰亭黑简体" panose="02000000000000000000" pitchFamily="2" charset="-122"/>
              <a:cs typeface="Huawei Sans"/>
            </a:endParaRPr>
          </a:p>
        </p:txBody>
      </p:sp>
      <p:sp>
        <p:nvSpPr>
          <p:cNvPr id="449" name="object 66"/>
          <p:cNvSpPr txBox="1"/>
          <p:nvPr/>
        </p:nvSpPr>
        <p:spPr>
          <a:xfrm>
            <a:off x="1677792" y="6235354"/>
            <a:ext cx="298308" cy="119534"/>
          </a:xfrm>
          <a:prstGeom prst="rect">
            <a:avLst/>
          </a:prstGeom>
        </p:spPr>
        <p:txBody>
          <a:bodyPr vert="horz" wrap="square" lIns="0" tIns="0" rIns="0" bIns="0" rtlCol="0">
            <a:noAutofit/>
          </a:bodyPr>
          <a:lstStyle/>
          <a:p>
            <a:pPr marL="12700">
              <a:lnSpc>
                <a:spcPct val="100000"/>
              </a:lnSpc>
            </a:pPr>
            <a:r>
              <a:rPr sz="700" spc="10" dirty="0">
                <a:latin typeface="Huawei Sans" panose="020C0503030203020204" pitchFamily="34" charset="0"/>
                <a:ea typeface="方正兰亭黑简体" panose="02000000000000000000" pitchFamily="2" charset="-122"/>
                <a:cs typeface="Huawei Sans"/>
              </a:rPr>
              <a:t>P</a:t>
            </a:r>
            <a:r>
              <a:rPr sz="700" spc="40" dirty="0">
                <a:latin typeface="Huawei Sans" panose="020C0503030203020204" pitchFamily="34" charset="0"/>
                <a:ea typeface="方正兰亭黑简体" panose="02000000000000000000" pitchFamily="2" charset="-122"/>
                <a:cs typeface="Huawei Sans"/>
              </a:rPr>
              <a:t>C</a:t>
            </a:r>
            <a:r>
              <a:rPr sz="700" spc="10" dirty="0">
                <a:latin typeface="Huawei Sans" panose="020C0503030203020204" pitchFamily="34" charset="0"/>
                <a:ea typeface="方正兰亭黑简体" panose="02000000000000000000" pitchFamily="2" charset="-122"/>
                <a:cs typeface="Huawei Sans"/>
              </a:rPr>
              <a:t>F</a:t>
            </a:r>
            <a:endParaRPr sz="700" dirty="0">
              <a:latin typeface="Huawei Sans" panose="020C0503030203020204" pitchFamily="34" charset="0"/>
              <a:ea typeface="方正兰亭黑简体" panose="02000000000000000000" pitchFamily="2" charset="-122"/>
              <a:cs typeface="Huawei Sans"/>
            </a:endParaRPr>
          </a:p>
        </p:txBody>
      </p:sp>
      <p:sp>
        <p:nvSpPr>
          <p:cNvPr id="450" name="object 67"/>
          <p:cNvSpPr/>
          <p:nvPr/>
        </p:nvSpPr>
        <p:spPr>
          <a:xfrm>
            <a:off x="1553564" y="6370688"/>
            <a:ext cx="432969" cy="364730"/>
          </a:xfrm>
          <a:custGeom>
            <a:avLst/>
            <a:gdLst/>
            <a:ahLst/>
            <a:cxnLst/>
            <a:rect l="l" t="t" r="r" b="b"/>
            <a:pathLst>
              <a:path w="556756" h="469007">
                <a:moveTo>
                  <a:pt x="497866" y="0"/>
                </a:moveTo>
                <a:lnTo>
                  <a:pt x="50844" y="569"/>
                </a:lnTo>
                <a:lnTo>
                  <a:pt x="14788" y="20255"/>
                </a:lnTo>
                <a:lnTo>
                  <a:pt x="0" y="58889"/>
                </a:lnTo>
                <a:lnTo>
                  <a:pt x="569" y="418163"/>
                </a:lnTo>
                <a:lnTo>
                  <a:pt x="20255" y="454218"/>
                </a:lnTo>
                <a:lnTo>
                  <a:pt x="58889" y="469007"/>
                </a:lnTo>
                <a:lnTo>
                  <a:pt x="505911" y="468438"/>
                </a:lnTo>
                <a:lnTo>
                  <a:pt x="541967" y="448752"/>
                </a:lnTo>
                <a:lnTo>
                  <a:pt x="556756" y="410117"/>
                </a:lnTo>
                <a:lnTo>
                  <a:pt x="556186" y="50844"/>
                </a:lnTo>
                <a:lnTo>
                  <a:pt x="536500" y="14788"/>
                </a:lnTo>
                <a:lnTo>
                  <a:pt x="497866"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1" name="object 68"/>
          <p:cNvSpPr/>
          <p:nvPr/>
        </p:nvSpPr>
        <p:spPr>
          <a:xfrm>
            <a:off x="1764027" y="6415664"/>
            <a:ext cx="167129" cy="88400"/>
          </a:xfrm>
          <a:custGeom>
            <a:avLst/>
            <a:gdLst/>
            <a:ahLst/>
            <a:cxnLst/>
            <a:rect l="l" t="t" r="r" b="b"/>
            <a:pathLst>
              <a:path w="214912" h="113673">
                <a:moveTo>
                  <a:pt x="116870" y="14916"/>
                </a:moveTo>
                <a:lnTo>
                  <a:pt x="69772" y="24945"/>
                </a:lnTo>
                <a:lnTo>
                  <a:pt x="29562" y="51189"/>
                </a:lnTo>
                <a:lnTo>
                  <a:pt x="0" y="94083"/>
                </a:lnTo>
                <a:lnTo>
                  <a:pt x="1055" y="97133"/>
                </a:lnTo>
                <a:lnTo>
                  <a:pt x="5161" y="98188"/>
                </a:lnTo>
                <a:lnTo>
                  <a:pt x="37187" y="112618"/>
                </a:lnTo>
                <a:lnTo>
                  <a:pt x="39181" y="113673"/>
                </a:lnTo>
                <a:lnTo>
                  <a:pt x="41293" y="112618"/>
                </a:lnTo>
                <a:lnTo>
                  <a:pt x="47789" y="100377"/>
                </a:lnTo>
                <a:lnTo>
                  <a:pt x="55132" y="90175"/>
                </a:lnTo>
                <a:lnTo>
                  <a:pt x="94804" y="63176"/>
                </a:lnTo>
                <a:lnTo>
                  <a:pt x="118467" y="58823"/>
                </a:lnTo>
                <a:lnTo>
                  <a:pt x="210683" y="58823"/>
                </a:lnTo>
                <a:lnTo>
                  <a:pt x="197059" y="22783"/>
                </a:lnTo>
                <a:lnTo>
                  <a:pt x="166039" y="22783"/>
                </a:lnTo>
                <a:lnTo>
                  <a:pt x="153816" y="19046"/>
                </a:lnTo>
                <a:lnTo>
                  <a:pt x="141497" y="16507"/>
                </a:lnTo>
                <a:lnTo>
                  <a:pt x="129156" y="15139"/>
                </a:lnTo>
                <a:lnTo>
                  <a:pt x="116870" y="14916"/>
                </a:lnTo>
                <a:close/>
              </a:path>
              <a:path w="214912" h="113673">
                <a:moveTo>
                  <a:pt x="210683" y="58823"/>
                </a:moveTo>
                <a:lnTo>
                  <a:pt x="118467" y="58823"/>
                </a:lnTo>
                <a:lnTo>
                  <a:pt x="130668" y="59147"/>
                </a:lnTo>
                <a:lnTo>
                  <a:pt x="142890" y="61222"/>
                </a:lnTo>
                <a:lnTo>
                  <a:pt x="154967" y="65107"/>
                </a:lnTo>
                <a:lnTo>
                  <a:pt x="143588" y="89977"/>
                </a:lnTo>
                <a:lnTo>
                  <a:pt x="143588" y="94083"/>
                </a:lnTo>
                <a:lnTo>
                  <a:pt x="144643" y="95138"/>
                </a:lnTo>
                <a:lnTo>
                  <a:pt x="145699" y="96077"/>
                </a:lnTo>
                <a:lnTo>
                  <a:pt x="146638" y="97133"/>
                </a:lnTo>
                <a:lnTo>
                  <a:pt x="148749" y="96077"/>
                </a:lnTo>
                <a:lnTo>
                  <a:pt x="211745" y="72380"/>
                </a:lnTo>
                <a:lnTo>
                  <a:pt x="213857" y="71324"/>
                </a:lnTo>
                <a:lnTo>
                  <a:pt x="214912" y="69213"/>
                </a:lnTo>
                <a:lnTo>
                  <a:pt x="213857" y="67218"/>
                </a:lnTo>
                <a:lnTo>
                  <a:pt x="210683" y="58823"/>
                </a:lnTo>
                <a:close/>
              </a:path>
              <a:path w="214912" h="113673">
                <a:moveTo>
                  <a:pt x="183825" y="0"/>
                </a:moveTo>
                <a:lnTo>
                  <a:pt x="182887" y="1055"/>
                </a:lnTo>
                <a:lnTo>
                  <a:pt x="181831" y="3167"/>
                </a:lnTo>
                <a:lnTo>
                  <a:pt x="166039" y="22783"/>
                </a:lnTo>
                <a:lnTo>
                  <a:pt x="197059" y="22783"/>
                </a:lnTo>
                <a:lnTo>
                  <a:pt x="190043" y="4223"/>
                </a:lnTo>
                <a:lnTo>
                  <a:pt x="188987" y="2111"/>
                </a:lnTo>
                <a:lnTo>
                  <a:pt x="188048" y="1055"/>
                </a:lnTo>
                <a:lnTo>
                  <a:pt x="185937" y="1055"/>
                </a:lnTo>
                <a:lnTo>
                  <a:pt x="183825"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2" name="object 69"/>
          <p:cNvSpPr/>
          <p:nvPr/>
        </p:nvSpPr>
        <p:spPr>
          <a:xfrm>
            <a:off x="1764027" y="6600492"/>
            <a:ext cx="167129" cy="88400"/>
          </a:xfrm>
          <a:custGeom>
            <a:avLst/>
            <a:gdLst/>
            <a:ahLst/>
            <a:cxnLst/>
            <a:rect l="l" t="t" r="r" b="b"/>
            <a:pathLst>
              <a:path w="214912" h="113673">
                <a:moveTo>
                  <a:pt x="197059" y="91946"/>
                </a:moveTo>
                <a:lnTo>
                  <a:pt x="166039" y="91946"/>
                </a:lnTo>
                <a:lnTo>
                  <a:pt x="181831" y="111562"/>
                </a:lnTo>
                <a:lnTo>
                  <a:pt x="182887" y="113673"/>
                </a:lnTo>
                <a:lnTo>
                  <a:pt x="188048" y="113673"/>
                </a:lnTo>
                <a:lnTo>
                  <a:pt x="188987" y="112618"/>
                </a:lnTo>
                <a:lnTo>
                  <a:pt x="190043" y="110506"/>
                </a:lnTo>
                <a:lnTo>
                  <a:pt x="197059" y="91946"/>
                </a:lnTo>
                <a:close/>
              </a:path>
              <a:path w="214912" h="113673">
                <a:moveTo>
                  <a:pt x="39181" y="0"/>
                </a:moveTo>
                <a:lnTo>
                  <a:pt x="37187" y="1055"/>
                </a:lnTo>
                <a:lnTo>
                  <a:pt x="5161" y="15484"/>
                </a:lnTo>
                <a:lnTo>
                  <a:pt x="1055" y="18535"/>
                </a:lnTo>
                <a:lnTo>
                  <a:pt x="21150" y="54598"/>
                </a:lnTo>
                <a:lnTo>
                  <a:pt x="58886" y="84628"/>
                </a:lnTo>
                <a:lnTo>
                  <a:pt x="104713" y="98892"/>
                </a:lnTo>
                <a:lnTo>
                  <a:pt x="116870" y="99794"/>
                </a:lnTo>
                <a:lnTo>
                  <a:pt x="129156" y="99577"/>
                </a:lnTo>
                <a:lnTo>
                  <a:pt x="141497" y="98215"/>
                </a:lnTo>
                <a:lnTo>
                  <a:pt x="153816" y="95680"/>
                </a:lnTo>
                <a:lnTo>
                  <a:pt x="166039" y="91946"/>
                </a:lnTo>
                <a:lnTo>
                  <a:pt x="197059" y="91946"/>
                </a:lnTo>
                <a:lnTo>
                  <a:pt x="211082" y="54850"/>
                </a:lnTo>
                <a:lnTo>
                  <a:pt x="118467" y="54850"/>
                </a:lnTo>
                <a:lnTo>
                  <a:pt x="106456" y="53487"/>
                </a:lnTo>
                <a:lnTo>
                  <a:pt x="63673" y="32381"/>
                </a:lnTo>
                <a:lnTo>
                  <a:pt x="41293" y="1055"/>
                </a:lnTo>
                <a:lnTo>
                  <a:pt x="39181" y="0"/>
                </a:lnTo>
                <a:close/>
              </a:path>
              <a:path w="214912" h="113673">
                <a:moveTo>
                  <a:pt x="146638" y="17596"/>
                </a:moveTo>
                <a:lnTo>
                  <a:pt x="143588" y="20646"/>
                </a:lnTo>
                <a:lnTo>
                  <a:pt x="143588" y="23696"/>
                </a:lnTo>
                <a:lnTo>
                  <a:pt x="154967" y="48566"/>
                </a:lnTo>
                <a:lnTo>
                  <a:pt x="142890" y="52451"/>
                </a:lnTo>
                <a:lnTo>
                  <a:pt x="130668" y="54526"/>
                </a:lnTo>
                <a:lnTo>
                  <a:pt x="118467" y="54850"/>
                </a:lnTo>
                <a:lnTo>
                  <a:pt x="211082" y="54850"/>
                </a:lnTo>
                <a:lnTo>
                  <a:pt x="213857" y="47510"/>
                </a:lnTo>
                <a:lnTo>
                  <a:pt x="214912" y="45399"/>
                </a:lnTo>
                <a:lnTo>
                  <a:pt x="213857" y="42349"/>
                </a:lnTo>
                <a:lnTo>
                  <a:pt x="211745" y="42349"/>
                </a:lnTo>
                <a:lnTo>
                  <a:pt x="148749" y="18535"/>
                </a:lnTo>
                <a:lnTo>
                  <a:pt x="146638" y="17596"/>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3" name="object 70"/>
          <p:cNvSpPr/>
          <p:nvPr/>
        </p:nvSpPr>
        <p:spPr>
          <a:xfrm>
            <a:off x="1608939" y="6415664"/>
            <a:ext cx="167129" cy="88400"/>
          </a:xfrm>
          <a:custGeom>
            <a:avLst/>
            <a:gdLst/>
            <a:ahLst/>
            <a:cxnLst/>
            <a:rect l="l" t="t" r="r" b="b"/>
            <a:pathLst>
              <a:path w="214912" h="113673">
                <a:moveTo>
                  <a:pt x="192566" y="58823"/>
                </a:moveTo>
                <a:lnTo>
                  <a:pt x="96445" y="58823"/>
                </a:lnTo>
                <a:lnTo>
                  <a:pt x="108456" y="60186"/>
                </a:lnTo>
                <a:lnTo>
                  <a:pt x="120108" y="63176"/>
                </a:lnTo>
                <a:lnTo>
                  <a:pt x="159780" y="90175"/>
                </a:lnTo>
                <a:lnTo>
                  <a:pt x="173619" y="112618"/>
                </a:lnTo>
                <a:lnTo>
                  <a:pt x="175613" y="113673"/>
                </a:lnTo>
                <a:lnTo>
                  <a:pt x="177725" y="112618"/>
                </a:lnTo>
                <a:lnTo>
                  <a:pt x="209751" y="98188"/>
                </a:lnTo>
                <a:lnTo>
                  <a:pt x="213857" y="97133"/>
                </a:lnTo>
                <a:lnTo>
                  <a:pt x="214912" y="94083"/>
                </a:lnTo>
                <a:lnTo>
                  <a:pt x="208091" y="80505"/>
                </a:lnTo>
                <a:lnTo>
                  <a:pt x="201367" y="69868"/>
                </a:lnTo>
                <a:lnTo>
                  <a:pt x="193762" y="60088"/>
                </a:lnTo>
                <a:lnTo>
                  <a:pt x="192566" y="58823"/>
                </a:lnTo>
                <a:close/>
              </a:path>
              <a:path w="214912" h="113673">
                <a:moveTo>
                  <a:pt x="30969" y="0"/>
                </a:moveTo>
                <a:lnTo>
                  <a:pt x="28975" y="1055"/>
                </a:lnTo>
                <a:lnTo>
                  <a:pt x="26864" y="1055"/>
                </a:lnTo>
                <a:lnTo>
                  <a:pt x="25808" y="2111"/>
                </a:lnTo>
                <a:lnTo>
                  <a:pt x="24869" y="4223"/>
                </a:lnTo>
                <a:lnTo>
                  <a:pt x="1055" y="67218"/>
                </a:lnTo>
                <a:lnTo>
                  <a:pt x="0" y="69213"/>
                </a:lnTo>
                <a:lnTo>
                  <a:pt x="1055" y="71324"/>
                </a:lnTo>
                <a:lnTo>
                  <a:pt x="3167" y="72380"/>
                </a:lnTo>
                <a:lnTo>
                  <a:pt x="66163" y="96077"/>
                </a:lnTo>
                <a:lnTo>
                  <a:pt x="68157" y="97133"/>
                </a:lnTo>
                <a:lnTo>
                  <a:pt x="69213" y="96077"/>
                </a:lnTo>
                <a:lnTo>
                  <a:pt x="70269" y="95138"/>
                </a:lnTo>
                <a:lnTo>
                  <a:pt x="71324" y="94083"/>
                </a:lnTo>
                <a:lnTo>
                  <a:pt x="71324" y="89977"/>
                </a:lnTo>
                <a:lnTo>
                  <a:pt x="59945" y="65107"/>
                </a:lnTo>
                <a:lnTo>
                  <a:pt x="72022" y="61222"/>
                </a:lnTo>
                <a:lnTo>
                  <a:pt x="84244" y="59147"/>
                </a:lnTo>
                <a:lnTo>
                  <a:pt x="96445" y="58823"/>
                </a:lnTo>
                <a:lnTo>
                  <a:pt x="192566" y="58823"/>
                </a:lnTo>
                <a:lnTo>
                  <a:pt x="185350" y="51189"/>
                </a:lnTo>
                <a:lnTo>
                  <a:pt x="145140" y="24945"/>
                </a:lnTo>
                <a:lnTo>
                  <a:pt x="139163" y="22783"/>
                </a:lnTo>
                <a:lnTo>
                  <a:pt x="48873" y="22783"/>
                </a:lnTo>
                <a:lnTo>
                  <a:pt x="33081" y="3167"/>
                </a:lnTo>
                <a:lnTo>
                  <a:pt x="32025" y="1055"/>
                </a:lnTo>
                <a:lnTo>
                  <a:pt x="30969" y="0"/>
                </a:lnTo>
                <a:close/>
              </a:path>
              <a:path w="214912" h="113673">
                <a:moveTo>
                  <a:pt x="98042" y="14916"/>
                </a:moveTo>
                <a:lnTo>
                  <a:pt x="85756" y="15139"/>
                </a:lnTo>
                <a:lnTo>
                  <a:pt x="73415" y="16507"/>
                </a:lnTo>
                <a:lnTo>
                  <a:pt x="61096" y="19046"/>
                </a:lnTo>
                <a:lnTo>
                  <a:pt x="48873" y="22783"/>
                </a:lnTo>
                <a:lnTo>
                  <a:pt x="139163" y="22783"/>
                </a:lnTo>
                <a:lnTo>
                  <a:pt x="133823" y="20852"/>
                </a:lnTo>
                <a:lnTo>
                  <a:pt x="122151" y="17798"/>
                </a:lnTo>
                <a:lnTo>
                  <a:pt x="110199" y="15811"/>
                </a:lnTo>
                <a:lnTo>
                  <a:pt x="98042" y="14916"/>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4" name="object 71"/>
          <p:cNvSpPr/>
          <p:nvPr/>
        </p:nvSpPr>
        <p:spPr>
          <a:xfrm>
            <a:off x="1608939" y="6600492"/>
            <a:ext cx="167129" cy="88400"/>
          </a:xfrm>
          <a:custGeom>
            <a:avLst/>
            <a:gdLst/>
            <a:ahLst/>
            <a:cxnLst/>
            <a:rect l="l" t="t" r="r" b="b"/>
            <a:pathLst>
              <a:path w="214912" h="113673">
                <a:moveTo>
                  <a:pt x="68157" y="17596"/>
                </a:moveTo>
                <a:lnTo>
                  <a:pt x="66163" y="18535"/>
                </a:lnTo>
                <a:lnTo>
                  <a:pt x="3167" y="42349"/>
                </a:lnTo>
                <a:lnTo>
                  <a:pt x="1055" y="42349"/>
                </a:lnTo>
                <a:lnTo>
                  <a:pt x="0" y="45399"/>
                </a:lnTo>
                <a:lnTo>
                  <a:pt x="1055" y="47510"/>
                </a:lnTo>
                <a:lnTo>
                  <a:pt x="24869" y="110506"/>
                </a:lnTo>
                <a:lnTo>
                  <a:pt x="25808" y="112618"/>
                </a:lnTo>
                <a:lnTo>
                  <a:pt x="26864" y="113673"/>
                </a:lnTo>
                <a:lnTo>
                  <a:pt x="32025" y="113673"/>
                </a:lnTo>
                <a:lnTo>
                  <a:pt x="33081" y="111562"/>
                </a:lnTo>
                <a:lnTo>
                  <a:pt x="48873" y="91946"/>
                </a:lnTo>
                <a:lnTo>
                  <a:pt x="139047" y="91946"/>
                </a:lnTo>
                <a:lnTo>
                  <a:pt x="145140" y="89739"/>
                </a:lnTo>
                <a:lnTo>
                  <a:pt x="185350" y="63490"/>
                </a:lnTo>
                <a:lnTo>
                  <a:pt x="193524" y="54850"/>
                </a:lnTo>
                <a:lnTo>
                  <a:pt x="96445" y="54850"/>
                </a:lnTo>
                <a:lnTo>
                  <a:pt x="84244" y="54526"/>
                </a:lnTo>
                <a:lnTo>
                  <a:pt x="72022" y="52451"/>
                </a:lnTo>
                <a:lnTo>
                  <a:pt x="59945" y="48566"/>
                </a:lnTo>
                <a:lnTo>
                  <a:pt x="71324" y="23696"/>
                </a:lnTo>
                <a:lnTo>
                  <a:pt x="71324" y="20646"/>
                </a:lnTo>
                <a:lnTo>
                  <a:pt x="69213" y="18535"/>
                </a:lnTo>
                <a:lnTo>
                  <a:pt x="68157" y="17596"/>
                </a:lnTo>
                <a:close/>
              </a:path>
              <a:path w="214912" h="113673">
                <a:moveTo>
                  <a:pt x="139047" y="91946"/>
                </a:moveTo>
                <a:lnTo>
                  <a:pt x="48873" y="91946"/>
                </a:lnTo>
                <a:lnTo>
                  <a:pt x="61096" y="95680"/>
                </a:lnTo>
                <a:lnTo>
                  <a:pt x="73415" y="98215"/>
                </a:lnTo>
                <a:lnTo>
                  <a:pt x="85756" y="99577"/>
                </a:lnTo>
                <a:lnTo>
                  <a:pt x="98042" y="99794"/>
                </a:lnTo>
                <a:lnTo>
                  <a:pt x="110199" y="98892"/>
                </a:lnTo>
                <a:lnTo>
                  <a:pt x="122151" y="96898"/>
                </a:lnTo>
                <a:lnTo>
                  <a:pt x="133823" y="93838"/>
                </a:lnTo>
                <a:lnTo>
                  <a:pt x="139047" y="91946"/>
                </a:lnTo>
                <a:close/>
              </a:path>
              <a:path w="214912" h="113673">
                <a:moveTo>
                  <a:pt x="175613" y="0"/>
                </a:moveTo>
                <a:lnTo>
                  <a:pt x="173619" y="1055"/>
                </a:lnTo>
                <a:lnTo>
                  <a:pt x="167123" y="13296"/>
                </a:lnTo>
                <a:lnTo>
                  <a:pt x="159780" y="23498"/>
                </a:lnTo>
                <a:lnTo>
                  <a:pt x="120108" y="50497"/>
                </a:lnTo>
                <a:lnTo>
                  <a:pt x="96445" y="54850"/>
                </a:lnTo>
                <a:lnTo>
                  <a:pt x="193524" y="54850"/>
                </a:lnTo>
                <a:lnTo>
                  <a:pt x="193819" y="54526"/>
                </a:lnTo>
                <a:lnTo>
                  <a:pt x="201367" y="44828"/>
                </a:lnTo>
                <a:lnTo>
                  <a:pt x="208091" y="34205"/>
                </a:lnTo>
                <a:lnTo>
                  <a:pt x="214912" y="20646"/>
                </a:lnTo>
                <a:lnTo>
                  <a:pt x="213857" y="18535"/>
                </a:lnTo>
                <a:lnTo>
                  <a:pt x="209751" y="15484"/>
                </a:lnTo>
                <a:lnTo>
                  <a:pt x="177725" y="1055"/>
                </a:lnTo>
                <a:lnTo>
                  <a:pt x="17561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5" name="object 72"/>
          <p:cNvSpPr/>
          <p:nvPr/>
        </p:nvSpPr>
        <p:spPr>
          <a:xfrm>
            <a:off x="1696792" y="6477514"/>
            <a:ext cx="152284" cy="151652"/>
          </a:xfrm>
          <a:custGeom>
            <a:avLst/>
            <a:gdLst/>
            <a:ahLst/>
            <a:cxnLst/>
            <a:rect l="l" t="t" r="r" b="b"/>
            <a:pathLst>
              <a:path w="195822" h="195011">
                <a:moveTo>
                  <a:pt x="84506" y="0"/>
                </a:moveTo>
                <a:lnTo>
                  <a:pt x="45016" y="14624"/>
                </a:lnTo>
                <a:lnTo>
                  <a:pt x="15877" y="43619"/>
                </a:lnTo>
                <a:lnTo>
                  <a:pt x="1065" y="82646"/>
                </a:lnTo>
                <a:lnTo>
                  <a:pt x="0" y="97134"/>
                </a:lnTo>
                <a:lnTo>
                  <a:pt x="172" y="102849"/>
                </a:lnTo>
                <a:lnTo>
                  <a:pt x="10939" y="141785"/>
                </a:lnTo>
                <a:lnTo>
                  <a:pt x="36768" y="172576"/>
                </a:lnTo>
                <a:lnTo>
                  <a:pt x="75007" y="191232"/>
                </a:lnTo>
                <a:lnTo>
                  <a:pt x="106092" y="195011"/>
                </a:lnTo>
                <a:lnTo>
                  <a:pt x="119688" y="192950"/>
                </a:lnTo>
                <a:lnTo>
                  <a:pt x="155720" y="176076"/>
                </a:lnTo>
                <a:lnTo>
                  <a:pt x="174895" y="156277"/>
                </a:lnTo>
                <a:lnTo>
                  <a:pt x="87305" y="156277"/>
                </a:lnTo>
                <a:lnTo>
                  <a:pt x="73727" y="152330"/>
                </a:lnTo>
                <a:lnTo>
                  <a:pt x="43866" y="124640"/>
                </a:lnTo>
                <a:lnTo>
                  <a:pt x="37187" y="97134"/>
                </a:lnTo>
                <a:lnTo>
                  <a:pt x="37644" y="89755"/>
                </a:lnTo>
                <a:lnTo>
                  <a:pt x="64777" y="48496"/>
                </a:lnTo>
                <a:lnTo>
                  <a:pt x="109628" y="38621"/>
                </a:lnTo>
                <a:lnTo>
                  <a:pt x="176046" y="38621"/>
                </a:lnTo>
                <a:lnTo>
                  <a:pt x="175936" y="38463"/>
                </a:lnTo>
                <a:lnTo>
                  <a:pt x="144467" y="13125"/>
                </a:lnTo>
                <a:lnTo>
                  <a:pt x="101187" y="702"/>
                </a:lnTo>
                <a:lnTo>
                  <a:pt x="84506" y="0"/>
                </a:lnTo>
                <a:close/>
              </a:path>
              <a:path w="195822" h="195011">
                <a:moveTo>
                  <a:pt x="176046" y="38621"/>
                </a:moveTo>
                <a:lnTo>
                  <a:pt x="109628" y="38621"/>
                </a:lnTo>
                <a:lnTo>
                  <a:pt x="122548" y="43032"/>
                </a:lnTo>
                <a:lnTo>
                  <a:pt x="133963" y="50250"/>
                </a:lnTo>
                <a:lnTo>
                  <a:pt x="143491" y="59963"/>
                </a:lnTo>
                <a:lnTo>
                  <a:pt x="150754" y="71863"/>
                </a:lnTo>
                <a:lnTo>
                  <a:pt x="155369" y="85639"/>
                </a:lnTo>
                <a:lnTo>
                  <a:pt x="156956" y="100981"/>
                </a:lnTo>
                <a:lnTo>
                  <a:pt x="154632" y="113937"/>
                </a:lnTo>
                <a:lnTo>
                  <a:pt x="131400" y="144690"/>
                </a:lnTo>
                <a:lnTo>
                  <a:pt x="87305" y="156277"/>
                </a:lnTo>
                <a:lnTo>
                  <a:pt x="174895" y="156277"/>
                </a:lnTo>
                <a:lnTo>
                  <a:pt x="192333" y="118070"/>
                </a:lnTo>
                <a:lnTo>
                  <a:pt x="195822" y="86646"/>
                </a:lnTo>
                <a:lnTo>
                  <a:pt x="193453" y="73424"/>
                </a:lnTo>
                <a:lnTo>
                  <a:pt x="189297" y="60904"/>
                </a:lnTo>
                <a:lnTo>
                  <a:pt x="183431" y="49210"/>
                </a:lnTo>
                <a:lnTo>
                  <a:pt x="176046" y="38621"/>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6" name="object 73"/>
          <p:cNvSpPr/>
          <p:nvPr/>
        </p:nvSpPr>
        <p:spPr>
          <a:xfrm>
            <a:off x="2193346" y="6371966"/>
            <a:ext cx="406969" cy="343382"/>
          </a:xfrm>
          <a:custGeom>
            <a:avLst/>
            <a:gdLst/>
            <a:ahLst/>
            <a:cxnLst/>
            <a:rect l="l" t="t" r="r" b="b"/>
            <a:pathLst>
              <a:path w="523322" h="441556">
                <a:moveTo>
                  <a:pt x="476578" y="0"/>
                </a:moveTo>
                <a:lnTo>
                  <a:pt x="41723" y="95"/>
                </a:lnTo>
                <a:lnTo>
                  <a:pt x="7842" y="20303"/>
                </a:lnTo>
                <a:lnTo>
                  <a:pt x="0" y="48727"/>
                </a:lnTo>
                <a:lnTo>
                  <a:pt x="2" y="396412"/>
                </a:lnTo>
                <a:lnTo>
                  <a:pt x="18222" y="432864"/>
                </a:lnTo>
                <a:lnTo>
                  <a:pt x="44749" y="441556"/>
                </a:lnTo>
                <a:lnTo>
                  <a:pt x="478622" y="441511"/>
                </a:lnTo>
                <a:lnTo>
                  <a:pt x="514357" y="422258"/>
                </a:lnTo>
                <a:lnTo>
                  <a:pt x="523322" y="395923"/>
                </a:lnTo>
                <a:lnTo>
                  <a:pt x="523100" y="43752"/>
                </a:lnTo>
                <a:lnTo>
                  <a:pt x="502556" y="8004"/>
                </a:lnTo>
                <a:lnTo>
                  <a:pt x="476578"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7" name="object 74"/>
          <p:cNvSpPr/>
          <p:nvPr/>
        </p:nvSpPr>
        <p:spPr>
          <a:xfrm>
            <a:off x="2244800" y="6564821"/>
            <a:ext cx="191396" cy="62855"/>
          </a:xfrm>
          <a:custGeom>
            <a:avLst/>
            <a:gdLst/>
            <a:ahLst/>
            <a:cxnLst/>
            <a:rect l="l" t="t" r="r" b="b"/>
            <a:pathLst>
              <a:path w="246117" h="80826">
                <a:moveTo>
                  <a:pt x="8706" y="3379"/>
                </a:moveTo>
                <a:lnTo>
                  <a:pt x="0" y="55487"/>
                </a:lnTo>
                <a:lnTo>
                  <a:pt x="1528" y="59130"/>
                </a:lnTo>
                <a:lnTo>
                  <a:pt x="5997" y="62791"/>
                </a:lnTo>
                <a:lnTo>
                  <a:pt x="49763" y="75629"/>
                </a:lnTo>
                <a:lnTo>
                  <a:pt x="104856" y="80577"/>
                </a:lnTo>
                <a:lnTo>
                  <a:pt x="122589" y="80826"/>
                </a:lnTo>
                <a:lnTo>
                  <a:pt x="143833" y="80685"/>
                </a:lnTo>
                <a:lnTo>
                  <a:pt x="197786" y="75922"/>
                </a:lnTo>
                <a:lnTo>
                  <a:pt x="240447" y="62958"/>
                </a:lnTo>
                <a:lnTo>
                  <a:pt x="246117" y="55487"/>
                </a:lnTo>
                <a:lnTo>
                  <a:pt x="246117" y="17596"/>
                </a:lnTo>
                <a:lnTo>
                  <a:pt x="122589" y="17596"/>
                </a:lnTo>
                <a:lnTo>
                  <a:pt x="108465" y="17435"/>
                </a:lnTo>
                <a:lnTo>
                  <a:pt x="68283" y="15015"/>
                </a:lnTo>
                <a:lnTo>
                  <a:pt x="21041" y="6772"/>
                </a:lnTo>
                <a:lnTo>
                  <a:pt x="8706" y="3379"/>
                </a:lnTo>
                <a:close/>
              </a:path>
              <a:path w="246117" h="80826">
                <a:moveTo>
                  <a:pt x="246117" y="0"/>
                </a:moveTo>
                <a:lnTo>
                  <a:pt x="197821" y="12560"/>
                </a:lnTo>
                <a:lnTo>
                  <a:pt x="159851" y="16488"/>
                </a:lnTo>
                <a:lnTo>
                  <a:pt x="122589" y="17596"/>
                </a:lnTo>
                <a:lnTo>
                  <a:pt x="246117" y="17596"/>
                </a:lnTo>
                <a:lnTo>
                  <a:pt x="246117"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8" name="object 75"/>
          <p:cNvSpPr/>
          <p:nvPr/>
        </p:nvSpPr>
        <p:spPr>
          <a:xfrm>
            <a:off x="2245529" y="6508899"/>
            <a:ext cx="190667" cy="63495"/>
          </a:xfrm>
          <a:custGeom>
            <a:avLst/>
            <a:gdLst/>
            <a:ahLst/>
            <a:cxnLst/>
            <a:rect l="l" t="t" r="r" b="b"/>
            <a:pathLst>
              <a:path w="245179" h="81648">
                <a:moveTo>
                  <a:pt x="8708" y="3310"/>
                </a:moveTo>
                <a:lnTo>
                  <a:pt x="0" y="56426"/>
                </a:lnTo>
                <a:lnTo>
                  <a:pt x="1526" y="60033"/>
                </a:lnTo>
                <a:lnTo>
                  <a:pt x="5989" y="63666"/>
                </a:lnTo>
                <a:lnTo>
                  <a:pt x="49721" y="76446"/>
                </a:lnTo>
                <a:lnTo>
                  <a:pt x="104809" y="81394"/>
                </a:lnTo>
                <a:lnTo>
                  <a:pt x="122589" y="81648"/>
                </a:lnTo>
                <a:lnTo>
                  <a:pt x="143762" y="80988"/>
                </a:lnTo>
                <a:lnTo>
                  <a:pt x="197597" y="75240"/>
                </a:lnTo>
                <a:lnTo>
                  <a:pt x="239921" y="62204"/>
                </a:lnTo>
                <a:lnTo>
                  <a:pt x="245179" y="55487"/>
                </a:lnTo>
                <a:lnTo>
                  <a:pt x="245179" y="17479"/>
                </a:lnTo>
                <a:lnTo>
                  <a:pt x="122589" y="17479"/>
                </a:lnTo>
                <a:lnTo>
                  <a:pt x="108469" y="17318"/>
                </a:lnTo>
                <a:lnTo>
                  <a:pt x="68324" y="14916"/>
                </a:lnTo>
                <a:lnTo>
                  <a:pt x="21044" y="6685"/>
                </a:lnTo>
                <a:lnTo>
                  <a:pt x="8708" y="3310"/>
                </a:lnTo>
                <a:close/>
              </a:path>
              <a:path w="245179" h="81648">
                <a:moveTo>
                  <a:pt x="245179" y="0"/>
                </a:moveTo>
                <a:lnTo>
                  <a:pt x="196826" y="12507"/>
                </a:lnTo>
                <a:lnTo>
                  <a:pt x="145746" y="17071"/>
                </a:lnTo>
                <a:lnTo>
                  <a:pt x="122589" y="17479"/>
                </a:lnTo>
                <a:lnTo>
                  <a:pt x="245179" y="17479"/>
                </a:lnTo>
                <a:lnTo>
                  <a:pt x="24517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9" name="object 76"/>
          <p:cNvSpPr/>
          <p:nvPr/>
        </p:nvSpPr>
        <p:spPr>
          <a:xfrm>
            <a:off x="2245529" y="6433271"/>
            <a:ext cx="190667" cy="81649"/>
          </a:xfrm>
          <a:custGeom>
            <a:avLst/>
            <a:gdLst/>
            <a:ahLst/>
            <a:cxnLst/>
            <a:rect l="l" t="t" r="r" b="b"/>
            <a:pathLst>
              <a:path w="245179" h="104992">
                <a:moveTo>
                  <a:pt x="122589" y="0"/>
                </a:moveTo>
                <a:lnTo>
                  <a:pt x="81575" y="1454"/>
                </a:lnTo>
                <a:lnTo>
                  <a:pt x="33237" y="8012"/>
                </a:lnTo>
                <a:lnTo>
                  <a:pt x="0" y="81648"/>
                </a:lnTo>
                <a:lnTo>
                  <a:pt x="1535" y="85240"/>
                </a:lnTo>
                <a:lnTo>
                  <a:pt x="49998" y="100488"/>
                </a:lnTo>
                <a:lnTo>
                  <a:pt x="105369" y="104790"/>
                </a:lnTo>
                <a:lnTo>
                  <a:pt x="122589" y="104992"/>
                </a:lnTo>
                <a:lnTo>
                  <a:pt x="143824" y="104588"/>
                </a:lnTo>
                <a:lnTo>
                  <a:pt x="197780" y="99358"/>
                </a:lnTo>
                <a:lnTo>
                  <a:pt x="240054" y="86898"/>
                </a:lnTo>
                <a:lnTo>
                  <a:pt x="245179" y="80709"/>
                </a:lnTo>
                <a:lnTo>
                  <a:pt x="245179" y="23344"/>
                </a:lnTo>
                <a:lnTo>
                  <a:pt x="209724" y="6944"/>
                </a:lnTo>
                <a:lnTo>
                  <a:pt x="160047" y="1059"/>
                </a:lnTo>
                <a:lnTo>
                  <a:pt x="12258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0" name="object 77"/>
          <p:cNvSpPr/>
          <p:nvPr/>
        </p:nvSpPr>
        <p:spPr>
          <a:xfrm>
            <a:off x="2459642" y="6538366"/>
            <a:ext cx="86939" cy="117809"/>
          </a:xfrm>
          <a:custGeom>
            <a:avLst/>
            <a:gdLst/>
            <a:ahLst/>
            <a:cxnLst/>
            <a:rect l="l" t="t" r="r" b="b"/>
            <a:pathLst>
              <a:path w="111796" h="151491">
                <a:moveTo>
                  <a:pt x="19356" y="0"/>
                </a:moveTo>
                <a:lnTo>
                  <a:pt x="0" y="0"/>
                </a:lnTo>
                <a:lnTo>
                  <a:pt x="46" y="91068"/>
                </a:lnTo>
                <a:lnTo>
                  <a:pt x="11840" y="134223"/>
                </a:lnTo>
                <a:lnTo>
                  <a:pt x="47032" y="151491"/>
                </a:lnTo>
                <a:lnTo>
                  <a:pt x="64551" y="150345"/>
                </a:lnTo>
                <a:lnTo>
                  <a:pt x="79140" y="146662"/>
                </a:lnTo>
                <a:lnTo>
                  <a:pt x="90901" y="140469"/>
                </a:lnTo>
                <a:lnTo>
                  <a:pt x="97810" y="133835"/>
                </a:lnTo>
                <a:lnTo>
                  <a:pt x="64602" y="133835"/>
                </a:lnTo>
                <a:lnTo>
                  <a:pt x="47510" y="132333"/>
                </a:lnTo>
                <a:lnTo>
                  <a:pt x="34778" y="127239"/>
                </a:lnTo>
                <a:lnTo>
                  <a:pt x="26068" y="118536"/>
                </a:lnTo>
                <a:lnTo>
                  <a:pt x="21041" y="106210"/>
                </a:lnTo>
                <a:lnTo>
                  <a:pt x="19445" y="91068"/>
                </a:lnTo>
                <a:lnTo>
                  <a:pt x="19356" y="0"/>
                </a:lnTo>
                <a:close/>
              </a:path>
              <a:path w="111796" h="151491">
                <a:moveTo>
                  <a:pt x="111796" y="0"/>
                </a:moveTo>
                <a:lnTo>
                  <a:pt x="93379" y="0"/>
                </a:lnTo>
                <a:lnTo>
                  <a:pt x="93315" y="91068"/>
                </a:lnTo>
                <a:lnTo>
                  <a:pt x="91608" y="107867"/>
                </a:lnTo>
                <a:lnTo>
                  <a:pt x="86258" y="120910"/>
                </a:lnTo>
                <a:lnTo>
                  <a:pt x="77275" y="129569"/>
                </a:lnTo>
                <a:lnTo>
                  <a:pt x="64602" y="133835"/>
                </a:lnTo>
                <a:lnTo>
                  <a:pt x="97810" y="133835"/>
                </a:lnTo>
                <a:lnTo>
                  <a:pt x="99941" y="131788"/>
                </a:lnTo>
                <a:lnTo>
                  <a:pt x="106363" y="120645"/>
                </a:lnTo>
                <a:lnTo>
                  <a:pt x="110273" y="107064"/>
                </a:lnTo>
                <a:lnTo>
                  <a:pt x="111773" y="91068"/>
                </a:lnTo>
                <a:lnTo>
                  <a:pt x="111796"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1" name="object 78"/>
          <p:cNvSpPr txBox="1"/>
          <p:nvPr/>
        </p:nvSpPr>
        <p:spPr>
          <a:xfrm>
            <a:off x="2272263" y="6245085"/>
            <a:ext cx="384954" cy="119534"/>
          </a:xfrm>
          <a:prstGeom prst="rect">
            <a:avLst/>
          </a:prstGeom>
        </p:spPr>
        <p:txBody>
          <a:bodyPr vert="horz" wrap="square" lIns="0" tIns="0" rIns="0" bIns="0" rtlCol="0">
            <a:noAutofit/>
          </a:bodyPr>
          <a:lstStyle/>
          <a:p>
            <a:pPr marL="12700">
              <a:lnSpc>
                <a:spcPct val="100000"/>
              </a:lnSpc>
            </a:pPr>
            <a:r>
              <a:rPr sz="700" spc="-5" dirty="0">
                <a:latin typeface="Huawei Sans" panose="020C0503030203020204" pitchFamily="34" charset="0"/>
                <a:ea typeface="方正兰亭黑简体" panose="02000000000000000000" pitchFamily="2" charset="-122"/>
                <a:cs typeface="Huawei Sans"/>
              </a:rPr>
              <a:t>U</a:t>
            </a:r>
            <a:r>
              <a:rPr sz="700" spc="0" dirty="0">
                <a:latin typeface="Huawei Sans" panose="020C0503030203020204" pitchFamily="34" charset="0"/>
                <a:ea typeface="方正兰亭黑简体" panose="02000000000000000000" pitchFamily="2" charset="-122"/>
                <a:cs typeface="Huawei Sans"/>
              </a:rPr>
              <a:t>D</a:t>
            </a:r>
            <a:r>
              <a:rPr sz="700" spc="15" dirty="0">
                <a:latin typeface="Huawei Sans" panose="020C0503030203020204" pitchFamily="34" charset="0"/>
                <a:ea typeface="方正兰亭黑简体" panose="02000000000000000000" pitchFamily="2" charset="-122"/>
                <a:cs typeface="Huawei Sans"/>
              </a:rPr>
              <a:t>M</a:t>
            </a:r>
            <a:endParaRPr sz="700" dirty="0">
              <a:latin typeface="Huawei Sans" panose="020C0503030203020204" pitchFamily="34" charset="0"/>
              <a:ea typeface="方正兰亭黑简体" panose="02000000000000000000" pitchFamily="2" charset="-122"/>
              <a:cs typeface="Huawei Sans"/>
            </a:endParaRPr>
          </a:p>
        </p:txBody>
      </p:sp>
      <p:sp>
        <p:nvSpPr>
          <p:cNvPr id="462" name="object 79"/>
          <p:cNvSpPr/>
          <p:nvPr/>
        </p:nvSpPr>
        <p:spPr>
          <a:xfrm>
            <a:off x="1743500" y="6735419"/>
            <a:ext cx="0" cy="360077"/>
          </a:xfrm>
          <a:custGeom>
            <a:avLst/>
            <a:gdLst/>
            <a:ahLst/>
            <a:cxnLst/>
            <a:rect l="l" t="t" r="r" b="b"/>
            <a:pathLst>
              <a:path h="463024">
                <a:moveTo>
                  <a:pt x="0" y="0"/>
                </a:moveTo>
                <a:lnTo>
                  <a:pt x="0" y="463024"/>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3" name="object 80"/>
          <p:cNvSpPr/>
          <p:nvPr/>
        </p:nvSpPr>
        <p:spPr>
          <a:xfrm>
            <a:off x="2324077" y="6737882"/>
            <a:ext cx="0" cy="365916"/>
          </a:xfrm>
          <a:custGeom>
            <a:avLst/>
            <a:gdLst/>
            <a:ahLst/>
            <a:cxnLst/>
            <a:rect l="l" t="t" r="r" b="b"/>
            <a:pathLst>
              <a:path h="470532">
                <a:moveTo>
                  <a:pt x="0" y="0"/>
                </a:moveTo>
                <a:lnTo>
                  <a:pt x="0" y="470532"/>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4" name="object 82"/>
          <p:cNvSpPr/>
          <p:nvPr/>
        </p:nvSpPr>
        <p:spPr>
          <a:xfrm>
            <a:off x="2861775" y="6366219"/>
            <a:ext cx="428771" cy="360898"/>
          </a:xfrm>
          <a:custGeom>
            <a:avLst/>
            <a:gdLst/>
            <a:ahLst/>
            <a:cxnLst/>
            <a:rect l="l" t="t" r="r" b="b"/>
            <a:pathLst>
              <a:path w="551359" h="464080">
                <a:moveTo>
                  <a:pt x="493173" y="0"/>
                </a:moveTo>
                <a:lnTo>
                  <a:pt x="51199" y="462"/>
                </a:lnTo>
                <a:lnTo>
                  <a:pt x="14911" y="19834"/>
                </a:lnTo>
                <a:lnTo>
                  <a:pt x="0" y="58303"/>
                </a:lnTo>
                <a:lnTo>
                  <a:pt x="450" y="413002"/>
                </a:lnTo>
                <a:lnTo>
                  <a:pt x="19774" y="449204"/>
                </a:lnTo>
                <a:lnTo>
                  <a:pt x="58420" y="464080"/>
                </a:lnTo>
                <a:lnTo>
                  <a:pt x="500109" y="463654"/>
                </a:lnTo>
                <a:lnTo>
                  <a:pt x="536427" y="444451"/>
                </a:lnTo>
                <a:lnTo>
                  <a:pt x="551359" y="405894"/>
                </a:lnTo>
                <a:lnTo>
                  <a:pt x="550922" y="51301"/>
                </a:lnTo>
                <a:lnTo>
                  <a:pt x="531699" y="14996"/>
                </a:lnTo>
                <a:lnTo>
                  <a:pt x="493173"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5" name="object 83"/>
          <p:cNvSpPr/>
          <p:nvPr/>
        </p:nvSpPr>
        <p:spPr>
          <a:xfrm>
            <a:off x="2906295" y="6457629"/>
            <a:ext cx="135930" cy="172239"/>
          </a:xfrm>
          <a:custGeom>
            <a:avLst/>
            <a:gdLst/>
            <a:ahLst/>
            <a:cxnLst/>
            <a:rect l="l" t="t" r="r" b="b"/>
            <a:pathLst>
              <a:path w="174792" h="221482">
                <a:moveTo>
                  <a:pt x="174792" y="96429"/>
                </a:moveTo>
                <a:lnTo>
                  <a:pt x="0" y="96429"/>
                </a:lnTo>
                <a:lnTo>
                  <a:pt x="0" y="221482"/>
                </a:lnTo>
                <a:lnTo>
                  <a:pt x="174792" y="221482"/>
                </a:lnTo>
                <a:lnTo>
                  <a:pt x="174792" y="198020"/>
                </a:lnTo>
                <a:lnTo>
                  <a:pt x="66045" y="198020"/>
                </a:lnTo>
                <a:lnTo>
                  <a:pt x="76251" y="157900"/>
                </a:lnTo>
                <a:lnTo>
                  <a:pt x="70151" y="154967"/>
                </a:lnTo>
                <a:lnTo>
                  <a:pt x="66045" y="148749"/>
                </a:lnTo>
                <a:lnTo>
                  <a:pt x="66045" y="141593"/>
                </a:lnTo>
                <a:lnTo>
                  <a:pt x="71349" y="128989"/>
                </a:lnTo>
                <a:lnTo>
                  <a:pt x="83812" y="123125"/>
                </a:lnTo>
                <a:lnTo>
                  <a:pt x="174792" y="123125"/>
                </a:lnTo>
                <a:lnTo>
                  <a:pt x="174792" y="96429"/>
                </a:lnTo>
                <a:close/>
              </a:path>
              <a:path w="174792" h="221482">
                <a:moveTo>
                  <a:pt x="174792" y="123125"/>
                </a:moveTo>
                <a:lnTo>
                  <a:pt x="83812" y="123125"/>
                </a:lnTo>
                <a:lnTo>
                  <a:pt x="97982" y="127591"/>
                </a:lnTo>
                <a:lnTo>
                  <a:pt x="104445" y="138849"/>
                </a:lnTo>
                <a:lnTo>
                  <a:pt x="104641" y="148749"/>
                </a:lnTo>
                <a:lnTo>
                  <a:pt x="100652" y="154967"/>
                </a:lnTo>
                <a:lnTo>
                  <a:pt x="94552" y="157900"/>
                </a:lnTo>
                <a:lnTo>
                  <a:pt x="105696" y="198020"/>
                </a:lnTo>
                <a:lnTo>
                  <a:pt x="174792" y="198020"/>
                </a:lnTo>
                <a:lnTo>
                  <a:pt x="174792" y="123125"/>
                </a:lnTo>
                <a:close/>
              </a:path>
              <a:path w="174792" h="221482">
                <a:moveTo>
                  <a:pt x="87396" y="0"/>
                </a:moveTo>
                <a:lnTo>
                  <a:pt x="85402" y="0"/>
                </a:lnTo>
                <a:lnTo>
                  <a:pt x="70772" y="1635"/>
                </a:lnTo>
                <a:lnTo>
                  <a:pt x="35699" y="23255"/>
                </a:lnTo>
                <a:lnTo>
                  <a:pt x="22406" y="96429"/>
                </a:lnTo>
                <a:lnTo>
                  <a:pt x="52907" y="96429"/>
                </a:lnTo>
                <a:lnTo>
                  <a:pt x="52907" y="60532"/>
                </a:lnTo>
                <a:lnTo>
                  <a:pt x="56298" y="47186"/>
                </a:lnTo>
                <a:lnTo>
                  <a:pt x="65344" y="36947"/>
                </a:lnTo>
                <a:lnTo>
                  <a:pt x="78349" y="31401"/>
                </a:lnTo>
                <a:lnTo>
                  <a:pt x="84346" y="30852"/>
                </a:lnTo>
                <a:lnTo>
                  <a:pt x="142029" y="30852"/>
                </a:lnTo>
                <a:lnTo>
                  <a:pt x="135995" y="21981"/>
                </a:lnTo>
                <a:lnTo>
                  <a:pt x="125905" y="12610"/>
                </a:lnTo>
                <a:lnTo>
                  <a:pt x="113861" y="5585"/>
                </a:lnTo>
                <a:lnTo>
                  <a:pt x="100279" y="1269"/>
                </a:lnTo>
                <a:lnTo>
                  <a:pt x="87396" y="0"/>
                </a:lnTo>
                <a:close/>
              </a:path>
              <a:path w="174792" h="221482">
                <a:moveTo>
                  <a:pt x="142029" y="30852"/>
                </a:moveTo>
                <a:lnTo>
                  <a:pt x="87396" y="30852"/>
                </a:lnTo>
                <a:lnTo>
                  <a:pt x="101519" y="34037"/>
                </a:lnTo>
                <a:lnTo>
                  <a:pt x="112410" y="42540"/>
                </a:lnTo>
                <a:lnTo>
                  <a:pt x="118349" y="54782"/>
                </a:lnTo>
                <a:lnTo>
                  <a:pt x="118952" y="96429"/>
                </a:lnTo>
                <a:lnTo>
                  <a:pt x="150392" y="96429"/>
                </a:lnTo>
                <a:lnTo>
                  <a:pt x="150392" y="60532"/>
                </a:lnTo>
                <a:lnTo>
                  <a:pt x="148654" y="46305"/>
                </a:lnTo>
                <a:lnTo>
                  <a:pt x="143717" y="33333"/>
                </a:lnTo>
                <a:lnTo>
                  <a:pt x="142029" y="30852"/>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6" name="object 84"/>
          <p:cNvSpPr/>
          <p:nvPr/>
        </p:nvSpPr>
        <p:spPr>
          <a:xfrm>
            <a:off x="3066789" y="6464660"/>
            <a:ext cx="181611" cy="172231"/>
          </a:xfrm>
          <a:custGeom>
            <a:avLst/>
            <a:gdLst/>
            <a:ahLst/>
            <a:cxnLst/>
            <a:rect l="l" t="t" r="r" b="b"/>
            <a:pathLst>
              <a:path w="233534" h="221473">
                <a:moveTo>
                  <a:pt x="192588" y="138044"/>
                </a:moveTo>
                <a:lnTo>
                  <a:pt x="97141" y="138044"/>
                </a:lnTo>
                <a:lnTo>
                  <a:pt x="115285" y="154137"/>
                </a:lnTo>
                <a:lnTo>
                  <a:pt x="150947" y="154137"/>
                </a:lnTo>
                <a:lnTo>
                  <a:pt x="150947" y="187923"/>
                </a:lnTo>
                <a:lnTo>
                  <a:pt x="186610" y="187923"/>
                </a:lnTo>
                <a:lnTo>
                  <a:pt x="186610" y="221473"/>
                </a:lnTo>
                <a:lnTo>
                  <a:pt x="233534" y="221473"/>
                </a:lnTo>
                <a:lnTo>
                  <a:pt x="233534" y="176661"/>
                </a:lnTo>
                <a:lnTo>
                  <a:pt x="192588" y="138044"/>
                </a:lnTo>
                <a:close/>
              </a:path>
              <a:path w="233534" h="221473">
                <a:moveTo>
                  <a:pt x="75613" y="0"/>
                </a:moveTo>
                <a:lnTo>
                  <a:pt x="33920" y="11665"/>
                </a:lnTo>
                <a:lnTo>
                  <a:pt x="6518" y="41775"/>
                </a:lnTo>
                <a:lnTo>
                  <a:pt x="0" y="68461"/>
                </a:lnTo>
                <a:lnTo>
                  <a:pt x="1454" y="82952"/>
                </a:lnTo>
                <a:lnTo>
                  <a:pt x="21057" y="119073"/>
                </a:lnTo>
                <a:lnTo>
                  <a:pt x="57329" y="138965"/>
                </a:lnTo>
                <a:lnTo>
                  <a:pt x="71750" y="140834"/>
                </a:lnTo>
                <a:lnTo>
                  <a:pt x="85781" y="140152"/>
                </a:lnTo>
                <a:lnTo>
                  <a:pt x="97141" y="138044"/>
                </a:lnTo>
                <a:lnTo>
                  <a:pt x="192588" y="138044"/>
                </a:lnTo>
                <a:lnTo>
                  <a:pt x="144847" y="93018"/>
                </a:lnTo>
                <a:lnTo>
                  <a:pt x="146959" y="85862"/>
                </a:lnTo>
                <a:lnTo>
                  <a:pt x="148953" y="78706"/>
                </a:lnTo>
                <a:lnTo>
                  <a:pt x="59210" y="78706"/>
                </a:lnTo>
                <a:lnTo>
                  <a:pt x="45132" y="74939"/>
                </a:lnTo>
                <a:lnTo>
                  <a:pt x="35974" y="65051"/>
                </a:lnTo>
                <a:lnTo>
                  <a:pt x="37206" y="47954"/>
                </a:lnTo>
                <a:lnTo>
                  <a:pt x="43779" y="37117"/>
                </a:lnTo>
                <a:lnTo>
                  <a:pt x="54155" y="32121"/>
                </a:lnTo>
                <a:lnTo>
                  <a:pt x="136762" y="32121"/>
                </a:lnTo>
                <a:lnTo>
                  <a:pt x="136375" y="31442"/>
                </a:lnTo>
                <a:lnTo>
                  <a:pt x="127397" y="21044"/>
                </a:lnTo>
                <a:lnTo>
                  <a:pt x="116530" y="12422"/>
                </a:lnTo>
                <a:lnTo>
                  <a:pt x="104075" y="5854"/>
                </a:lnTo>
                <a:lnTo>
                  <a:pt x="90336" y="1620"/>
                </a:lnTo>
                <a:lnTo>
                  <a:pt x="75613" y="0"/>
                </a:lnTo>
                <a:close/>
              </a:path>
              <a:path w="233534" h="221473">
                <a:moveTo>
                  <a:pt x="136762" y="32121"/>
                </a:moveTo>
                <a:lnTo>
                  <a:pt x="54155" y="32121"/>
                </a:lnTo>
                <a:lnTo>
                  <a:pt x="70413" y="34831"/>
                </a:lnTo>
                <a:lnTo>
                  <a:pt x="80784" y="42809"/>
                </a:lnTo>
                <a:lnTo>
                  <a:pt x="84655" y="54481"/>
                </a:lnTo>
                <a:lnTo>
                  <a:pt x="80411" y="67882"/>
                </a:lnTo>
                <a:lnTo>
                  <a:pt x="69759" y="76487"/>
                </a:lnTo>
                <a:lnTo>
                  <a:pt x="59210" y="78706"/>
                </a:lnTo>
                <a:lnTo>
                  <a:pt x="148953" y="78706"/>
                </a:lnTo>
                <a:lnTo>
                  <a:pt x="148953" y="70495"/>
                </a:lnTo>
                <a:lnTo>
                  <a:pt x="147455" y="56446"/>
                </a:lnTo>
                <a:lnTo>
                  <a:pt x="143161" y="43336"/>
                </a:lnTo>
                <a:lnTo>
                  <a:pt x="136762" y="32121"/>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7" name="object 85"/>
          <p:cNvSpPr txBox="1"/>
          <p:nvPr/>
        </p:nvSpPr>
        <p:spPr>
          <a:xfrm>
            <a:off x="848301" y="7906713"/>
            <a:ext cx="402460" cy="279208"/>
          </a:xfrm>
          <a:prstGeom prst="rect">
            <a:avLst/>
          </a:prstGeom>
        </p:spPr>
        <p:txBody>
          <a:bodyPr vert="horz" wrap="square" lIns="0" tIns="0" rIns="0" bIns="0" rtlCol="0">
            <a:noAutofit/>
          </a:bodyPr>
          <a:lstStyle/>
          <a:p>
            <a:pPr marL="12700">
              <a:lnSpc>
                <a:spcPct val="100000"/>
              </a:lnSpc>
              <a:tabLst>
                <a:tab pos="359410" algn="l"/>
              </a:tabLst>
            </a:pPr>
            <a:r>
              <a:rPr sz="700" spc="0" dirty="0">
                <a:solidFill>
                  <a:srgbClr val="7E7E7E"/>
                </a:solidFill>
                <a:latin typeface="Huawei Sans" panose="020C0503030203020204" pitchFamily="34" charset="0"/>
                <a:ea typeface="方正兰亭黑简体" panose="02000000000000000000" pitchFamily="2" charset="-122"/>
                <a:cs typeface="Huawei Sans"/>
              </a:rPr>
              <a:t>	</a:t>
            </a:r>
            <a:r>
              <a:rPr sz="700" b="1" spc="15" dirty="0" smtClean="0">
                <a:solidFill>
                  <a:srgbClr val="7E7E7E"/>
                </a:solidFill>
                <a:latin typeface="Huawei Sans" panose="020C0503030203020204" pitchFamily="34" charset="0"/>
                <a:ea typeface="方正兰亭黑简体" panose="02000000000000000000" pitchFamily="2" charset="-122"/>
                <a:cs typeface="Huawei Sans"/>
              </a:rPr>
              <a:t>N8</a:t>
            </a:r>
            <a:endParaRPr sz="700" dirty="0">
              <a:latin typeface="Huawei Sans" panose="020C0503030203020204" pitchFamily="34" charset="0"/>
              <a:ea typeface="方正兰亭黑简体" panose="02000000000000000000" pitchFamily="2" charset="-122"/>
              <a:cs typeface="Huawei Sans"/>
            </a:endParaRPr>
          </a:p>
        </p:txBody>
      </p:sp>
      <p:sp>
        <p:nvSpPr>
          <p:cNvPr id="468" name="object 86"/>
          <p:cNvSpPr txBox="1"/>
          <p:nvPr/>
        </p:nvSpPr>
        <p:spPr>
          <a:xfrm>
            <a:off x="2460531" y="7787179"/>
            <a:ext cx="217294" cy="119534"/>
          </a:xfrm>
          <a:prstGeom prst="rect">
            <a:avLst/>
          </a:prstGeom>
        </p:spPr>
        <p:txBody>
          <a:bodyPr vert="horz" wrap="square" lIns="0" tIns="0" rIns="0" bIns="0" rtlCol="0">
            <a:noAutofit/>
          </a:bodyPr>
          <a:lstStyle/>
          <a:p>
            <a:pPr marL="12700">
              <a:lnSpc>
                <a:spcPct val="100000"/>
              </a:lnSpc>
            </a:pPr>
            <a:r>
              <a:rPr sz="700" b="1" spc="20" dirty="0">
                <a:solidFill>
                  <a:srgbClr val="7E7E7E"/>
                </a:solidFill>
                <a:latin typeface="Huawei Sans" panose="020C0503030203020204" pitchFamily="34" charset="0"/>
                <a:ea typeface="方正兰亭黑简体" panose="02000000000000000000" pitchFamily="2" charset="-122"/>
                <a:cs typeface="Huawei Sans"/>
              </a:rPr>
              <a:t>N</a:t>
            </a:r>
            <a:r>
              <a:rPr sz="700" b="1" spc="15" dirty="0">
                <a:solidFill>
                  <a:srgbClr val="7E7E7E"/>
                </a:solidFill>
                <a:latin typeface="Huawei Sans" panose="020C0503030203020204" pitchFamily="34" charset="0"/>
                <a:ea typeface="方正兰亭黑简体" panose="02000000000000000000" pitchFamily="2" charset="-122"/>
                <a:cs typeface="Huawei Sans"/>
              </a:rPr>
              <a:t>7</a:t>
            </a:r>
            <a:endParaRPr sz="700" dirty="0">
              <a:latin typeface="Huawei Sans" panose="020C0503030203020204" pitchFamily="34" charset="0"/>
              <a:ea typeface="方正兰亭黑简体" panose="02000000000000000000" pitchFamily="2" charset="-122"/>
              <a:cs typeface="Huawei Sans"/>
            </a:endParaRPr>
          </a:p>
        </p:txBody>
      </p:sp>
      <p:sp>
        <p:nvSpPr>
          <p:cNvPr id="469" name="object 87"/>
          <p:cNvSpPr txBox="1"/>
          <p:nvPr/>
        </p:nvSpPr>
        <p:spPr>
          <a:xfrm>
            <a:off x="786367" y="6803924"/>
            <a:ext cx="276882" cy="119534"/>
          </a:xfrm>
          <a:prstGeom prst="rect">
            <a:avLst/>
          </a:prstGeom>
        </p:spPr>
        <p:txBody>
          <a:bodyPr vert="horz" wrap="square" lIns="0" tIns="0" rIns="0" bIns="0" rtlCol="0">
            <a:noAutofit/>
          </a:bodyPr>
          <a:lstStyle/>
          <a:p>
            <a:pPr marL="12700">
              <a:lnSpc>
                <a:spcPct val="100000"/>
              </a:lnSpc>
            </a:pPr>
            <a:r>
              <a:rPr sz="700" b="1" spc="20" dirty="0">
                <a:solidFill>
                  <a:srgbClr val="7E7E7E"/>
                </a:solidFill>
                <a:latin typeface="Huawei Sans" panose="020C0503030203020204" pitchFamily="34" charset="0"/>
                <a:ea typeface="方正兰亭黑简体" panose="02000000000000000000" pitchFamily="2" charset="-122"/>
                <a:cs typeface="Huawei Sans"/>
              </a:rPr>
              <a:t>N</a:t>
            </a:r>
            <a:r>
              <a:rPr sz="700" b="1" spc="15" dirty="0">
                <a:solidFill>
                  <a:srgbClr val="7E7E7E"/>
                </a:solidFill>
                <a:latin typeface="Huawei Sans" panose="020C0503030203020204" pitchFamily="34" charset="0"/>
                <a:ea typeface="方正兰亭黑简体" panose="02000000000000000000" pitchFamily="2" charset="-122"/>
                <a:cs typeface="Huawei Sans"/>
              </a:rPr>
              <a:t>40</a:t>
            </a:r>
            <a:endParaRPr sz="700" dirty="0">
              <a:latin typeface="Huawei Sans" panose="020C0503030203020204" pitchFamily="34" charset="0"/>
              <a:ea typeface="方正兰亭黑简体" panose="02000000000000000000" pitchFamily="2" charset="-122"/>
              <a:cs typeface="Huawei Sans"/>
            </a:endParaRPr>
          </a:p>
        </p:txBody>
      </p:sp>
      <p:sp>
        <p:nvSpPr>
          <p:cNvPr id="470" name="object 88"/>
          <p:cNvSpPr txBox="1"/>
          <p:nvPr/>
        </p:nvSpPr>
        <p:spPr>
          <a:xfrm>
            <a:off x="2465547" y="7990618"/>
            <a:ext cx="279451" cy="119534"/>
          </a:xfrm>
          <a:prstGeom prst="rect">
            <a:avLst/>
          </a:prstGeom>
        </p:spPr>
        <p:txBody>
          <a:bodyPr vert="horz" wrap="square" lIns="0" tIns="0" rIns="0" bIns="0" rtlCol="0">
            <a:noAutofit/>
          </a:bodyPr>
          <a:lstStyle/>
          <a:p>
            <a:pPr marL="12700">
              <a:lnSpc>
                <a:spcPct val="100000"/>
              </a:lnSpc>
            </a:pPr>
            <a:r>
              <a:rPr sz="700" b="1" spc="15" dirty="0">
                <a:solidFill>
                  <a:srgbClr val="7E7E7E"/>
                </a:solidFill>
                <a:latin typeface="Huawei Sans" panose="020C0503030203020204" pitchFamily="34" charset="0"/>
                <a:ea typeface="方正兰亭黑简体" panose="02000000000000000000" pitchFamily="2" charset="-122"/>
                <a:cs typeface="Huawei Sans"/>
              </a:rPr>
              <a:t>N40</a:t>
            </a:r>
            <a:endParaRPr sz="700" dirty="0">
              <a:latin typeface="Huawei Sans" panose="020C0503030203020204" pitchFamily="34" charset="0"/>
              <a:ea typeface="方正兰亭黑简体" panose="02000000000000000000" pitchFamily="2" charset="-122"/>
              <a:cs typeface="Huawei Sans"/>
            </a:endParaRPr>
          </a:p>
        </p:txBody>
      </p:sp>
      <p:sp>
        <p:nvSpPr>
          <p:cNvPr id="471" name="object 89"/>
          <p:cNvSpPr txBox="1"/>
          <p:nvPr/>
        </p:nvSpPr>
        <p:spPr>
          <a:xfrm>
            <a:off x="1514046" y="6781116"/>
            <a:ext cx="281251" cy="119534"/>
          </a:xfrm>
          <a:prstGeom prst="rect">
            <a:avLst/>
          </a:prstGeom>
        </p:spPr>
        <p:txBody>
          <a:bodyPr vert="horz" wrap="square" lIns="0" tIns="0" rIns="0" bIns="0" rtlCol="0">
            <a:noAutofit/>
          </a:bodyPr>
          <a:lstStyle/>
          <a:p>
            <a:pPr marL="12700">
              <a:lnSpc>
                <a:spcPct val="100000"/>
              </a:lnSpc>
            </a:pPr>
            <a:r>
              <a:rPr sz="700" b="1" spc="20" dirty="0">
                <a:solidFill>
                  <a:srgbClr val="7E7E7E"/>
                </a:solidFill>
                <a:latin typeface="Huawei Sans" panose="020C0503030203020204" pitchFamily="34" charset="0"/>
                <a:ea typeface="方正兰亭黑简体" panose="02000000000000000000" pitchFamily="2" charset="-122"/>
                <a:cs typeface="Huawei Sans"/>
              </a:rPr>
              <a:t>N</a:t>
            </a:r>
            <a:r>
              <a:rPr sz="700" b="1" spc="15" dirty="0">
                <a:solidFill>
                  <a:srgbClr val="7E7E7E"/>
                </a:solidFill>
                <a:latin typeface="Huawei Sans" panose="020C0503030203020204" pitchFamily="34" charset="0"/>
                <a:ea typeface="方正兰亭黑简体" panose="02000000000000000000" pitchFamily="2" charset="-122"/>
                <a:cs typeface="Huawei Sans"/>
              </a:rPr>
              <a:t>15</a:t>
            </a:r>
            <a:endParaRPr sz="700" dirty="0">
              <a:latin typeface="Huawei Sans" panose="020C0503030203020204" pitchFamily="34" charset="0"/>
              <a:ea typeface="方正兰亭黑简体" panose="02000000000000000000" pitchFamily="2" charset="-122"/>
              <a:cs typeface="Huawei Sans"/>
            </a:endParaRPr>
          </a:p>
        </p:txBody>
      </p:sp>
      <p:sp>
        <p:nvSpPr>
          <p:cNvPr id="472" name="object 90"/>
          <p:cNvSpPr txBox="1"/>
          <p:nvPr/>
        </p:nvSpPr>
        <p:spPr>
          <a:xfrm>
            <a:off x="1111448" y="8013882"/>
            <a:ext cx="284766" cy="119534"/>
          </a:xfrm>
          <a:prstGeom prst="rect">
            <a:avLst/>
          </a:prstGeom>
        </p:spPr>
        <p:txBody>
          <a:bodyPr vert="horz" wrap="square" lIns="0" tIns="0" rIns="0" bIns="0" rtlCol="0">
            <a:noAutofit/>
          </a:bodyPr>
          <a:lstStyle/>
          <a:p>
            <a:pPr marL="12700">
              <a:lnSpc>
                <a:spcPct val="100000"/>
              </a:lnSpc>
            </a:pPr>
            <a:r>
              <a:rPr sz="700" b="1" spc="15" dirty="0">
                <a:solidFill>
                  <a:srgbClr val="7E7E7E"/>
                </a:solidFill>
                <a:latin typeface="Huawei Sans" panose="020C0503030203020204" pitchFamily="34" charset="0"/>
                <a:ea typeface="方正兰亭黑简体" panose="02000000000000000000" pitchFamily="2" charset="-122"/>
                <a:cs typeface="Huawei Sans"/>
              </a:rPr>
              <a:t>N15</a:t>
            </a:r>
            <a:endParaRPr sz="700" dirty="0">
              <a:latin typeface="Huawei Sans" panose="020C0503030203020204" pitchFamily="34" charset="0"/>
              <a:ea typeface="方正兰亭黑简体" panose="02000000000000000000" pitchFamily="2" charset="-122"/>
              <a:cs typeface="Huawei Sans"/>
            </a:endParaRPr>
          </a:p>
        </p:txBody>
      </p:sp>
      <p:sp>
        <p:nvSpPr>
          <p:cNvPr id="473" name="object 91"/>
          <p:cNvSpPr txBox="1"/>
          <p:nvPr/>
        </p:nvSpPr>
        <p:spPr>
          <a:xfrm>
            <a:off x="2102851" y="7796757"/>
            <a:ext cx="269293" cy="119534"/>
          </a:xfrm>
          <a:prstGeom prst="rect">
            <a:avLst/>
          </a:prstGeom>
        </p:spPr>
        <p:txBody>
          <a:bodyPr vert="horz" wrap="square" lIns="0" tIns="0" rIns="0" bIns="0" rtlCol="0">
            <a:noAutofit/>
          </a:bodyPr>
          <a:lstStyle/>
          <a:p>
            <a:pPr marL="12700">
              <a:lnSpc>
                <a:spcPct val="100000"/>
              </a:lnSpc>
            </a:pPr>
            <a:r>
              <a:rPr sz="700" b="1" spc="15" dirty="0">
                <a:solidFill>
                  <a:srgbClr val="7E7E7E"/>
                </a:solidFill>
                <a:latin typeface="Huawei Sans" panose="020C0503030203020204" pitchFamily="34" charset="0"/>
                <a:ea typeface="方正兰亭黑简体" panose="02000000000000000000" pitchFamily="2" charset="-122"/>
                <a:cs typeface="Huawei Sans"/>
              </a:rPr>
              <a:t>N10</a:t>
            </a:r>
            <a:endParaRPr sz="700" dirty="0">
              <a:latin typeface="Huawei Sans" panose="020C0503030203020204" pitchFamily="34" charset="0"/>
              <a:ea typeface="方正兰亭黑简体" panose="02000000000000000000" pitchFamily="2" charset="-122"/>
              <a:cs typeface="Huawei Sans"/>
            </a:endParaRPr>
          </a:p>
        </p:txBody>
      </p:sp>
      <p:sp>
        <p:nvSpPr>
          <p:cNvPr id="474" name="object 92"/>
          <p:cNvSpPr txBox="1"/>
          <p:nvPr/>
        </p:nvSpPr>
        <p:spPr>
          <a:xfrm>
            <a:off x="2945179" y="6234792"/>
            <a:ext cx="401517" cy="119534"/>
          </a:xfrm>
          <a:prstGeom prst="rect">
            <a:avLst/>
          </a:prstGeom>
        </p:spPr>
        <p:txBody>
          <a:bodyPr vert="horz" wrap="square" lIns="0" tIns="0" rIns="0" bIns="0" rtlCol="0">
            <a:noAutofit/>
          </a:bodyPr>
          <a:lstStyle/>
          <a:p>
            <a:pPr marL="12700">
              <a:lnSpc>
                <a:spcPct val="100000"/>
              </a:lnSpc>
            </a:pPr>
            <a:r>
              <a:rPr sz="700" spc="0" dirty="0">
                <a:latin typeface="Huawei Sans" panose="020C0503030203020204" pitchFamily="34" charset="0"/>
                <a:ea typeface="方正兰亭黑简体" panose="02000000000000000000" pitchFamily="2" charset="-122"/>
                <a:cs typeface="Huawei Sans"/>
              </a:rPr>
              <a:t>A</a:t>
            </a:r>
            <a:r>
              <a:rPr sz="700" spc="-5" dirty="0">
                <a:latin typeface="Huawei Sans" panose="020C0503030203020204" pitchFamily="34" charset="0"/>
                <a:ea typeface="方正兰亭黑简体" panose="02000000000000000000" pitchFamily="2" charset="-122"/>
                <a:cs typeface="Huawei Sans"/>
              </a:rPr>
              <a:t>U</a:t>
            </a:r>
            <a:r>
              <a:rPr sz="700" spc="45" dirty="0">
                <a:latin typeface="Huawei Sans" panose="020C0503030203020204" pitchFamily="34" charset="0"/>
                <a:ea typeface="方正兰亭黑简体" panose="02000000000000000000" pitchFamily="2" charset="-122"/>
                <a:cs typeface="Huawei Sans"/>
              </a:rPr>
              <a:t>S</a:t>
            </a:r>
            <a:r>
              <a:rPr sz="700" spc="10" dirty="0">
                <a:latin typeface="Huawei Sans" panose="020C0503030203020204" pitchFamily="34" charset="0"/>
                <a:ea typeface="方正兰亭黑简体" panose="02000000000000000000" pitchFamily="2" charset="-122"/>
                <a:cs typeface="Huawei Sans"/>
              </a:rPr>
              <a:t>F</a:t>
            </a:r>
            <a:endParaRPr sz="700" dirty="0">
              <a:latin typeface="Huawei Sans" panose="020C0503030203020204" pitchFamily="34" charset="0"/>
              <a:ea typeface="方正兰亭黑简体" panose="02000000000000000000" pitchFamily="2" charset="-122"/>
              <a:cs typeface="Huawei Sans"/>
            </a:endParaRPr>
          </a:p>
        </p:txBody>
      </p:sp>
      <p:sp>
        <p:nvSpPr>
          <p:cNvPr id="475" name="object 93"/>
          <p:cNvSpPr txBox="1"/>
          <p:nvPr/>
        </p:nvSpPr>
        <p:spPr>
          <a:xfrm>
            <a:off x="3125400" y="6774274"/>
            <a:ext cx="262187" cy="119534"/>
          </a:xfrm>
          <a:prstGeom prst="rect">
            <a:avLst/>
          </a:prstGeom>
        </p:spPr>
        <p:txBody>
          <a:bodyPr vert="horz" wrap="square" lIns="0" tIns="0" rIns="0" bIns="0" rtlCol="0">
            <a:noAutofit/>
          </a:bodyPr>
          <a:lstStyle/>
          <a:p>
            <a:pPr marL="12700">
              <a:lnSpc>
                <a:spcPct val="100000"/>
              </a:lnSpc>
            </a:pPr>
            <a:r>
              <a:rPr sz="700" b="1" spc="20" dirty="0">
                <a:solidFill>
                  <a:srgbClr val="7E7E7E"/>
                </a:solidFill>
                <a:latin typeface="Huawei Sans" panose="020C0503030203020204" pitchFamily="34" charset="0"/>
                <a:ea typeface="方正兰亭黑简体" panose="02000000000000000000" pitchFamily="2" charset="-122"/>
                <a:cs typeface="Huawei Sans"/>
              </a:rPr>
              <a:t>N</a:t>
            </a:r>
            <a:r>
              <a:rPr sz="700" b="1" spc="15" dirty="0">
                <a:solidFill>
                  <a:srgbClr val="7E7E7E"/>
                </a:solidFill>
                <a:latin typeface="Huawei Sans" panose="020C0503030203020204" pitchFamily="34" charset="0"/>
                <a:ea typeface="方正兰亭黑简体" panose="02000000000000000000" pitchFamily="2" charset="-122"/>
                <a:cs typeface="Huawei Sans"/>
              </a:rPr>
              <a:t>12</a:t>
            </a:r>
            <a:endParaRPr sz="700" dirty="0">
              <a:latin typeface="Huawei Sans" panose="020C0503030203020204" pitchFamily="34" charset="0"/>
              <a:ea typeface="方正兰亭黑简体" panose="02000000000000000000" pitchFamily="2" charset="-122"/>
              <a:cs typeface="Huawei Sans"/>
            </a:endParaRPr>
          </a:p>
        </p:txBody>
      </p:sp>
      <p:sp>
        <p:nvSpPr>
          <p:cNvPr id="476" name="object 94"/>
          <p:cNvSpPr txBox="1"/>
          <p:nvPr/>
        </p:nvSpPr>
        <p:spPr>
          <a:xfrm>
            <a:off x="2180733" y="7180989"/>
            <a:ext cx="323947" cy="119534"/>
          </a:xfrm>
          <a:prstGeom prst="rect">
            <a:avLst/>
          </a:prstGeom>
        </p:spPr>
        <p:txBody>
          <a:bodyPr vert="horz" wrap="square" lIns="0" tIns="0" rIns="0" bIns="0" rtlCol="0">
            <a:noAutofit/>
          </a:bodyPr>
          <a:lstStyle/>
          <a:p>
            <a:pPr marL="12700">
              <a:lnSpc>
                <a:spcPct val="100000"/>
              </a:lnSpc>
            </a:pPr>
            <a:r>
              <a:rPr sz="700" b="1" spc="5" dirty="0">
                <a:solidFill>
                  <a:srgbClr val="003593"/>
                </a:solidFill>
                <a:latin typeface="Huawei Sans" panose="020C0503030203020204" pitchFamily="34" charset="0"/>
                <a:ea typeface="方正兰亭黑简体" panose="02000000000000000000" pitchFamily="2" charset="-122"/>
                <a:cs typeface="Huawei Sans"/>
              </a:rPr>
              <a:t>S</a:t>
            </a:r>
            <a:r>
              <a:rPr sz="700" b="1" spc="0" dirty="0">
                <a:solidFill>
                  <a:srgbClr val="003593"/>
                </a:solidFill>
                <a:latin typeface="Huawei Sans" panose="020C0503030203020204" pitchFamily="34" charset="0"/>
                <a:ea typeface="方正兰亭黑简体" panose="02000000000000000000" pitchFamily="2" charset="-122"/>
                <a:cs typeface="Huawei Sans"/>
              </a:rPr>
              <a:t>BI</a:t>
            </a:r>
            <a:endParaRPr sz="700" dirty="0">
              <a:solidFill>
                <a:srgbClr val="003593"/>
              </a:solidFill>
              <a:latin typeface="Huawei Sans" panose="020C0503030203020204" pitchFamily="34" charset="0"/>
              <a:ea typeface="方正兰亭黑简体" panose="02000000000000000000" pitchFamily="2" charset="-122"/>
              <a:cs typeface="Huawei Sans"/>
            </a:endParaRPr>
          </a:p>
        </p:txBody>
      </p:sp>
      <p:sp>
        <p:nvSpPr>
          <p:cNvPr id="477" name="object 95"/>
          <p:cNvSpPr/>
          <p:nvPr/>
        </p:nvSpPr>
        <p:spPr>
          <a:xfrm>
            <a:off x="2879018" y="6745909"/>
            <a:ext cx="200154" cy="360898"/>
          </a:xfrm>
          <a:custGeom>
            <a:avLst/>
            <a:gdLst/>
            <a:ahLst/>
            <a:cxnLst/>
            <a:rect l="l" t="t" r="r" b="b"/>
            <a:pathLst>
              <a:path w="257379" h="464080">
                <a:moveTo>
                  <a:pt x="257379" y="0"/>
                </a:moveTo>
                <a:lnTo>
                  <a:pt x="257379" y="317677"/>
                </a:lnTo>
                <a:lnTo>
                  <a:pt x="0" y="317677"/>
                </a:lnTo>
                <a:lnTo>
                  <a:pt x="938" y="464080"/>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8" name="object 96"/>
          <p:cNvSpPr/>
          <p:nvPr/>
        </p:nvSpPr>
        <p:spPr>
          <a:xfrm>
            <a:off x="582632" y="7069768"/>
            <a:ext cx="581114" cy="714681"/>
          </a:xfrm>
          <a:custGeom>
            <a:avLst/>
            <a:gdLst/>
            <a:ahLst/>
            <a:cxnLst/>
            <a:rect l="l" t="t" r="r" b="b"/>
            <a:pathLst>
              <a:path w="747256" h="919011">
                <a:moveTo>
                  <a:pt x="66503" y="0"/>
                </a:moveTo>
                <a:lnTo>
                  <a:pt x="26809" y="13112"/>
                </a:lnTo>
                <a:lnTo>
                  <a:pt x="3063" y="46461"/>
                </a:lnTo>
                <a:lnTo>
                  <a:pt x="0" y="852495"/>
                </a:lnTo>
                <a:lnTo>
                  <a:pt x="1572" y="866934"/>
                </a:lnTo>
                <a:lnTo>
                  <a:pt x="22459" y="902328"/>
                </a:lnTo>
                <a:lnTo>
                  <a:pt x="60526" y="918745"/>
                </a:lnTo>
                <a:lnTo>
                  <a:pt x="66503" y="919011"/>
                </a:lnTo>
                <a:lnTo>
                  <a:pt x="680741" y="919011"/>
                </a:lnTo>
                <a:lnTo>
                  <a:pt x="720431" y="905866"/>
                </a:lnTo>
                <a:lnTo>
                  <a:pt x="744188" y="872512"/>
                </a:lnTo>
                <a:lnTo>
                  <a:pt x="747256" y="66515"/>
                </a:lnTo>
                <a:lnTo>
                  <a:pt x="745683" y="52042"/>
                </a:lnTo>
                <a:lnTo>
                  <a:pt x="724789" y="16645"/>
                </a:lnTo>
                <a:lnTo>
                  <a:pt x="686725" y="264"/>
                </a:lnTo>
                <a:lnTo>
                  <a:pt x="66503" y="0"/>
                </a:lnTo>
                <a:close/>
              </a:path>
            </a:pathLst>
          </a:custGeom>
          <a:solidFill>
            <a:srgbClr val="F1F1F1"/>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9" name="object 97"/>
          <p:cNvSpPr/>
          <p:nvPr/>
        </p:nvSpPr>
        <p:spPr>
          <a:xfrm>
            <a:off x="1163746" y="7418808"/>
            <a:ext cx="285909" cy="0"/>
          </a:xfrm>
          <a:custGeom>
            <a:avLst/>
            <a:gdLst/>
            <a:ahLst/>
            <a:cxnLst/>
            <a:rect l="l" t="t" r="r" b="b"/>
            <a:pathLst>
              <a:path w="367651">
                <a:moveTo>
                  <a:pt x="367651" y="0"/>
                </a:moveTo>
                <a:lnTo>
                  <a:pt x="0" y="0"/>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0" name="object 98"/>
          <p:cNvSpPr/>
          <p:nvPr/>
        </p:nvSpPr>
        <p:spPr>
          <a:xfrm>
            <a:off x="673997" y="7242373"/>
            <a:ext cx="407734" cy="343472"/>
          </a:xfrm>
          <a:custGeom>
            <a:avLst/>
            <a:gdLst/>
            <a:ahLst/>
            <a:cxnLst/>
            <a:rect l="l" t="t" r="r" b="b"/>
            <a:pathLst>
              <a:path w="524307" h="441674">
                <a:moveTo>
                  <a:pt x="468819" y="0"/>
                </a:moveTo>
                <a:lnTo>
                  <a:pt x="52871" y="61"/>
                </a:lnTo>
                <a:lnTo>
                  <a:pt x="15555" y="17312"/>
                </a:lnTo>
                <a:lnTo>
                  <a:pt x="0" y="55487"/>
                </a:lnTo>
                <a:lnTo>
                  <a:pt x="61" y="388755"/>
                </a:lnTo>
                <a:lnTo>
                  <a:pt x="17283" y="426091"/>
                </a:lnTo>
                <a:lnTo>
                  <a:pt x="55440" y="441674"/>
                </a:lnTo>
                <a:lnTo>
                  <a:pt x="471425" y="441611"/>
                </a:lnTo>
                <a:lnTo>
                  <a:pt x="508737" y="424349"/>
                </a:lnTo>
                <a:lnTo>
                  <a:pt x="524307" y="386186"/>
                </a:lnTo>
                <a:lnTo>
                  <a:pt x="524244" y="52882"/>
                </a:lnTo>
                <a:lnTo>
                  <a:pt x="506982" y="15570"/>
                </a:lnTo>
                <a:lnTo>
                  <a:pt x="468819"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1" name="object 99"/>
          <p:cNvSpPr/>
          <p:nvPr/>
        </p:nvSpPr>
        <p:spPr>
          <a:xfrm>
            <a:off x="740621" y="7298203"/>
            <a:ext cx="74122" cy="55922"/>
          </a:xfrm>
          <a:custGeom>
            <a:avLst/>
            <a:gdLst/>
            <a:ahLst/>
            <a:cxnLst/>
            <a:rect l="l" t="t" r="r" b="b"/>
            <a:pathLst>
              <a:path w="95314" h="71911">
                <a:moveTo>
                  <a:pt x="48636" y="0"/>
                </a:moveTo>
                <a:lnTo>
                  <a:pt x="46689" y="0"/>
                </a:lnTo>
                <a:lnTo>
                  <a:pt x="44742" y="1876"/>
                </a:lnTo>
                <a:lnTo>
                  <a:pt x="1947" y="66163"/>
                </a:lnTo>
                <a:lnTo>
                  <a:pt x="973" y="67101"/>
                </a:lnTo>
                <a:lnTo>
                  <a:pt x="0" y="68978"/>
                </a:lnTo>
                <a:lnTo>
                  <a:pt x="973" y="70034"/>
                </a:lnTo>
                <a:lnTo>
                  <a:pt x="2921" y="71911"/>
                </a:lnTo>
                <a:lnTo>
                  <a:pt x="93379" y="71911"/>
                </a:lnTo>
                <a:lnTo>
                  <a:pt x="94341" y="70034"/>
                </a:lnTo>
                <a:lnTo>
                  <a:pt x="95314" y="68978"/>
                </a:lnTo>
                <a:lnTo>
                  <a:pt x="94341" y="67101"/>
                </a:lnTo>
                <a:lnTo>
                  <a:pt x="93379" y="66163"/>
                </a:lnTo>
                <a:lnTo>
                  <a:pt x="50572" y="1876"/>
                </a:lnTo>
                <a:lnTo>
                  <a:pt x="48636"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2" name="object 100"/>
          <p:cNvSpPr/>
          <p:nvPr/>
        </p:nvSpPr>
        <p:spPr>
          <a:xfrm>
            <a:off x="778058" y="7351162"/>
            <a:ext cx="0" cy="206495"/>
          </a:xfrm>
          <a:custGeom>
            <a:avLst/>
            <a:gdLst/>
            <a:ahLst/>
            <a:cxnLst/>
            <a:rect l="l" t="t" r="r" b="b"/>
            <a:pathLst>
              <a:path h="265532">
                <a:moveTo>
                  <a:pt x="0" y="0"/>
                </a:moveTo>
                <a:lnTo>
                  <a:pt x="0" y="265532"/>
                </a:lnTo>
              </a:path>
            </a:pathLst>
          </a:custGeom>
          <a:ln w="41149">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3" name="object 101"/>
          <p:cNvSpPr/>
          <p:nvPr/>
        </p:nvSpPr>
        <p:spPr>
          <a:xfrm>
            <a:off x="924427" y="7298203"/>
            <a:ext cx="73374" cy="55922"/>
          </a:xfrm>
          <a:custGeom>
            <a:avLst/>
            <a:gdLst/>
            <a:ahLst/>
            <a:cxnLst/>
            <a:rect l="l" t="t" r="r" b="b"/>
            <a:pathLst>
              <a:path w="94352" h="71911">
                <a:moveTo>
                  <a:pt x="47663" y="0"/>
                </a:moveTo>
                <a:lnTo>
                  <a:pt x="45669" y="0"/>
                </a:lnTo>
                <a:lnTo>
                  <a:pt x="43792" y="1876"/>
                </a:lnTo>
                <a:lnTo>
                  <a:pt x="973" y="66163"/>
                </a:lnTo>
                <a:lnTo>
                  <a:pt x="0" y="67101"/>
                </a:lnTo>
                <a:lnTo>
                  <a:pt x="0" y="70034"/>
                </a:lnTo>
                <a:lnTo>
                  <a:pt x="1947" y="71911"/>
                </a:lnTo>
                <a:lnTo>
                  <a:pt x="92358" y="71911"/>
                </a:lnTo>
                <a:lnTo>
                  <a:pt x="93414" y="70034"/>
                </a:lnTo>
                <a:lnTo>
                  <a:pt x="94352" y="68978"/>
                </a:lnTo>
                <a:lnTo>
                  <a:pt x="93414" y="67101"/>
                </a:lnTo>
                <a:lnTo>
                  <a:pt x="92358" y="66163"/>
                </a:lnTo>
                <a:lnTo>
                  <a:pt x="49657" y="1876"/>
                </a:lnTo>
                <a:lnTo>
                  <a:pt x="4766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4" name="object 102"/>
          <p:cNvSpPr/>
          <p:nvPr/>
        </p:nvSpPr>
        <p:spPr>
          <a:xfrm>
            <a:off x="960350" y="7351162"/>
            <a:ext cx="0" cy="206495"/>
          </a:xfrm>
          <a:custGeom>
            <a:avLst/>
            <a:gdLst/>
            <a:ahLst/>
            <a:cxnLst/>
            <a:rect l="l" t="t" r="r" b="b"/>
            <a:pathLst>
              <a:path h="265532">
                <a:moveTo>
                  <a:pt x="0" y="0"/>
                </a:moveTo>
                <a:lnTo>
                  <a:pt x="0" y="265532"/>
                </a:lnTo>
              </a:path>
            </a:pathLst>
          </a:custGeom>
          <a:ln w="41149">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5" name="object 103"/>
          <p:cNvSpPr/>
          <p:nvPr/>
        </p:nvSpPr>
        <p:spPr>
          <a:xfrm>
            <a:off x="829879" y="7298203"/>
            <a:ext cx="74122" cy="55922"/>
          </a:xfrm>
          <a:custGeom>
            <a:avLst/>
            <a:gdLst/>
            <a:ahLst/>
            <a:cxnLst/>
            <a:rect l="l" t="t" r="r" b="b"/>
            <a:pathLst>
              <a:path w="95314" h="71911">
                <a:moveTo>
                  <a:pt x="48625" y="0"/>
                </a:moveTo>
                <a:lnTo>
                  <a:pt x="46677" y="0"/>
                </a:lnTo>
                <a:lnTo>
                  <a:pt x="44742" y="1876"/>
                </a:lnTo>
                <a:lnTo>
                  <a:pt x="1935" y="66163"/>
                </a:lnTo>
                <a:lnTo>
                  <a:pt x="973" y="67101"/>
                </a:lnTo>
                <a:lnTo>
                  <a:pt x="0" y="68978"/>
                </a:lnTo>
                <a:lnTo>
                  <a:pt x="973" y="70034"/>
                </a:lnTo>
                <a:lnTo>
                  <a:pt x="2909" y="71911"/>
                </a:lnTo>
                <a:lnTo>
                  <a:pt x="93367" y="71911"/>
                </a:lnTo>
                <a:lnTo>
                  <a:pt x="94341" y="70034"/>
                </a:lnTo>
                <a:lnTo>
                  <a:pt x="95314" y="68978"/>
                </a:lnTo>
                <a:lnTo>
                  <a:pt x="94341" y="67101"/>
                </a:lnTo>
                <a:lnTo>
                  <a:pt x="93367" y="66163"/>
                </a:lnTo>
                <a:lnTo>
                  <a:pt x="50572" y="1876"/>
                </a:lnTo>
                <a:lnTo>
                  <a:pt x="48625"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6" name="object 104"/>
          <p:cNvSpPr/>
          <p:nvPr/>
        </p:nvSpPr>
        <p:spPr>
          <a:xfrm>
            <a:off x="866559" y="7351162"/>
            <a:ext cx="0" cy="206495"/>
          </a:xfrm>
          <a:custGeom>
            <a:avLst/>
            <a:gdLst/>
            <a:ahLst/>
            <a:cxnLst/>
            <a:rect l="l" t="t" r="r" b="b"/>
            <a:pathLst>
              <a:path h="265532">
                <a:moveTo>
                  <a:pt x="0" y="0"/>
                </a:moveTo>
                <a:lnTo>
                  <a:pt x="0" y="265532"/>
                </a:lnTo>
              </a:path>
            </a:pathLst>
          </a:custGeom>
          <a:ln w="41149">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7" name="object 105"/>
          <p:cNvSpPr txBox="1"/>
          <p:nvPr/>
        </p:nvSpPr>
        <p:spPr>
          <a:xfrm>
            <a:off x="791740" y="7630232"/>
            <a:ext cx="307505" cy="119534"/>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ea typeface="方正兰亭黑简体" panose="02000000000000000000" pitchFamily="2" charset="-122"/>
                <a:cs typeface="Huawei Sans"/>
              </a:rPr>
              <a:t>N</a:t>
            </a:r>
            <a:r>
              <a:rPr sz="700" spc="-30" dirty="0">
                <a:latin typeface="Huawei Sans" panose="020C0503030203020204" pitchFamily="34" charset="0"/>
                <a:ea typeface="方正兰亭黑简体" panose="02000000000000000000" pitchFamily="2" charset="-122"/>
                <a:cs typeface="Huawei Sans"/>
              </a:rPr>
              <a:t>R</a:t>
            </a:r>
            <a:r>
              <a:rPr sz="700" spc="10" dirty="0">
                <a:latin typeface="Huawei Sans" panose="020C0503030203020204" pitchFamily="34" charset="0"/>
                <a:ea typeface="方正兰亭黑简体" panose="02000000000000000000" pitchFamily="2" charset="-122"/>
                <a:cs typeface="Huawei Sans"/>
              </a:rPr>
              <a:t>F</a:t>
            </a:r>
            <a:endParaRPr sz="700" dirty="0">
              <a:latin typeface="Huawei Sans" panose="020C0503030203020204" pitchFamily="34" charset="0"/>
              <a:ea typeface="方正兰亭黑简体" panose="02000000000000000000" pitchFamily="2" charset="-122"/>
              <a:cs typeface="Huawei Sans"/>
            </a:endParaRPr>
          </a:p>
        </p:txBody>
      </p:sp>
      <p:sp>
        <p:nvSpPr>
          <p:cNvPr id="488" name="object 106"/>
          <p:cNvSpPr txBox="1"/>
          <p:nvPr/>
        </p:nvSpPr>
        <p:spPr>
          <a:xfrm>
            <a:off x="1214810" y="7307956"/>
            <a:ext cx="338206" cy="119534"/>
          </a:xfrm>
          <a:prstGeom prst="rect">
            <a:avLst/>
          </a:prstGeom>
        </p:spPr>
        <p:txBody>
          <a:bodyPr vert="horz" wrap="square" lIns="0" tIns="0" rIns="0" bIns="0" rtlCol="0">
            <a:noAutofit/>
          </a:bodyPr>
          <a:lstStyle/>
          <a:p>
            <a:pPr marL="12700">
              <a:lnSpc>
                <a:spcPct val="100000"/>
              </a:lnSpc>
            </a:pPr>
            <a:r>
              <a:rPr sz="700" b="1" spc="-20" dirty="0">
                <a:solidFill>
                  <a:srgbClr val="7E7E7E"/>
                </a:solidFill>
                <a:latin typeface="Huawei Sans" panose="020C0503030203020204" pitchFamily="34" charset="0"/>
                <a:ea typeface="方正兰亭黑简体" panose="02000000000000000000" pitchFamily="2" charset="-122"/>
                <a:cs typeface="Huawei Sans"/>
              </a:rPr>
              <a:t>N</a:t>
            </a:r>
            <a:r>
              <a:rPr sz="700" b="1" spc="50" dirty="0">
                <a:solidFill>
                  <a:srgbClr val="7E7E7E"/>
                </a:solidFill>
                <a:latin typeface="Huawei Sans" panose="020C0503030203020204" pitchFamily="34" charset="0"/>
                <a:ea typeface="方正兰亭黑简体" panose="02000000000000000000" pitchFamily="2" charset="-122"/>
                <a:cs typeface="Huawei Sans"/>
              </a:rPr>
              <a:t>n</a:t>
            </a:r>
            <a:r>
              <a:rPr sz="700" b="1" spc="5" dirty="0">
                <a:solidFill>
                  <a:srgbClr val="7E7E7E"/>
                </a:solidFill>
                <a:latin typeface="Huawei Sans" panose="020C0503030203020204" pitchFamily="34" charset="0"/>
                <a:ea typeface="方正兰亭黑简体" panose="02000000000000000000" pitchFamily="2" charset="-122"/>
                <a:cs typeface="Huawei Sans"/>
              </a:rPr>
              <a:t>rf</a:t>
            </a:r>
            <a:endParaRPr sz="700" dirty="0">
              <a:latin typeface="Huawei Sans" panose="020C0503030203020204" pitchFamily="34" charset="0"/>
              <a:ea typeface="方正兰亭黑简体" panose="02000000000000000000" pitchFamily="2" charset="-122"/>
              <a:cs typeface="Huawei Sans"/>
            </a:endParaRPr>
          </a:p>
        </p:txBody>
      </p:sp>
      <p:sp>
        <p:nvSpPr>
          <p:cNvPr id="489" name="object 107"/>
          <p:cNvSpPr/>
          <p:nvPr/>
        </p:nvSpPr>
        <p:spPr>
          <a:xfrm>
            <a:off x="1106545" y="6752751"/>
            <a:ext cx="457417" cy="360898"/>
          </a:xfrm>
          <a:custGeom>
            <a:avLst/>
            <a:gdLst/>
            <a:ahLst/>
            <a:cxnLst/>
            <a:rect l="l" t="t" r="r" b="b"/>
            <a:pathLst>
              <a:path w="588195" h="464080">
                <a:moveTo>
                  <a:pt x="0" y="0"/>
                </a:moveTo>
                <a:lnTo>
                  <a:pt x="0" y="250927"/>
                </a:lnTo>
                <a:lnTo>
                  <a:pt x="588195" y="250927"/>
                </a:lnTo>
                <a:lnTo>
                  <a:pt x="588195" y="464080"/>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0" name="object 108"/>
          <p:cNvSpPr/>
          <p:nvPr/>
        </p:nvSpPr>
        <p:spPr>
          <a:xfrm>
            <a:off x="3205634" y="6593910"/>
            <a:ext cx="81354" cy="80622"/>
          </a:xfrm>
          <a:custGeom>
            <a:avLst/>
            <a:gdLst/>
            <a:ahLst/>
            <a:cxnLst/>
            <a:rect l="l" t="t" r="r" b="b"/>
            <a:pathLst>
              <a:path w="104614" h="103672">
                <a:moveTo>
                  <a:pt x="64478" y="0"/>
                </a:moveTo>
                <a:lnTo>
                  <a:pt x="19820" y="11420"/>
                </a:lnTo>
                <a:lnTo>
                  <a:pt x="0" y="42569"/>
                </a:lnTo>
                <a:lnTo>
                  <a:pt x="1363" y="59197"/>
                </a:lnTo>
                <a:lnTo>
                  <a:pt x="22487" y="94469"/>
                </a:lnTo>
                <a:lnTo>
                  <a:pt x="46475" y="103672"/>
                </a:lnTo>
                <a:lnTo>
                  <a:pt x="62306" y="102019"/>
                </a:lnTo>
                <a:lnTo>
                  <a:pt x="96307" y="79294"/>
                </a:lnTo>
                <a:lnTo>
                  <a:pt x="104614" y="51282"/>
                </a:lnTo>
                <a:lnTo>
                  <a:pt x="102652" y="36978"/>
                </a:lnTo>
                <a:lnTo>
                  <a:pt x="97122" y="24155"/>
                </a:lnTo>
                <a:lnTo>
                  <a:pt x="88559" y="13356"/>
                </a:lnTo>
                <a:lnTo>
                  <a:pt x="77499" y="5124"/>
                </a:lnTo>
                <a:lnTo>
                  <a:pt x="64478"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1" name="object 239"/>
          <p:cNvSpPr/>
          <p:nvPr/>
        </p:nvSpPr>
        <p:spPr>
          <a:xfrm>
            <a:off x="2177473" y="8188132"/>
            <a:ext cx="461067" cy="388358"/>
          </a:xfrm>
          <a:custGeom>
            <a:avLst/>
            <a:gdLst/>
            <a:ahLst/>
            <a:cxnLst/>
            <a:rect l="l" t="t" r="r" b="b"/>
            <a:pathLst>
              <a:path w="592887" h="499391">
                <a:moveTo>
                  <a:pt x="530243" y="0"/>
                </a:moveTo>
                <a:lnTo>
                  <a:pt x="48745" y="1634"/>
                </a:lnTo>
                <a:lnTo>
                  <a:pt x="14019" y="23623"/>
                </a:lnTo>
                <a:lnTo>
                  <a:pt x="0" y="62643"/>
                </a:lnTo>
                <a:lnTo>
                  <a:pt x="1635" y="450720"/>
                </a:lnTo>
                <a:lnTo>
                  <a:pt x="23645" y="485380"/>
                </a:lnTo>
                <a:lnTo>
                  <a:pt x="62761" y="499391"/>
                </a:lnTo>
                <a:lnTo>
                  <a:pt x="544175" y="497774"/>
                </a:lnTo>
                <a:lnTo>
                  <a:pt x="578890" y="475797"/>
                </a:lnTo>
                <a:lnTo>
                  <a:pt x="592887" y="436747"/>
                </a:lnTo>
                <a:lnTo>
                  <a:pt x="591277" y="48748"/>
                </a:lnTo>
                <a:lnTo>
                  <a:pt x="569343" y="14034"/>
                </a:lnTo>
                <a:lnTo>
                  <a:pt x="530243"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2" name="object 240"/>
          <p:cNvSpPr/>
          <p:nvPr/>
        </p:nvSpPr>
        <p:spPr>
          <a:xfrm>
            <a:off x="2379269" y="8297206"/>
            <a:ext cx="162538" cy="161737"/>
          </a:xfrm>
          <a:custGeom>
            <a:avLst/>
            <a:gdLst/>
            <a:ahLst/>
            <a:cxnLst/>
            <a:rect l="l" t="t" r="r" b="b"/>
            <a:pathLst>
              <a:path w="209008" h="207978">
                <a:moveTo>
                  <a:pt x="95031" y="0"/>
                </a:moveTo>
                <a:lnTo>
                  <a:pt x="54421" y="12303"/>
                </a:lnTo>
                <a:lnTo>
                  <a:pt x="22882" y="38802"/>
                </a:lnTo>
                <a:lnTo>
                  <a:pt x="3920" y="75663"/>
                </a:lnTo>
                <a:lnTo>
                  <a:pt x="0" y="104102"/>
                </a:lnTo>
                <a:lnTo>
                  <a:pt x="69" y="107926"/>
                </a:lnTo>
                <a:lnTo>
                  <a:pt x="9445" y="146840"/>
                </a:lnTo>
                <a:lnTo>
                  <a:pt x="33241" y="178517"/>
                </a:lnTo>
                <a:lnTo>
                  <a:pt x="69495" y="199912"/>
                </a:lnTo>
                <a:lnTo>
                  <a:pt x="116243" y="207978"/>
                </a:lnTo>
                <a:lnTo>
                  <a:pt x="130273" y="205432"/>
                </a:lnTo>
                <a:lnTo>
                  <a:pt x="167393" y="187425"/>
                </a:lnTo>
                <a:lnTo>
                  <a:pt x="186852" y="167899"/>
                </a:lnTo>
                <a:lnTo>
                  <a:pt x="101892" y="167899"/>
                </a:lnTo>
                <a:lnTo>
                  <a:pt x="87591" y="165920"/>
                </a:lnTo>
                <a:lnTo>
                  <a:pt x="53295" y="143501"/>
                </a:lnTo>
                <a:lnTo>
                  <a:pt x="39650" y="104102"/>
                </a:lnTo>
                <a:lnTo>
                  <a:pt x="39945" y="97758"/>
                </a:lnTo>
                <a:lnTo>
                  <a:pt x="56190" y="60863"/>
                </a:lnTo>
                <a:lnTo>
                  <a:pt x="92106" y="41479"/>
                </a:lnTo>
                <a:lnTo>
                  <a:pt x="107203" y="40393"/>
                </a:lnTo>
                <a:lnTo>
                  <a:pt x="186598" y="40393"/>
                </a:lnTo>
                <a:lnTo>
                  <a:pt x="185426" y="38801"/>
                </a:lnTo>
                <a:lnTo>
                  <a:pt x="153413" y="13405"/>
                </a:lnTo>
                <a:lnTo>
                  <a:pt x="111033" y="817"/>
                </a:lnTo>
                <a:lnTo>
                  <a:pt x="95031" y="0"/>
                </a:lnTo>
                <a:close/>
              </a:path>
              <a:path w="209008" h="207978">
                <a:moveTo>
                  <a:pt x="186598" y="40393"/>
                </a:moveTo>
                <a:lnTo>
                  <a:pt x="107203" y="40393"/>
                </a:lnTo>
                <a:lnTo>
                  <a:pt x="121057" y="42766"/>
                </a:lnTo>
                <a:lnTo>
                  <a:pt x="133719" y="48018"/>
                </a:lnTo>
                <a:lnTo>
                  <a:pt x="161109" y="78019"/>
                </a:lnTo>
                <a:lnTo>
                  <a:pt x="167108" y="106864"/>
                </a:lnTo>
                <a:lnTo>
                  <a:pt x="164919" y="120925"/>
                </a:lnTo>
                <a:lnTo>
                  <a:pt x="142135" y="154564"/>
                </a:lnTo>
                <a:lnTo>
                  <a:pt x="101892" y="167899"/>
                </a:lnTo>
                <a:lnTo>
                  <a:pt x="186852" y="167899"/>
                </a:lnTo>
                <a:lnTo>
                  <a:pt x="205210" y="130471"/>
                </a:lnTo>
                <a:lnTo>
                  <a:pt x="209008" y="101220"/>
                </a:lnTo>
                <a:lnTo>
                  <a:pt x="207698" y="87260"/>
                </a:lnTo>
                <a:lnTo>
                  <a:pt x="204593" y="73924"/>
                </a:lnTo>
                <a:lnTo>
                  <a:pt x="199784" y="61326"/>
                </a:lnTo>
                <a:lnTo>
                  <a:pt x="193365" y="49580"/>
                </a:lnTo>
                <a:lnTo>
                  <a:pt x="186598" y="40393"/>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3" name="object 241"/>
          <p:cNvSpPr/>
          <p:nvPr/>
        </p:nvSpPr>
        <p:spPr>
          <a:xfrm>
            <a:off x="2242427" y="8431163"/>
            <a:ext cx="341284" cy="93234"/>
          </a:xfrm>
          <a:custGeom>
            <a:avLst/>
            <a:gdLst/>
            <a:ahLst/>
            <a:cxnLst/>
            <a:rect l="l" t="t" r="r" b="b"/>
            <a:pathLst>
              <a:path w="438858" h="119891">
                <a:moveTo>
                  <a:pt x="71442" y="17596"/>
                </a:moveTo>
                <a:lnTo>
                  <a:pt x="70386" y="18769"/>
                </a:lnTo>
                <a:lnTo>
                  <a:pt x="3284" y="43991"/>
                </a:lnTo>
                <a:lnTo>
                  <a:pt x="1055" y="45164"/>
                </a:lnTo>
                <a:lnTo>
                  <a:pt x="0" y="47276"/>
                </a:lnTo>
                <a:lnTo>
                  <a:pt x="1055" y="49505"/>
                </a:lnTo>
                <a:lnTo>
                  <a:pt x="26394" y="116606"/>
                </a:lnTo>
                <a:lnTo>
                  <a:pt x="27450" y="118835"/>
                </a:lnTo>
                <a:lnTo>
                  <a:pt x="28623" y="119891"/>
                </a:lnTo>
                <a:lnTo>
                  <a:pt x="32964" y="119891"/>
                </a:lnTo>
                <a:lnTo>
                  <a:pt x="34137" y="118835"/>
                </a:lnTo>
                <a:lnTo>
                  <a:pt x="35193" y="117662"/>
                </a:lnTo>
                <a:lnTo>
                  <a:pt x="46220" y="94669"/>
                </a:lnTo>
                <a:lnTo>
                  <a:pt x="152084" y="94669"/>
                </a:lnTo>
                <a:lnTo>
                  <a:pt x="185381" y="75574"/>
                </a:lnTo>
                <a:lnTo>
                  <a:pt x="204532" y="57478"/>
                </a:lnTo>
                <a:lnTo>
                  <a:pt x="98594" y="57478"/>
                </a:lnTo>
                <a:lnTo>
                  <a:pt x="86421" y="56707"/>
                </a:lnTo>
                <a:lnTo>
                  <a:pt x="74298" y="54257"/>
                </a:lnTo>
                <a:lnTo>
                  <a:pt x="75899" y="24165"/>
                </a:lnTo>
                <a:lnTo>
                  <a:pt x="76955" y="22054"/>
                </a:lnTo>
                <a:lnTo>
                  <a:pt x="75899" y="20881"/>
                </a:lnTo>
                <a:lnTo>
                  <a:pt x="74726" y="19825"/>
                </a:lnTo>
                <a:lnTo>
                  <a:pt x="73671" y="18769"/>
                </a:lnTo>
                <a:lnTo>
                  <a:pt x="71442" y="17596"/>
                </a:lnTo>
                <a:close/>
              </a:path>
              <a:path w="438858" h="119891">
                <a:moveTo>
                  <a:pt x="421452" y="95814"/>
                </a:moveTo>
                <a:lnTo>
                  <a:pt x="390908" y="95814"/>
                </a:lnTo>
                <a:lnTo>
                  <a:pt x="404838" y="117662"/>
                </a:lnTo>
                <a:lnTo>
                  <a:pt x="405894" y="119891"/>
                </a:lnTo>
                <a:lnTo>
                  <a:pt x="411408" y="119891"/>
                </a:lnTo>
                <a:lnTo>
                  <a:pt x="412463" y="118835"/>
                </a:lnTo>
                <a:lnTo>
                  <a:pt x="413637" y="116606"/>
                </a:lnTo>
                <a:lnTo>
                  <a:pt x="421452" y="95814"/>
                </a:lnTo>
                <a:close/>
              </a:path>
              <a:path w="438858" h="119891">
                <a:moveTo>
                  <a:pt x="283466" y="38951"/>
                </a:moveTo>
                <a:lnTo>
                  <a:pt x="218387" y="38951"/>
                </a:lnTo>
                <a:lnTo>
                  <a:pt x="225587" y="49075"/>
                </a:lnTo>
                <a:lnTo>
                  <a:pt x="261525" y="81855"/>
                </a:lnTo>
                <a:lnTo>
                  <a:pt x="305791" y="100920"/>
                </a:lnTo>
                <a:lnTo>
                  <a:pt x="341977" y="105125"/>
                </a:lnTo>
                <a:lnTo>
                  <a:pt x="354266" y="104452"/>
                </a:lnTo>
                <a:lnTo>
                  <a:pt x="366560" y="102695"/>
                </a:lnTo>
                <a:lnTo>
                  <a:pt x="378795" y="99825"/>
                </a:lnTo>
                <a:lnTo>
                  <a:pt x="390908" y="95814"/>
                </a:lnTo>
                <a:lnTo>
                  <a:pt x="421452" y="95814"/>
                </a:lnTo>
                <a:lnTo>
                  <a:pt x="436026" y="57041"/>
                </a:lnTo>
                <a:lnTo>
                  <a:pt x="336031" y="57041"/>
                </a:lnTo>
                <a:lnTo>
                  <a:pt x="323846" y="55882"/>
                </a:lnTo>
                <a:lnTo>
                  <a:pt x="311983" y="53185"/>
                </a:lnTo>
                <a:lnTo>
                  <a:pt x="300601" y="49010"/>
                </a:lnTo>
                <a:lnTo>
                  <a:pt x="289858" y="43417"/>
                </a:lnTo>
                <a:lnTo>
                  <a:pt x="283466" y="38951"/>
                </a:lnTo>
                <a:close/>
              </a:path>
              <a:path w="438858" h="119891">
                <a:moveTo>
                  <a:pt x="152084" y="94669"/>
                </a:moveTo>
                <a:lnTo>
                  <a:pt x="46220" y="94669"/>
                </a:lnTo>
                <a:lnTo>
                  <a:pt x="58295" y="98961"/>
                </a:lnTo>
                <a:lnTo>
                  <a:pt x="70503" y="102101"/>
                </a:lnTo>
                <a:lnTo>
                  <a:pt x="82779" y="104113"/>
                </a:lnTo>
                <a:lnTo>
                  <a:pt x="95057" y="105022"/>
                </a:lnTo>
                <a:lnTo>
                  <a:pt x="107270" y="104853"/>
                </a:lnTo>
                <a:lnTo>
                  <a:pt x="119352" y="103631"/>
                </a:lnTo>
                <a:lnTo>
                  <a:pt x="131237" y="101381"/>
                </a:lnTo>
                <a:lnTo>
                  <a:pt x="142858" y="98127"/>
                </a:lnTo>
                <a:lnTo>
                  <a:pt x="152084" y="94669"/>
                </a:lnTo>
                <a:close/>
              </a:path>
              <a:path w="438858" h="119891">
                <a:moveTo>
                  <a:pt x="255150" y="0"/>
                </a:moveTo>
                <a:lnTo>
                  <a:pt x="179250" y="0"/>
                </a:lnTo>
                <a:lnTo>
                  <a:pt x="179250" y="9971"/>
                </a:lnTo>
                <a:lnTo>
                  <a:pt x="172233" y="20602"/>
                </a:lnTo>
                <a:lnTo>
                  <a:pt x="133866" y="50282"/>
                </a:lnTo>
                <a:lnTo>
                  <a:pt x="98594" y="57478"/>
                </a:lnTo>
                <a:lnTo>
                  <a:pt x="204532" y="57478"/>
                </a:lnTo>
                <a:lnTo>
                  <a:pt x="211259" y="49339"/>
                </a:lnTo>
                <a:lnTo>
                  <a:pt x="218387" y="38951"/>
                </a:lnTo>
                <a:lnTo>
                  <a:pt x="283466" y="38951"/>
                </a:lnTo>
                <a:lnTo>
                  <a:pt x="279913" y="36468"/>
                </a:lnTo>
                <a:lnTo>
                  <a:pt x="270925" y="28223"/>
                </a:lnTo>
                <a:lnTo>
                  <a:pt x="263052" y="18743"/>
                </a:lnTo>
                <a:lnTo>
                  <a:pt x="256453" y="8088"/>
                </a:lnTo>
                <a:lnTo>
                  <a:pt x="255150" y="0"/>
                </a:lnTo>
                <a:close/>
              </a:path>
              <a:path w="438858" h="119891">
                <a:moveTo>
                  <a:pt x="364132" y="17596"/>
                </a:moveTo>
                <a:lnTo>
                  <a:pt x="361903" y="19825"/>
                </a:lnTo>
                <a:lnTo>
                  <a:pt x="360730" y="20881"/>
                </a:lnTo>
                <a:lnTo>
                  <a:pt x="360730" y="24165"/>
                </a:lnTo>
                <a:lnTo>
                  <a:pt x="372930" y="50678"/>
                </a:lnTo>
                <a:lnTo>
                  <a:pt x="360731" y="54499"/>
                </a:lnTo>
                <a:lnTo>
                  <a:pt x="348379" y="56600"/>
                </a:lnTo>
                <a:lnTo>
                  <a:pt x="336031" y="57041"/>
                </a:lnTo>
                <a:lnTo>
                  <a:pt x="436026" y="57041"/>
                </a:lnTo>
                <a:lnTo>
                  <a:pt x="438858" y="49505"/>
                </a:lnTo>
                <a:lnTo>
                  <a:pt x="436629" y="47276"/>
                </a:lnTo>
                <a:lnTo>
                  <a:pt x="435574" y="43991"/>
                </a:lnTo>
                <a:lnTo>
                  <a:pt x="433345" y="43991"/>
                </a:lnTo>
                <a:lnTo>
                  <a:pt x="366195" y="18743"/>
                </a:lnTo>
                <a:lnTo>
                  <a:pt x="364132" y="17596"/>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4" name="object 242"/>
          <p:cNvSpPr/>
          <p:nvPr/>
        </p:nvSpPr>
        <p:spPr>
          <a:xfrm>
            <a:off x="2239873" y="8231011"/>
            <a:ext cx="341284" cy="101810"/>
          </a:xfrm>
          <a:custGeom>
            <a:avLst/>
            <a:gdLst/>
            <a:ahLst/>
            <a:cxnLst/>
            <a:rect l="l" t="t" r="r" b="b"/>
            <a:pathLst>
              <a:path w="438858" h="130918">
                <a:moveTo>
                  <a:pt x="206107" y="62475"/>
                </a:moveTo>
                <a:lnTo>
                  <a:pt x="102404" y="62475"/>
                </a:lnTo>
                <a:lnTo>
                  <a:pt x="114459" y="63463"/>
                </a:lnTo>
                <a:lnTo>
                  <a:pt x="126217" y="65996"/>
                </a:lnTo>
                <a:lnTo>
                  <a:pt x="167323" y="90481"/>
                </a:lnTo>
                <a:lnTo>
                  <a:pt x="189221" y="130918"/>
                </a:lnTo>
                <a:lnTo>
                  <a:pt x="250810" y="128689"/>
                </a:lnTo>
                <a:lnTo>
                  <a:pt x="250810" y="118835"/>
                </a:lnTo>
                <a:lnTo>
                  <a:pt x="252921" y="118835"/>
                </a:lnTo>
                <a:lnTo>
                  <a:pt x="255150" y="116606"/>
                </a:lnTo>
                <a:lnTo>
                  <a:pt x="261233" y="105233"/>
                </a:lnTo>
                <a:lnTo>
                  <a:pt x="268590" y="95042"/>
                </a:lnTo>
                <a:lnTo>
                  <a:pt x="277073" y="86090"/>
                </a:lnTo>
                <a:lnTo>
                  <a:pt x="283294" y="81052"/>
                </a:lnTo>
                <a:lnTo>
                  <a:pt x="220471" y="81052"/>
                </a:lnTo>
                <a:lnTo>
                  <a:pt x="213270" y="70909"/>
                </a:lnTo>
                <a:lnTo>
                  <a:pt x="206107" y="62475"/>
                </a:lnTo>
                <a:close/>
              </a:path>
              <a:path w="438858" h="130918">
                <a:moveTo>
                  <a:pt x="32964" y="0"/>
                </a:moveTo>
                <a:lnTo>
                  <a:pt x="27450" y="0"/>
                </a:lnTo>
                <a:lnTo>
                  <a:pt x="26394" y="1055"/>
                </a:lnTo>
                <a:lnTo>
                  <a:pt x="25221" y="3284"/>
                </a:lnTo>
                <a:lnTo>
                  <a:pt x="0" y="70386"/>
                </a:lnTo>
                <a:lnTo>
                  <a:pt x="2111" y="73671"/>
                </a:lnTo>
                <a:lnTo>
                  <a:pt x="3284" y="75899"/>
                </a:lnTo>
                <a:lnTo>
                  <a:pt x="5513" y="76955"/>
                </a:lnTo>
                <a:lnTo>
                  <a:pt x="72615" y="102294"/>
                </a:lnTo>
                <a:lnTo>
                  <a:pt x="74726" y="103350"/>
                </a:lnTo>
                <a:lnTo>
                  <a:pt x="75899" y="102294"/>
                </a:lnTo>
                <a:lnTo>
                  <a:pt x="76955" y="101239"/>
                </a:lnTo>
                <a:lnTo>
                  <a:pt x="78011" y="100065"/>
                </a:lnTo>
                <a:lnTo>
                  <a:pt x="78011" y="95725"/>
                </a:lnTo>
                <a:lnTo>
                  <a:pt x="65928" y="69330"/>
                </a:lnTo>
                <a:lnTo>
                  <a:pt x="77991" y="65354"/>
                </a:lnTo>
                <a:lnTo>
                  <a:pt x="90199" y="63087"/>
                </a:lnTo>
                <a:lnTo>
                  <a:pt x="102404" y="62475"/>
                </a:lnTo>
                <a:lnTo>
                  <a:pt x="206107" y="62475"/>
                </a:lnTo>
                <a:lnTo>
                  <a:pt x="205187" y="61411"/>
                </a:lnTo>
                <a:lnTo>
                  <a:pt x="166885" y="31977"/>
                </a:lnTo>
                <a:lnTo>
                  <a:pt x="149321" y="24195"/>
                </a:lnTo>
                <a:lnTo>
                  <a:pt x="47948" y="24195"/>
                </a:lnTo>
                <a:lnTo>
                  <a:pt x="34020" y="2228"/>
                </a:lnTo>
                <a:lnTo>
                  <a:pt x="32964" y="0"/>
                </a:lnTo>
                <a:close/>
              </a:path>
              <a:path w="438858" h="130918">
                <a:moveTo>
                  <a:pt x="434414" y="61411"/>
                </a:moveTo>
                <a:lnTo>
                  <a:pt x="343343" y="61411"/>
                </a:lnTo>
                <a:lnTo>
                  <a:pt x="355573" y="62646"/>
                </a:lnTo>
                <a:lnTo>
                  <a:pt x="367747" y="65555"/>
                </a:lnTo>
                <a:lnTo>
                  <a:pt x="362958" y="94552"/>
                </a:lnTo>
                <a:lnTo>
                  <a:pt x="361903" y="96781"/>
                </a:lnTo>
                <a:lnTo>
                  <a:pt x="362958" y="97954"/>
                </a:lnTo>
                <a:lnTo>
                  <a:pt x="364014" y="100065"/>
                </a:lnTo>
                <a:lnTo>
                  <a:pt x="365187" y="101239"/>
                </a:lnTo>
                <a:lnTo>
                  <a:pt x="367416" y="102294"/>
                </a:lnTo>
                <a:lnTo>
                  <a:pt x="368472" y="101239"/>
                </a:lnTo>
                <a:lnTo>
                  <a:pt x="435574" y="75899"/>
                </a:lnTo>
                <a:lnTo>
                  <a:pt x="437803" y="74844"/>
                </a:lnTo>
                <a:lnTo>
                  <a:pt x="438858" y="72615"/>
                </a:lnTo>
                <a:lnTo>
                  <a:pt x="437803" y="70386"/>
                </a:lnTo>
                <a:lnTo>
                  <a:pt x="434414" y="61411"/>
                </a:lnTo>
                <a:close/>
              </a:path>
              <a:path w="438858" h="130918">
                <a:moveTo>
                  <a:pt x="343801" y="14970"/>
                </a:moveTo>
                <a:lnTo>
                  <a:pt x="296000" y="21837"/>
                </a:lnTo>
                <a:lnTo>
                  <a:pt x="253477" y="44383"/>
                </a:lnTo>
                <a:lnTo>
                  <a:pt x="220471" y="81052"/>
                </a:lnTo>
                <a:lnTo>
                  <a:pt x="283294" y="81052"/>
                </a:lnTo>
                <a:lnTo>
                  <a:pt x="286534" y="78429"/>
                </a:lnTo>
                <a:lnTo>
                  <a:pt x="296825" y="72114"/>
                </a:lnTo>
                <a:lnTo>
                  <a:pt x="307799" y="67201"/>
                </a:lnTo>
                <a:lnTo>
                  <a:pt x="319309" y="63743"/>
                </a:lnTo>
                <a:lnTo>
                  <a:pt x="331206" y="61795"/>
                </a:lnTo>
                <a:lnTo>
                  <a:pt x="343343" y="61411"/>
                </a:lnTo>
                <a:lnTo>
                  <a:pt x="434414" y="61411"/>
                </a:lnTo>
                <a:lnTo>
                  <a:pt x="420792" y="25339"/>
                </a:lnTo>
                <a:lnTo>
                  <a:pt x="392638" y="25339"/>
                </a:lnTo>
                <a:lnTo>
                  <a:pt x="380563" y="21045"/>
                </a:lnTo>
                <a:lnTo>
                  <a:pt x="368355" y="17902"/>
                </a:lnTo>
                <a:lnTo>
                  <a:pt x="356078" y="15885"/>
                </a:lnTo>
                <a:lnTo>
                  <a:pt x="343801" y="14970"/>
                </a:lnTo>
                <a:close/>
              </a:path>
              <a:path w="438858" h="130918">
                <a:moveTo>
                  <a:pt x="410235" y="0"/>
                </a:moveTo>
                <a:lnTo>
                  <a:pt x="405894" y="0"/>
                </a:lnTo>
                <a:lnTo>
                  <a:pt x="404721" y="1055"/>
                </a:lnTo>
                <a:lnTo>
                  <a:pt x="403665" y="2228"/>
                </a:lnTo>
                <a:lnTo>
                  <a:pt x="392638" y="25339"/>
                </a:lnTo>
                <a:lnTo>
                  <a:pt x="420792" y="25339"/>
                </a:lnTo>
                <a:lnTo>
                  <a:pt x="412463" y="3284"/>
                </a:lnTo>
                <a:lnTo>
                  <a:pt x="411408" y="1055"/>
                </a:lnTo>
                <a:lnTo>
                  <a:pt x="410235" y="0"/>
                </a:lnTo>
                <a:close/>
              </a:path>
              <a:path w="438858" h="130918">
                <a:moveTo>
                  <a:pt x="96879" y="14865"/>
                </a:moveTo>
                <a:lnTo>
                  <a:pt x="84590" y="15544"/>
                </a:lnTo>
                <a:lnTo>
                  <a:pt x="72296" y="17307"/>
                </a:lnTo>
                <a:lnTo>
                  <a:pt x="60060" y="20181"/>
                </a:lnTo>
                <a:lnTo>
                  <a:pt x="47948" y="24195"/>
                </a:lnTo>
                <a:lnTo>
                  <a:pt x="149321" y="24195"/>
                </a:lnTo>
                <a:lnTo>
                  <a:pt x="109097" y="15241"/>
                </a:lnTo>
                <a:lnTo>
                  <a:pt x="96879" y="14865"/>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5" name="object 243"/>
          <p:cNvSpPr/>
          <p:nvPr/>
        </p:nvSpPr>
        <p:spPr>
          <a:xfrm>
            <a:off x="2281746" y="8297206"/>
            <a:ext cx="162538" cy="161737"/>
          </a:xfrm>
          <a:custGeom>
            <a:avLst/>
            <a:gdLst/>
            <a:ahLst/>
            <a:cxnLst/>
            <a:rect l="l" t="t" r="r" b="b"/>
            <a:pathLst>
              <a:path w="209008" h="207978">
                <a:moveTo>
                  <a:pt x="95031" y="0"/>
                </a:moveTo>
                <a:lnTo>
                  <a:pt x="54421" y="12303"/>
                </a:lnTo>
                <a:lnTo>
                  <a:pt x="22882" y="38802"/>
                </a:lnTo>
                <a:lnTo>
                  <a:pt x="3920" y="75663"/>
                </a:lnTo>
                <a:lnTo>
                  <a:pt x="0" y="104102"/>
                </a:lnTo>
                <a:lnTo>
                  <a:pt x="70" y="107926"/>
                </a:lnTo>
                <a:lnTo>
                  <a:pt x="9610" y="146840"/>
                </a:lnTo>
                <a:lnTo>
                  <a:pt x="33646" y="178517"/>
                </a:lnTo>
                <a:lnTo>
                  <a:pt x="69937" y="199912"/>
                </a:lnTo>
                <a:lnTo>
                  <a:pt x="116243" y="207978"/>
                </a:lnTo>
                <a:lnTo>
                  <a:pt x="130273" y="205432"/>
                </a:lnTo>
                <a:lnTo>
                  <a:pt x="167393" y="187425"/>
                </a:lnTo>
                <a:lnTo>
                  <a:pt x="186852" y="167899"/>
                </a:lnTo>
                <a:lnTo>
                  <a:pt x="101892" y="167899"/>
                </a:lnTo>
                <a:lnTo>
                  <a:pt x="87591" y="165920"/>
                </a:lnTo>
                <a:lnTo>
                  <a:pt x="53295" y="143501"/>
                </a:lnTo>
                <a:lnTo>
                  <a:pt x="39650" y="104102"/>
                </a:lnTo>
                <a:lnTo>
                  <a:pt x="40121" y="97758"/>
                </a:lnTo>
                <a:lnTo>
                  <a:pt x="56977" y="60863"/>
                </a:lnTo>
                <a:lnTo>
                  <a:pt x="92474" y="41479"/>
                </a:lnTo>
                <a:lnTo>
                  <a:pt x="107203" y="40393"/>
                </a:lnTo>
                <a:lnTo>
                  <a:pt x="186598" y="40393"/>
                </a:lnTo>
                <a:lnTo>
                  <a:pt x="185426" y="38801"/>
                </a:lnTo>
                <a:lnTo>
                  <a:pt x="153413" y="13405"/>
                </a:lnTo>
                <a:lnTo>
                  <a:pt x="111033" y="817"/>
                </a:lnTo>
                <a:lnTo>
                  <a:pt x="95031" y="0"/>
                </a:lnTo>
                <a:close/>
              </a:path>
              <a:path w="209008" h="207978">
                <a:moveTo>
                  <a:pt x="186598" y="40393"/>
                </a:moveTo>
                <a:lnTo>
                  <a:pt x="107203" y="40393"/>
                </a:lnTo>
                <a:lnTo>
                  <a:pt x="121057" y="42766"/>
                </a:lnTo>
                <a:lnTo>
                  <a:pt x="133719" y="48018"/>
                </a:lnTo>
                <a:lnTo>
                  <a:pt x="161109" y="78019"/>
                </a:lnTo>
                <a:lnTo>
                  <a:pt x="167108" y="106864"/>
                </a:lnTo>
                <a:lnTo>
                  <a:pt x="164919" y="120925"/>
                </a:lnTo>
                <a:lnTo>
                  <a:pt x="142135" y="154564"/>
                </a:lnTo>
                <a:lnTo>
                  <a:pt x="101892" y="167899"/>
                </a:lnTo>
                <a:lnTo>
                  <a:pt x="186852" y="167899"/>
                </a:lnTo>
                <a:lnTo>
                  <a:pt x="205210" y="130471"/>
                </a:lnTo>
                <a:lnTo>
                  <a:pt x="209008" y="101220"/>
                </a:lnTo>
                <a:lnTo>
                  <a:pt x="207698" y="87260"/>
                </a:lnTo>
                <a:lnTo>
                  <a:pt x="204593" y="73924"/>
                </a:lnTo>
                <a:lnTo>
                  <a:pt x="199784" y="61326"/>
                </a:lnTo>
                <a:lnTo>
                  <a:pt x="193365" y="49580"/>
                </a:lnTo>
                <a:lnTo>
                  <a:pt x="186598" y="40393"/>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6" name="object 313"/>
          <p:cNvSpPr txBox="1"/>
          <p:nvPr/>
        </p:nvSpPr>
        <p:spPr>
          <a:xfrm>
            <a:off x="2278362" y="8608196"/>
            <a:ext cx="313352" cy="119534"/>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ea typeface="方正兰亭黑简体" panose="02000000000000000000" pitchFamily="2" charset="-122"/>
                <a:cs typeface="Huawei Sans"/>
              </a:rPr>
              <a:t>S</a:t>
            </a:r>
            <a:r>
              <a:rPr sz="700" spc="5" dirty="0">
                <a:latin typeface="Huawei Sans" panose="020C0503030203020204" pitchFamily="34" charset="0"/>
                <a:ea typeface="方正兰亭黑简体" panose="02000000000000000000" pitchFamily="2" charset="-122"/>
                <a:cs typeface="Huawei Sans"/>
              </a:rPr>
              <a:t>MF</a:t>
            </a:r>
            <a:endParaRPr sz="700" dirty="0">
              <a:latin typeface="Huawei Sans" panose="020C0503030203020204" pitchFamily="34" charset="0"/>
              <a:ea typeface="方正兰亭黑简体" panose="02000000000000000000" pitchFamily="2" charset="-122"/>
              <a:cs typeface="Huawei Sans"/>
            </a:endParaRPr>
          </a:p>
        </p:txBody>
      </p:sp>
      <p:sp>
        <p:nvSpPr>
          <p:cNvPr id="497" name="object 78"/>
          <p:cNvSpPr txBox="1"/>
          <p:nvPr/>
        </p:nvSpPr>
        <p:spPr>
          <a:xfrm>
            <a:off x="969006" y="6230337"/>
            <a:ext cx="384954" cy="119534"/>
          </a:xfrm>
          <a:prstGeom prst="rect">
            <a:avLst/>
          </a:prstGeom>
        </p:spPr>
        <p:txBody>
          <a:bodyPr vert="horz" wrap="square" lIns="0" tIns="0" rIns="0" bIns="0" rtlCol="0">
            <a:noAutofit/>
          </a:bodyPr>
          <a:lstStyle/>
          <a:p>
            <a:pPr marL="12700">
              <a:lnSpc>
                <a:spcPct val="100000"/>
              </a:lnSpc>
            </a:pPr>
            <a:r>
              <a:rPr lang="en-US" sz="700" spc="-5" dirty="0" smtClean="0">
                <a:latin typeface="Huawei Sans" panose="020C0503030203020204" pitchFamily="34" charset="0"/>
                <a:ea typeface="方正兰亭黑简体" panose="02000000000000000000" pitchFamily="2" charset="-122"/>
                <a:cs typeface="Huawei Sans"/>
              </a:rPr>
              <a:t>CHF</a:t>
            </a:r>
            <a:endParaRPr sz="700" dirty="0">
              <a:latin typeface="Huawei Sans" panose="020C0503030203020204" pitchFamily="34" charset="0"/>
              <a:ea typeface="方正兰亭黑简体" panose="02000000000000000000" pitchFamily="2" charset="-122"/>
              <a:cs typeface="Huawei Sans"/>
            </a:endParaRPr>
          </a:p>
        </p:txBody>
      </p:sp>
      <p:sp>
        <p:nvSpPr>
          <p:cNvPr id="498" name="Line 309"/>
          <p:cNvSpPr>
            <a:spLocks noChangeShapeType="1"/>
          </p:cNvSpPr>
          <p:nvPr/>
        </p:nvSpPr>
        <p:spPr bwMode="auto">
          <a:xfrm flipH="1" flipV="1">
            <a:off x="4437609" y="6689427"/>
            <a:ext cx="1275597" cy="515848"/>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499" name="Line 310"/>
          <p:cNvSpPr>
            <a:spLocks noChangeShapeType="1"/>
          </p:cNvSpPr>
          <p:nvPr/>
        </p:nvSpPr>
        <p:spPr bwMode="auto">
          <a:xfrm>
            <a:off x="4421968" y="6680433"/>
            <a:ext cx="58998" cy="524841"/>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00" name="Line 311"/>
          <p:cNvSpPr>
            <a:spLocks noChangeShapeType="1"/>
          </p:cNvSpPr>
          <p:nvPr/>
        </p:nvSpPr>
        <p:spPr bwMode="auto">
          <a:xfrm flipH="1">
            <a:off x="4651037" y="7350609"/>
            <a:ext cx="896738" cy="0"/>
          </a:xfrm>
          <a:prstGeom prst="line">
            <a:avLst/>
          </a:prstGeom>
          <a:noFill/>
          <a:ln w="11113" cap="rnd">
            <a:solidFill>
              <a:srgbClr val="0035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01" name="Line 312"/>
          <p:cNvSpPr>
            <a:spLocks noChangeShapeType="1"/>
          </p:cNvSpPr>
          <p:nvPr/>
        </p:nvSpPr>
        <p:spPr bwMode="auto">
          <a:xfrm flipH="1">
            <a:off x="4321717" y="7495943"/>
            <a:ext cx="149972" cy="391164"/>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02" name="Rectangle 313"/>
          <p:cNvSpPr>
            <a:spLocks noChangeArrowheads="1"/>
          </p:cNvSpPr>
          <p:nvPr/>
        </p:nvSpPr>
        <p:spPr bwMode="auto">
          <a:xfrm>
            <a:off x="4056909" y="7491304"/>
            <a:ext cx="219547"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rPr>
              <a:t>SCP</a:t>
            </a:r>
            <a:r>
              <a:rPr lang="en-US" altLang="zh-CN" sz="700" dirty="0" smtClean="0">
                <a:solidFill>
                  <a:srgbClr val="000000"/>
                </a:solidFill>
                <a:latin typeface="Huawei Sans" panose="020C0503030203020204" pitchFamily="34" charset="0"/>
                <a:ea typeface="方正兰亭黑简体" panose="02000000000000000000" pitchFamily="2" charset="-122"/>
              </a:rPr>
              <a:t> A</a:t>
            </a:r>
            <a:endParaRPr kumimoji="0" lang="zh-CN" altLang="zh-CN" sz="18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03" name="Rectangle 314"/>
          <p:cNvSpPr>
            <a:spLocks noChangeArrowheads="1"/>
          </p:cNvSpPr>
          <p:nvPr/>
        </p:nvSpPr>
        <p:spPr bwMode="auto">
          <a:xfrm>
            <a:off x="4259873" y="7491304"/>
            <a:ext cx="95859"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04" name="Rectangle 315"/>
          <p:cNvSpPr>
            <a:spLocks noChangeArrowheads="1"/>
          </p:cNvSpPr>
          <p:nvPr/>
        </p:nvSpPr>
        <p:spPr bwMode="auto">
          <a:xfrm>
            <a:off x="4301619" y="7491304"/>
            <a:ext cx="115958"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05" name="Rectangle 316"/>
          <p:cNvSpPr>
            <a:spLocks noChangeArrowheads="1"/>
          </p:cNvSpPr>
          <p:nvPr/>
        </p:nvSpPr>
        <p:spPr bwMode="auto">
          <a:xfrm>
            <a:off x="4955618" y="7226921"/>
            <a:ext cx="321588"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rPr>
              <a:t>C </a:t>
            </a:r>
            <a:r>
              <a:rPr kumimoji="0" lang="en-US" altLang="zh-CN" sz="7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rPr>
              <a:t>l</a:t>
            </a:r>
            <a:r>
              <a:rPr kumimoji="0" lang="zh-CN" altLang="zh-CN" sz="7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rPr>
              <a:t>ink</a:t>
            </a:r>
            <a:endParaRPr kumimoji="0" lang="zh-CN" altLang="zh-CN" sz="18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06" name="Rectangle 317"/>
          <p:cNvSpPr>
            <a:spLocks noChangeArrowheads="1"/>
          </p:cNvSpPr>
          <p:nvPr/>
        </p:nvSpPr>
        <p:spPr bwMode="auto">
          <a:xfrm>
            <a:off x="5826074" y="7502127"/>
            <a:ext cx="218001" cy="1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rPr>
              <a:t>SCP</a:t>
            </a:r>
            <a:r>
              <a:rPr lang="en-US" altLang="zh-CN" sz="700" dirty="0" smtClean="0">
                <a:solidFill>
                  <a:srgbClr val="000000"/>
                </a:solidFill>
                <a:latin typeface="Huawei Sans" panose="020C0503030203020204" pitchFamily="34" charset="0"/>
                <a:ea typeface="方正兰亭黑简体" panose="02000000000000000000" pitchFamily="2" charset="-122"/>
              </a:rPr>
              <a:t> B</a:t>
            </a:r>
            <a:endParaRPr kumimoji="0" lang="zh-CN" altLang="zh-CN" sz="18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07" name="Rectangle 318"/>
          <p:cNvSpPr>
            <a:spLocks noChangeArrowheads="1"/>
          </p:cNvSpPr>
          <p:nvPr/>
        </p:nvSpPr>
        <p:spPr bwMode="auto">
          <a:xfrm>
            <a:off x="5982229" y="7502127"/>
            <a:ext cx="94313" cy="1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09" name="Line 320"/>
          <p:cNvSpPr>
            <a:spLocks noChangeShapeType="1"/>
          </p:cNvSpPr>
          <p:nvPr/>
        </p:nvSpPr>
        <p:spPr bwMode="auto">
          <a:xfrm flipH="1">
            <a:off x="4019630" y="8585943"/>
            <a:ext cx="304582" cy="0"/>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10" name="Rectangle 321"/>
          <p:cNvSpPr>
            <a:spLocks noChangeArrowheads="1"/>
          </p:cNvSpPr>
          <p:nvPr/>
        </p:nvSpPr>
        <p:spPr bwMode="auto">
          <a:xfrm>
            <a:off x="4376780" y="8534923"/>
            <a:ext cx="682548" cy="11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700" dirty="0">
                <a:solidFill>
                  <a:srgbClr val="000000"/>
                </a:solidFill>
                <a:latin typeface="Huawei Sans" panose="020C0503030203020204" pitchFamily="34" charset="0"/>
                <a:ea typeface="方正兰亭黑简体" panose="02000000000000000000" pitchFamily="2" charset="-122"/>
              </a:rPr>
              <a:t>Physical link set</a:t>
            </a:r>
            <a:endParaRPr kumimoji="0" lang="zh-CN" altLang="zh-CN" sz="18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11" name="Rectangle 322"/>
          <p:cNvSpPr>
            <a:spLocks noChangeArrowheads="1"/>
          </p:cNvSpPr>
          <p:nvPr/>
        </p:nvSpPr>
        <p:spPr bwMode="auto">
          <a:xfrm>
            <a:off x="5592612" y="8534922"/>
            <a:ext cx="395802" cy="13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700" dirty="0">
                <a:solidFill>
                  <a:srgbClr val="000000"/>
                </a:solidFill>
                <a:latin typeface="Huawei Sans" panose="020C0503030203020204" pitchFamily="34" charset="0"/>
                <a:ea typeface="方正兰亭黑简体" panose="02000000000000000000" pitchFamily="2" charset="-122"/>
              </a:rPr>
              <a:t>Signaling flow</a:t>
            </a:r>
          </a:p>
        </p:txBody>
      </p:sp>
      <p:sp>
        <p:nvSpPr>
          <p:cNvPr id="512" name="Line 323"/>
          <p:cNvSpPr>
            <a:spLocks noChangeShapeType="1"/>
          </p:cNvSpPr>
          <p:nvPr/>
        </p:nvSpPr>
        <p:spPr bwMode="auto">
          <a:xfrm>
            <a:off x="5183136" y="8585943"/>
            <a:ext cx="304582" cy="0"/>
          </a:xfrm>
          <a:prstGeom prst="line">
            <a:avLst/>
          </a:prstGeom>
          <a:noFill/>
          <a:ln w="11113" cap="rnd">
            <a:solidFill>
              <a:srgbClr val="0035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13" name="Freeform 324"/>
          <p:cNvSpPr>
            <a:spLocks/>
          </p:cNvSpPr>
          <p:nvPr/>
        </p:nvSpPr>
        <p:spPr bwMode="auto">
          <a:xfrm>
            <a:off x="5457865" y="8551928"/>
            <a:ext cx="102043" cy="68029"/>
          </a:xfrm>
          <a:custGeom>
            <a:avLst/>
            <a:gdLst>
              <a:gd name="T0" fmla="*/ 0 w 66"/>
              <a:gd name="T1" fmla="*/ 0 h 44"/>
              <a:gd name="T2" fmla="*/ 66 w 66"/>
              <a:gd name="T3" fmla="*/ 22 h 44"/>
              <a:gd name="T4" fmla="*/ 0 w 66"/>
              <a:gd name="T5" fmla="*/ 44 h 44"/>
              <a:gd name="T6" fmla="*/ 0 w 66"/>
              <a:gd name="T7" fmla="*/ 0 h 44"/>
            </a:gdLst>
            <a:ahLst/>
            <a:cxnLst>
              <a:cxn ang="0">
                <a:pos x="T0" y="T1"/>
              </a:cxn>
              <a:cxn ang="0">
                <a:pos x="T2" y="T3"/>
              </a:cxn>
              <a:cxn ang="0">
                <a:pos x="T4" y="T5"/>
              </a:cxn>
              <a:cxn ang="0">
                <a:pos x="T6" y="T7"/>
              </a:cxn>
            </a:cxnLst>
            <a:rect l="0" t="0" r="r" b="b"/>
            <a:pathLst>
              <a:path w="66" h="44">
                <a:moveTo>
                  <a:pt x="0" y="0"/>
                </a:moveTo>
                <a:lnTo>
                  <a:pt x="66" y="22"/>
                </a:lnTo>
                <a:lnTo>
                  <a:pt x="0" y="44"/>
                </a:lnTo>
                <a:lnTo>
                  <a:pt x="0" y="0"/>
                </a:lnTo>
                <a:close/>
              </a:path>
            </a:pathLst>
          </a:custGeom>
          <a:solidFill>
            <a:srgbClr val="003593"/>
          </a:solidFill>
          <a:ln>
            <a:noFill/>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14" name="Freeform 326"/>
          <p:cNvSpPr>
            <a:spLocks/>
          </p:cNvSpPr>
          <p:nvPr/>
        </p:nvSpPr>
        <p:spPr bwMode="auto">
          <a:xfrm>
            <a:off x="4838114" y="6824935"/>
            <a:ext cx="66483" cy="106681"/>
          </a:xfrm>
          <a:custGeom>
            <a:avLst/>
            <a:gdLst>
              <a:gd name="T0" fmla="*/ 2 w 43"/>
              <a:gd name="T1" fmla="*/ 69 h 69"/>
              <a:gd name="T2" fmla="*/ 0 w 43"/>
              <a:gd name="T3" fmla="*/ 0 h 69"/>
              <a:gd name="T4" fmla="*/ 43 w 43"/>
              <a:gd name="T5" fmla="*/ 54 h 69"/>
              <a:gd name="T6" fmla="*/ 2 w 43"/>
              <a:gd name="T7" fmla="*/ 69 h 69"/>
            </a:gdLst>
            <a:ahLst/>
            <a:cxnLst>
              <a:cxn ang="0">
                <a:pos x="T0" y="T1"/>
              </a:cxn>
              <a:cxn ang="0">
                <a:pos x="T2" y="T3"/>
              </a:cxn>
              <a:cxn ang="0">
                <a:pos x="T4" y="T5"/>
              </a:cxn>
              <a:cxn ang="0">
                <a:pos x="T6" y="T7"/>
              </a:cxn>
            </a:cxnLst>
            <a:rect l="0" t="0" r="r" b="b"/>
            <a:pathLst>
              <a:path w="43" h="69">
                <a:moveTo>
                  <a:pt x="2" y="69"/>
                </a:moveTo>
                <a:lnTo>
                  <a:pt x="0" y="0"/>
                </a:lnTo>
                <a:lnTo>
                  <a:pt x="43" y="54"/>
                </a:lnTo>
                <a:lnTo>
                  <a:pt x="2" y="69"/>
                </a:lnTo>
                <a:close/>
              </a:path>
            </a:pathLst>
          </a:custGeom>
          <a:solidFill>
            <a:srgbClr val="003593"/>
          </a:solidFill>
          <a:ln>
            <a:noFill/>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15" name="Freeform 327"/>
          <p:cNvSpPr>
            <a:spLocks/>
          </p:cNvSpPr>
          <p:nvPr/>
        </p:nvSpPr>
        <p:spPr bwMode="auto">
          <a:xfrm>
            <a:off x="4794824" y="7410906"/>
            <a:ext cx="493207" cy="148425"/>
          </a:xfrm>
          <a:custGeom>
            <a:avLst/>
            <a:gdLst>
              <a:gd name="T0" fmla="*/ 0 w 319"/>
              <a:gd name="T1" fmla="*/ 0 h 96"/>
              <a:gd name="T2" fmla="*/ 319 w 319"/>
              <a:gd name="T3" fmla="*/ 41 h 96"/>
            </a:gdLst>
            <a:ahLst/>
            <a:cxnLst>
              <a:cxn ang="0">
                <a:pos x="T0" y="T1"/>
              </a:cxn>
              <a:cxn ang="0">
                <a:pos x="T2" y="T3"/>
              </a:cxn>
            </a:cxnLst>
            <a:rect l="0" t="0" r="r" b="b"/>
            <a:pathLst>
              <a:path w="319" h="96">
                <a:moveTo>
                  <a:pt x="0" y="0"/>
                </a:moveTo>
                <a:cubicBezTo>
                  <a:pt x="98" y="79"/>
                  <a:pt x="232" y="96"/>
                  <a:pt x="319" y="41"/>
                </a:cubicBezTo>
              </a:path>
            </a:pathLst>
          </a:custGeom>
          <a:noFill/>
          <a:ln w="11113" cap="rnd">
            <a:solidFill>
              <a:srgbClr val="0035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16" name="Freeform 328"/>
          <p:cNvSpPr>
            <a:spLocks/>
          </p:cNvSpPr>
          <p:nvPr/>
        </p:nvSpPr>
        <p:spPr bwMode="auto">
          <a:xfrm>
            <a:off x="5258654" y="7410906"/>
            <a:ext cx="97405" cy="94313"/>
          </a:xfrm>
          <a:custGeom>
            <a:avLst/>
            <a:gdLst>
              <a:gd name="T0" fmla="*/ 0 w 63"/>
              <a:gd name="T1" fmla="*/ 29 h 61"/>
              <a:gd name="T2" fmla="*/ 63 w 63"/>
              <a:gd name="T3" fmla="*/ 0 h 61"/>
              <a:gd name="T4" fmla="*/ 30 w 63"/>
              <a:gd name="T5" fmla="*/ 61 h 61"/>
              <a:gd name="T6" fmla="*/ 0 w 63"/>
              <a:gd name="T7" fmla="*/ 29 h 61"/>
            </a:gdLst>
            <a:ahLst/>
            <a:cxnLst>
              <a:cxn ang="0">
                <a:pos x="T0" y="T1"/>
              </a:cxn>
              <a:cxn ang="0">
                <a:pos x="T2" y="T3"/>
              </a:cxn>
              <a:cxn ang="0">
                <a:pos x="T4" y="T5"/>
              </a:cxn>
              <a:cxn ang="0">
                <a:pos x="T6" y="T7"/>
              </a:cxn>
            </a:cxnLst>
            <a:rect l="0" t="0" r="r" b="b"/>
            <a:pathLst>
              <a:path w="63" h="61">
                <a:moveTo>
                  <a:pt x="0" y="29"/>
                </a:moveTo>
                <a:lnTo>
                  <a:pt x="63" y="0"/>
                </a:lnTo>
                <a:lnTo>
                  <a:pt x="30" y="61"/>
                </a:lnTo>
                <a:lnTo>
                  <a:pt x="0" y="29"/>
                </a:lnTo>
                <a:close/>
              </a:path>
            </a:pathLst>
          </a:custGeom>
          <a:solidFill>
            <a:srgbClr val="003593"/>
          </a:solidFill>
          <a:ln>
            <a:noFill/>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17" name="Line 329"/>
          <p:cNvSpPr>
            <a:spLocks noChangeShapeType="1"/>
          </p:cNvSpPr>
          <p:nvPr/>
        </p:nvSpPr>
        <p:spPr bwMode="auto">
          <a:xfrm flipH="1">
            <a:off x="5713207" y="6657808"/>
            <a:ext cx="104344" cy="547468"/>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18" name="Line 330"/>
          <p:cNvSpPr>
            <a:spLocks noChangeShapeType="1"/>
          </p:cNvSpPr>
          <p:nvPr/>
        </p:nvSpPr>
        <p:spPr bwMode="auto">
          <a:xfrm>
            <a:off x="5714754" y="7495943"/>
            <a:ext cx="166979" cy="439092"/>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19" name="Line 331"/>
          <p:cNvSpPr>
            <a:spLocks noChangeShapeType="1"/>
          </p:cNvSpPr>
          <p:nvPr/>
        </p:nvSpPr>
        <p:spPr bwMode="auto">
          <a:xfrm flipV="1">
            <a:off x="4480966" y="6648502"/>
            <a:ext cx="1324324" cy="556774"/>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20" name="Line 332"/>
          <p:cNvSpPr>
            <a:spLocks noChangeShapeType="1"/>
          </p:cNvSpPr>
          <p:nvPr/>
        </p:nvSpPr>
        <p:spPr bwMode="auto">
          <a:xfrm flipH="1">
            <a:off x="4321717" y="7495943"/>
            <a:ext cx="1385306" cy="391164"/>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21" name="Line 333"/>
          <p:cNvSpPr>
            <a:spLocks noChangeShapeType="1"/>
          </p:cNvSpPr>
          <p:nvPr/>
        </p:nvSpPr>
        <p:spPr bwMode="auto">
          <a:xfrm flipH="1" flipV="1">
            <a:off x="4480966" y="7495943"/>
            <a:ext cx="1400767" cy="434455"/>
          </a:xfrm>
          <a:prstGeom prst="line">
            <a:avLst/>
          </a:prstGeom>
          <a:ln w="12700">
            <a:solidFill>
              <a:srgbClr val="706F70"/>
            </a:solidFill>
          </a:ln>
        </p:spPr>
        <p:txBody>
          <a:bodyPr wrap="square" lIns="0" tIns="0" rIns="0" bIns="0" rtlCol="0">
            <a:noAutofit/>
          </a:bodyPr>
          <a:lstStyle/>
          <a:p>
            <a:endParaRPr lang="zh-CN" altLang="en-US">
              <a:latin typeface="Huawei Sans" panose="020C0503030203020204" pitchFamily="34" charset="0"/>
              <a:ea typeface="方正兰亭黑简体" panose="02000000000000000000" pitchFamily="2" charset="-122"/>
            </a:endParaRPr>
          </a:p>
        </p:txBody>
      </p:sp>
      <p:sp>
        <p:nvSpPr>
          <p:cNvPr id="524" name="Rectangle 336"/>
          <p:cNvSpPr>
            <a:spLocks noChangeArrowheads="1"/>
          </p:cNvSpPr>
          <p:nvPr/>
        </p:nvSpPr>
        <p:spPr bwMode="auto">
          <a:xfrm>
            <a:off x="4368100" y="7294950"/>
            <a:ext cx="13915" cy="23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25" name="Rectangle 337"/>
          <p:cNvSpPr>
            <a:spLocks noChangeArrowheads="1"/>
          </p:cNvSpPr>
          <p:nvPr/>
        </p:nvSpPr>
        <p:spPr bwMode="auto">
          <a:xfrm>
            <a:off x="4355731" y="7294950"/>
            <a:ext cx="7731" cy="23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27" name="Rectangle 339"/>
          <p:cNvSpPr>
            <a:spLocks noChangeArrowheads="1"/>
          </p:cNvSpPr>
          <p:nvPr/>
        </p:nvSpPr>
        <p:spPr bwMode="auto">
          <a:xfrm>
            <a:off x="4572185" y="7387716"/>
            <a:ext cx="20100" cy="23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28" name="Rectangle 340"/>
          <p:cNvSpPr>
            <a:spLocks noChangeArrowheads="1"/>
          </p:cNvSpPr>
          <p:nvPr/>
        </p:nvSpPr>
        <p:spPr bwMode="auto">
          <a:xfrm>
            <a:off x="4596923" y="7387716"/>
            <a:ext cx="13915" cy="23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29" name="Rectangle 341"/>
          <p:cNvSpPr>
            <a:spLocks noChangeArrowheads="1"/>
          </p:cNvSpPr>
          <p:nvPr/>
        </p:nvSpPr>
        <p:spPr bwMode="auto">
          <a:xfrm>
            <a:off x="4615476" y="7387716"/>
            <a:ext cx="7731" cy="23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33" name="Rectangle 345"/>
          <p:cNvSpPr>
            <a:spLocks noChangeArrowheads="1"/>
          </p:cNvSpPr>
          <p:nvPr/>
        </p:nvSpPr>
        <p:spPr bwMode="auto">
          <a:xfrm>
            <a:off x="4422214" y="7465021"/>
            <a:ext cx="23192" cy="77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56" name="Freeform 368"/>
          <p:cNvSpPr>
            <a:spLocks/>
          </p:cNvSpPr>
          <p:nvPr/>
        </p:nvSpPr>
        <p:spPr bwMode="auto">
          <a:xfrm>
            <a:off x="4136185" y="6323998"/>
            <a:ext cx="213361" cy="80397"/>
          </a:xfrm>
          <a:custGeom>
            <a:avLst/>
            <a:gdLst>
              <a:gd name="T0" fmla="*/ 251 w 502"/>
              <a:gd name="T1" fmla="*/ 42 h 190"/>
              <a:gd name="T2" fmla="*/ 249 w 502"/>
              <a:gd name="T3" fmla="*/ 42 h 190"/>
              <a:gd name="T4" fmla="*/ 65 w 502"/>
              <a:gd name="T5" fmla="*/ 24 h 190"/>
              <a:gd name="T6" fmla="*/ 0 w 502"/>
              <a:gd name="T7" fmla="*/ 0 h 190"/>
              <a:gd name="T8" fmla="*/ 0 w 502"/>
              <a:gd name="T9" fmla="*/ 1 h 190"/>
              <a:gd name="T10" fmla="*/ 0 w 502"/>
              <a:gd name="T11" fmla="*/ 131 h 190"/>
              <a:gd name="T12" fmla="*/ 249 w 502"/>
              <a:gd name="T13" fmla="*/ 190 h 190"/>
              <a:gd name="T14" fmla="*/ 251 w 502"/>
              <a:gd name="T15" fmla="*/ 190 h 190"/>
              <a:gd name="T16" fmla="*/ 502 w 502"/>
              <a:gd name="T17" fmla="*/ 130 h 190"/>
              <a:gd name="T18" fmla="*/ 501 w 502"/>
              <a:gd name="T19" fmla="*/ 0 h 190"/>
              <a:gd name="T20" fmla="*/ 501 w 502"/>
              <a:gd name="T21" fmla="*/ 0 h 190"/>
              <a:gd name="T22" fmla="*/ 436 w 502"/>
              <a:gd name="T23" fmla="*/ 24 h 190"/>
              <a:gd name="T24" fmla="*/ 251 w 502"/>
              <a:gd name="T25" fmla="*/ 4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0">
                <a:moveTo>
                  <a:pt x="251" y="42"/>
                </a:moveTo>
                <a:lnTo>
                  <a:pt x="249" y="42"/>
                </a:lnTo>
                <a:cubicBezTo>
                  <a:pt x="180" y="42"/>
                  <a:pt x="115" y="36"/>
                  <a:pt x="65" y="24"/>
                </a:cubicBezTo>
                <a:cubicBezTo>
                  <a:pt x="49" y="20"/>
                  <a:pt x="23" y="14"/>
                  <a:pt x="0" y="0"/>
                </a:cubicBezTo>
                <a:cubicBezTo>
                  <a:pt x="0" y="0"/>
                  <a:pt x="0" y="0"/>
                  <a:pt x="0" y="1"/>
                </a:cubicBezTo>
                <a:lnTo>
                  <a:pt x="0" y="131"/>
                </a:lnTo>
                <a:cubicBezTo>
                  <a:pt x="0" y="164"/>
                  <a:pt x="112" y="190"/>
                  <a:pt x="249" y="190"/>
                </a:cubicBezTo>
                <a:cubicBezTo>
                  <a:pt x="250" y="190"/>
                  <a:pt x="250" y="190"/>
                  <a:pt x="251" y="190"/>
                </a:cubicBezTo>
                <a:cubicBezTo>
                  <a:pt x="389" y="190"/>
                  <a:pt x="502" y="163"/>
                  <a:pt x="502" y="130"/>
                </a:cubicBezTo>
                <a:lnTo>
                  <a:pt x="501" y="0"/>
                </a:lnTo>
                <a:cubicBezTo>
                  <a:pt x="501" y="0"/>
                  <a:pt x="501" y="0"/>
                  <a:pt x="501" y="0"/>
                </a:cubicBezTo>
                <a:cubicBezTo>
                  <a:pt x="479" y="13"/>
                  <a:pt x="452" y="20"/>
                  <a:pt x="436" y="24"/>
                </a:cubicBezTo>
                <a:cubicBezTo>
                  <a:pt x="386" y="36"/>
                  <a:pt x="321" y="42"/>
                  <a:pt x="251" y="42"/>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57" name="Freeform 369"/>
          <p:cNvSpPr>
            <a:spLocks/>
          </p:cNvSpPr>
          <p:nvPr/>
        </p:nvSpPr>
        <p:spPr bwMode="auto">
          <a:xfrm>
            <a:off x="4136185" y="6323998"/>
            <a:ext cx="213361" cy="80397"/>
          </a:xfrm>
          <a:custGeom>
            <a:avLst/>
            <a:gdLst>
              <a:gd name="T0" fmla="*/ 251 w 502"/>
              <a:gd name="T1" fmla="*/ 42 h 190"/>
              <a:gd name="T2" fmla="*/ 249 w 502"/>
              <a:gd name="T3" fmla="*/ 42 h 190"/>
              <a:gd name="T4" fmla="*/ 65 w 502"/>
              <a:gd name="T5" fmla="*/ 24 h 190"/>
              <a:gd name="T6" fmla="*/ 0 w 502"/>
              <a:gd name="T7" fmla="*/ 0 h 190"/>
              <a:gd name="T8" fmla="*/ 0 w 502"/>
              <a:gd name="T9" fmla="*/ 1 h 190"/>
              <a:gd name="T10" fmla="*/ 0 w 502"/>
              <a:gd name="T11" fmla="*/ 131 h 190"/>
              <a:gd name="T12" fmla="*/ 249 w 502"/>
              <a:gd name="T13" fmla="*/ 190 h 190"/>
              <a:gd name="T14" fmla="*/ 251 w 502"/>
              <a:gd name="T15" fmla="*/ 190 h 190"/>
              <a:gd name="T16" fmla="*/ 502 w 502"/>
              <a:gd name="T17" fmla="*/ 130 h 190"/>
              <a:gd name="T18" fmla="*/ 501 w 502"/>
              <a:gd name="T19" fmla="*/ 0 h 190"/>
              <a:gd name="T20" fmla="*/ 501 w 502"/>
              <a:gd name="T21" fmla="*/ 0 h 190"/>
              <a:gd name="T22" fmla="*/ 436 w 502"/>
              <a:gd name="T23" fmla="*/ 24 h 190"/>
              <a:gd name="T24" fmla="*/ 251 w 502"/>
              <a:gd name="T25" fmla="*/ 4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0">
                <a:moveTo>
                  <a:pt x="251" y="42"/>
                </a:moveTo>
                <a:lnTo>
                  <a:pt x="249" y="42"/>
                </a:lnTo>
                <a:cubicBezTo>
                  <a:pt x="180" y="42"/>
                  <a:pt x="115" y="36"/>
                  <a:pt x="65" y="24"/>
                </a:cubicBezTo>
                <a:cubicBezTo>
                  <a:pt x="49" y="20"/>
                  <a:pt x="23" y="14"/>
                  <a:pt x="0" y="0"/>
                </a:cubicBezTo>
                <a:cubicBezTo>
                  <a:pt x="0" y="0"/>
                  <a:pt x="0" y="0"/>
                  <a:pt x="0" y="1"/>
                </a:cubicBezTo>
                <a:lnTo>
                  <a:pt x="0" y="131"/>
                </a:lnTo>
                <a:cubicBezTo>
                  <a:pt x="0" y="164"/>
                  <a:pt x="112" y="190"/>
                  <a:pt x="249" y="190"/>
                </a:cubicBezTo>
                <a:cubicBezTo>
                  <a:pt x="250" y="190"/>
                  <a:pt x="250" y="190"/>
                  <a:pt x="251" y="190"/>
                </a:cubicBezTo>
                <a:cubicBezTo>
                  <a:pt x="389" y="190"/>
                  <a:pt x="502" y="163"/>
                  <a:pt x="502" y="130"/>
                </a:cubicBezTo>
                <a:lnTo>
                  <a:pt x="501" y="0"/>
                </a:lnTo>
                <a:cubicBezTo>
                  <a:pt x="501" y="0"/>
                  <a:pt x="501" y="0"/>
                  <a:pt x="501" y="0"/>
                </a:cubicBezTo>
                <a:cubicBezTo>
                  <a:pt x="479" y="13"/>
                  <a:pt x="452" y="20"/>
                  <a:pt x="436" y="24"/>
                </a:cubicBezTo>
                <a:cubicBezTo>
                  <a:pt x="386" y="36"/>
                  <a:pt x="321" y="42"/>
                  <a:pt x="251" y="42"/>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58" name="Freeform 370"/>
          <p:cNvSpPr>
            <a:spLocks/>
          </p:cNvSpPr>
          <p:nvPr/>
        </p:nvSpPr>
        <p:spPr bwMode="auto">
          <a:xfrm>
            <a:off x="4136185" y="6240508"/>
            <a:ext cx="213361" cy="95859"/>
          </a:xfrm>
          <a:custGeom>
            <a:avLst/>
            <a:gdLst>
              <a:gd name="T0" fmla="*/ 249 w 502"/>
              <a:gd name="T1" fmla="*/ 223 h 223"/>
              <a:gd name="T2" fmla="*/ 251 w 502"/>
              <a:gd name="T3" fmla="*/ 223 h 223"/>
              <a:gd name="T4" fmla="*/ 502 w 502"/>
              <a:gd name="T5" fmla="*/ 169 h 223"/>
              <a:gd name="T6" fmla="*/ 501 w 502"/>
              <a:gd name="T7" fmla="*/ 53 h 223"/>
              <a:gd name="T8" fmla="*/ 252 w 502"/>
              <a:gd name="T9" fmla="*/ 0 h 223"/>
              <a:gd name="T10" fmla="*/ 251 w 502"/>
              <a:gd name="T11" fmla="*/ 0 h 223"/>
              <a:gd name="T12" fmla="*/ 0 w 502"/>
              <a:gd name="T13" fmla="*/ 54 h 223"/>
              <a:gd name="T14" fmla="*/ 0 w 502"/>
              <a:gd name="T15" fmla="*/ 170 h 223"/>
              <a:gd name="T16" fmla="*/ 249 w 502"/>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3">
                <a:moveTo>
                  <a:pt x="249" y="223"/>
                </a:moveTo>
                <a:cubicBezTo>
                  <a:pt x="250" y="223"/>
                  <a:pt x="250" y="223"/>
                  <a:pt x="251" y="223"/>
                </a:cubicBezTo>
                <a:cubicBezTo>
                  <a:pt x="389" y="223"/>
                  <a:pt x="502" y="199"/>
                  <a:pt x="502" y="169"/>
                </a:cubicBezTo>
                <a:lnTo>
                  <a:pt x="501" y="53"/>
                </a:lnTo>
                <a:cubicBezTo>
                  <a:pt x="501" y="24"/>
                  <a:pt x="390" y="0"/>
                  <a:pt x="252" y="0"/>
                </a:cubicBezTo>
                <a:cubicBezTo>
                  <a:pt x="252" y="0"/>
                  <a:pt x="251" y="0"/>
                  <a:pt x="251" y="0"/>
                </a:cubicBezTo>
                <a:cubicBezTo>
                  <a:pt x="112" y="0"/>
                  <a:pt x="0" y="24"/>
                  <a:pt x="0" y="54"/>
                </a:cubicBezTo>
                <a:lnTo>
                  <a:pt x="0" y="170"/>
                </a:lnTo>
                <a:cubicBezTo>
                  <a:pt x="0" y="199"/>
                  <a:pt x="112" y="223"/>
                  <a:pt x="249" y="22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59" name="Freeform 371"/>
          <p:cNvSpPr>
            <a:spLocks/>
          </p:cNvSpPr>
          <p:nvPr/>
        </p:nvSpPr>
        <p:spPr bwMode="auto">
          <a:xfrm>
            <a:off x="4136185" y="6240508"/>
            <a:ext cx="213361" cy="95859"/>
          </a:xfrm>
          <a:custGeom>
            <a:avLst/>
            <a:gdLst>
              <a:gd name="T0" fmla="*/ 249 w 502"/>
              <a:gd name="T1" fmla="*/ 223 h 223"/>
              <a:gd name="T2" fmla="*/ 251 w 502"/>
              <a:gd name="T3" fmla="*/ 223 h 223"/>
              <a:gd name="T4" fmla="*/ 502 w 502"/>
              <a:gd name="T5" fmla="*/ 169 h 223"/>
              <a:gd name="T6" fmla="*/ 501 w 502"/>
              <a:gd name="T7" fmla="*/ 53 h 223"/>
              <a:gd name="T8" fmla="*/ 252 w 502"/>
              <a:gd name="T9" fmla="*/ 0 h 223"/>
              <a:gd name="T10" fmla="*/ 251 w 502"/>
              <a:gd name="T11" fmla="*/ 0 h 223"/>
              <a:gd name="T12" fmla="*/ 0 w 502"/>
              <a:gd name="T13" fmla="*/ 54 h 223"/>
              <a:gd name="T14" fmla="*/ 0 w 502"/>
              <a:gd name="T15" fmla="*/ 170 h 223"/>
              <a:gd name="T16" fmla="*/ 249 w 502"/>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3">
                <a:moveTo>
                  <a:pt x="249" y="223"/>
                </a:moveTo>
                <a:cubicBezTo>
                  <a:pt x="250" y="223"/>
                  <a:pt x="250" y="223"/>
                  <a:pt x="251" y="223"/>
                </a:cubicBezTo>
                <a:cubicBezTo>
                  <a:pt x="389" y="223"/>
                  <a:pt x="502" y="199"/>
                  <a:pt x="502" y="169"/>
                </a:cubicBezTo>
                <a:lnTo>
                  <a:pt x="501" y="53"/>
                </a:lnTo>
                <a:cubicBezTo>
                  <a:pt x="501" y="24"/>
                  <a:pt x="390" y="0"/>
                  <a:pt x="252" y="0"/>
                </a:cubicBezTo>
                <a:cubicBezTo>
                  <a:pt x="252" y="0"/>
                  <a:pt x="251" y="0"/>
                  <a:pt x="251" y="0"/>
                </a:cubicBezTo>
                <a:cubicBezTo>
                  <a:pt x="112" y="0"/>
                  <a:pt x="0" y="24"/>
                  <a:pt x="0" y="54"/>
                </a:cubicBezTo>
                <a:lnTo>
                  <a:pt x="0" y="170"/>
                </a:lnTo>
                <a:cubicBezTo>
                  <a:pt x="0" y="199"/>
                  <a:pt x="112" y="223"/>
                  <a:pt x="249" y="22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0" name="Freeform 372"/>
          <p:cNvSpPr>
            <a:spLocks/>
          </p:cNvSpPr>
          <p:nvPr/>
        </p:nvSpPr>
        <p:spPr bwMode="auto">
          <a:xfrm>
            <a:off x="4029504" y="6460055"/>
            <a:ext cx="213361"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4"/>
                  <a:pt x="65" y="23"/>
                </a:cubicBezTo>
                <a:cubicBezTo>
                  <a:pt x="49" y="19"/>
                  <a:pt x="22" y="13"/>
                  <a:pt x="0" y="0"/>
                </a:cubicBezTo>
                <a:lnTo>
                  <a:pt x="0" y="122"/>
                </a:lnTo>
                <a:cubicBezTo>
                  <a:pt x="0" y="153"/>
                  <a:pt x="111" y="179"/>
                  <a:pt x="249" y="179"/>
                </a:cubicBezTo>
                <a:cubicBezTo>
                  <a:pt x="250" y="179"/>
                  <a:pt x="250" y="179"/>
                  <a:pt x="251" y="179"/>
                </a:cubicBezTo>
                <a:cubicBezTo>
                  <a:pt x="389" y="178"/>
                  <a:pt x="501" y="152"/>
                  <a:pt x="501" y="121"/>
                </a:cubicBezTo>
                <a:lnTo>
                  <a:pt x="501" y="0"/>
                </a:lnTo>
                <a:cubicBezTo>
                  <a:pt x="478" y="13"/>
                  <a:pt x="452" y="19"/>
                  <a:pt x="436" y="23"/>
                </a:cubicBezTo>
                <a:cubicBezTo>
                  <a:pt x="386" y="34"/>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1" name="Freeform 373"/>
          <p:cNvSpPr>
            <a:spLocks/>
          </p:cNvSpPr>
          <p:nvPr/>
        </p:nvSpPr>
        <p:spPr bwMode="auto">
          <a:xfrm>
            <a:off x="4029504" y="6460055"/>
            <a:ext cx="213361"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4"/>
                  <a:pt x="65" y="23"/>
                </a:cubicBezTo>
                <a:cubicBezTo>
                  <a:pt x="49" y="19"/>
                  <a:pt x="22" y="13"/>
                  <a:pt x="0" y="0"/>
                </a:cubicBezTo>
                <a:lnTo>
                  <a:pt x="0" y="122"/>
                </a:lnTo>
                <a:cubicBezTo>
                  <a:pt x="0" y="153"/>
                  <a:pt x="111" y="179"/>
                  <a:pt x="249" y="179"/>
                </a:cubicBezTo>
                <a:cubicBezTo>
                  <a:pt x="250" y="179"/>
                  <a:pt x="250" y="179"/>
                  <a:pt x="251" y="179"/>
                </a:cubicBezTo>
                <a:cubicBezTo>
                  <a:pt x="389" y="178"/>
                  <a:pt x="501" y="152"/>
                  <a:pt x="501" y="121"/>
                </a:cubicBezTo>
                <a:lnTo>
                  <a:pt x="501" y="0"/>
                </a:lnTo>
                <a:cubicBezTo>
                  <a:pt x="478" y="13"/>
                  <a:pt x="452" y="19"/>
                  <a:pt x="436" y="23"/>
                </a:cubicBezTo>
                <a:cubicBezTo>
                  <a:pt x="386" y="34"/>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2" name="Freeform 374"/>
          <p:cNvSpPr>
            <a:spLocks/>
          </p:cNvSpPr>
          <p:nvPr/>
        </p:nvSpPr>
        <p:spPr bwMode="auto">
          <a:xfrm>
            <a:off x="4029504" y="6398211"/>
            <a:ext cx="213361" cy="75760"/>
          </a:xfrm>
          <a:custGeom>
            <a:avLst/>
            <a:gdLst>
              <a:gd name="T0" fmla="*/ 251 w 501"/>
              <a:gd name="T1" fmla="*/ 40 h 179"/>
              <a:gd name="T2" fmla="*/ 249 w 501"/>
              <a:gd name="T3" fmla="*/ 40 h 179"/>
              <a:gd name="T4" fmla="*/ 65 w 501"/>
              <a:gd name="T5" fmla="*/ 23 h 179"/>
              <a:gd name="T6" fmla="*/ 0 w 501"/>
              <a:gd name="T7" fmla="*/ 0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0 h 179"/>
              <a:gd name="T20" fmla="*/ 501 w 501"/>
              <a:gd name="T21" fmla="*/ 0 h 179"/>
              <a:gd name="T22" fmla="*/ 436 w 501"/>
              <a:gd name="T23" fmla="*/ 22 h 179"/>
              <a:gd name="T24" fmla="*/ 251 w 501"/>
              <a:gd name="T25" fmla="*/ 4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0"/>
                </a:moveTo>
                <a:lnTo>
                  <a:pt x="249" y="40"/>
                </a:lnTo>
                <a:cubicBezTo>
                  <a:pt x="180" y="40"/>
                  <a:pt x="115" y="34"/>
                  <a:pt x="65" y="23"/>
                </a:cubicBezTo>
                <a:cubicBezTo>
                  <a:pt x="49" y="19"/>
                  <a:pt x="23" y="13"/>
                  <a:pt x="0" y="0"/>
                </a:cubicBezTo>
                <a:cubicBezTo>
                  <a:pt x="0" y="0"/>
                  <a:pt x="0" y="1"/>
                  <a:pt x="0" y="1"/>
                </a:cubicBezTo>
                <a:lnTo>
                  <a:pt x="0" y="123"/>
                </a:lnTo>
                <a:cubicBezTo>
                  <a:pt x="0" y="154"/>
                  <a:pt x="111" y="179"/>
                  <a:pt x="249" y="179"/>
                </a:cubicBezTo>
                <a:cubicBezTo>
                  <a:pt x="250" y="179"/>
                  <a:pt x="250" y="179"/>
                  <a:pt x="251" y="179"/>
                </a:cubicBezTo>
                <a:cubicBezTo>
                  <a:pt x="389" y="178"/>
                  <a:pt x="501" y="153"/>
                  <a:pt x="501" y="122"/>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3" name="Freeform 375"/>
          <p:cNvSpPr>
            <a:spLocks/>
          </p:cNvSpPr>
          <p:nvPr/>
        </p:nvSpPr>
        <p:spPr bwMode="auto">
          <a:xfrm>
            <a:off x="4029504" y="6398211"/>
            <a:ext cx="213361" cy="75760"/>
          </a:xfrm>
          <a:custGeom>
            <a:avLst/>
            <a:gdLst>
              <a:gd name="T0" fmla="*/ 251 w 501"/>
              <a:gd name="T1" fmla="*/ 40 h 179"/>
              <a:gd name="T2" fmla="*/ 249 w 501"/>
              <a:gd name="T3" fmla="*/ 40 h 179"/>
              <a:gd name="T4" fmla="*/ 65 w 501"/>
              <a:gd name="T5" fmla="*/ 23 h 179"/>
              <a:gd name="T6" fmla="*/ 0 w 501"/>
              <a:gd name="T7" fmla="*/ 0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0 h 179"/>
              <a:gd name="T20" fmla="*/ 501 w 501"/>
              <a:gd name="T21" fmla="*/ 0 h 179"/>
              <a:gd name="T22" fmla="*/ 436 w 501"/>
              <a:gd name="T23" fmla="*/ 22 h 179"/>
              <a:gd name="T24" fmla="*/ 251 w 501"/>
              <a:gd name="T25" fmla="*/ 4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0"/>
                </a:moveTo>
                <a:lnTo>
                  <a:pt x="249" y="40"/>
                </a:lnTo>
                <a:cubicBezTo>
                  <a:pt x="180" y="40"/>
                  <a:pt x="115" y="34"/>
                  <a:pt x="65" y="23"/>
                </a:cubicBezTo>
                <a:cubicBezTo>
                  <a:pt x="49" y="19"/>
                  <a:pt x="23" y="13"/>
                  <a:pt x="0" y="0"/>
                </a:cubicBezTo>
                <a:cubicBezTo>
                  <a:pt x="0" y="0"/>
                  <a:pt x="0" y="1"/>
                  <a:pt x="0" y="1"/>
                </a:cubicBezTo>
                <a:lnTo>
                  <a:pt x="0" y="123"/>
                </a:lnTo>
                <a:cubicBezTo>
                  <a:pt x="0" y="154"/>
                  <a:pt x="111" y="179"/>
                  <a:pt x="249" y="179"/>
                </a:cubicBezTo>
                <a:cubicBezTo>
                  <a:pt x="250" y="179"/>
                  <a:pt x="250" y="179"/>
                  <a:pt x="251" y="179"/>
                </a:cubicBezTo>
                <a:cubicBezTo>
                  <a:pt x="389" y="178"/>
                  <a:pt x="501" y="153"/>
                  <a:pt x="501" y="122"/>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4" name="Freeform 376"/>
          <p:cNvSpPr>
            <a:spLocks/>
          </p:cNvSpPr>
          <p:nvPr/>
        </p:nvSpPr>
        <p:spPr bwMode="auto">
          <a:xfrm>
            <a:off x="4029504" y="6316267"/>
            <a:ext cx="213361" cy="94313"/>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70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3"/>
                  <a:pt x="501" y="199"/>
                  <a:pt x="501" y="169"/>
                </a:cubicBezTo>
                <a:lnTo>
                  <a:pt x="501" y="53"/>
                </a:lnTo>
                <a:cubicBezTo>
                  <a:pt x="501" y="24"/>
                  <a:pt x="390" y="0"/>
                  <a:pt x="252" y="0"/>
                </a:cubicBezTo>
                <a:cubicBezTo>
                  <a:pt x="252" y="0"/>
                  <a:pt x="251" y="0"/>
                  <a:pt x="250" y="0"/>
                </a:cubicBezTo>
                <a:cubicBezTo>
                  <a:pt x="112" y="0"/>
                  <a:pt x="0" y="24"/>
                  <a:pt x="0" y="54"/>
                </a:cubicBezTo>
                <a:lnTo>
                  <a:pt x="0" y="170"/>
                </a:lnTo>
                <a:cubicBezTo>
                  <a:pt x="0" y="199"/>
                  <a:pt x="111" y="223"/>
                  <a:pt x="249" y="22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5" name="Freeform 377"/>
          <p:cNvSpPr>
            <a:spLocks/>
          </p:cNvSpPr>
          <p:nvPr/>
        </p:nvSpPr>
        <p:spPr bwMode="auto">
          <a:xfrm>
            <a:off x="4029504" y="6316267"/>
            <a:ext cx="213361" cy="94313"/>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70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3"/>
                  <a:pt x="501" y="199"/>
                  <a:pt x="501" y="169"/>
                </a:cubicBezTo>
                <a:lnTo>
                  <a:pt x="501" y="53"/>
                </a:lnTo>
                <a:cubicBezTo>
                  <a:pt x="501" y="24"/>
                  <a:pt x="390" y="0"/>
                  <a:pt x="252" y="0"/>
                </a:cubicBezTo>
                <a:cubicBezTo>
                  <a:pt x="252" y="0"/>
                  <a:pt x="251" y="0"/>
                  <a:pt x="250" y="0"/>
                </a:cubicBezTo>
                <a:cubicBezTo>
                  <a:pt x="112" y="0"/>
                  <a:pt x="0" y="24"/>
                  <a:pt x="0" y="54"/>
                </a:cubicBezTo>
                <a:lnTo>
                  <a:pt x="0" y="170"/>
                </a:lnTo>
                <a:cubicBezTo>
                  <a:pt x="0" y="199"/>
                  <a:pt x="111" y="223"/>
                  <a:pt x="249" y="22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6" name="Freeform 378"/>
          <p:cNvSpPr>
            <a:spLocks/>
          </p:cNvSpPr>
          <p:nvPr/>
        </p:nvSpPr>
        <p:spPr bwMode="auto">
          <a:xfrm>
            <a:off x="4227406" y="6520353"/>
            <a:ext cx="213361"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3"/>
                </a:cubicBezTo>
                <a:cubicBezTo>
                  <a:pt x="49" y="20"/>
                  <a:pt x="23" y="14"/>
                  <a:pt x="0" y="0"/>
                </a:cubicBezTo>
                <a:lnTo>
                  <a:pt x="0" y="122"/>
                </a:lnTo>
                <a:cubicBezTo>
                  <a:pt x="0" y="153"/>
                  <a:pt x="111" y="179"/>
                  <a:pt x="249" y="179"/>
                </a:cubicBezTo>
                <a:cubicBezTo>
                  <a:pt x="250" y="179"/>
                  <a:pt x="250" y="179"/>
                  <a:pt x="251" y="179"/>
                </a:cubicBezTo>
                <a:cubicBezTo>
                  <a:pt x="389" y="178"/>
                  <a:pt x="501" y="153"/>
                  <a:pt x="501" y="121"/>
                </a:cubicBezTo>
                <a:lnTo>
                  <a:pt x="501" y="0"/>
                </a:lnTo>
                <a:cubicBezTo>
                  <a:pt x="478" y="13"/>
                  <a:pt x="452" y="19"/>
                  <a:pt x="436" y="23"/>
                </a:cubicBezTo>
                <a:cubicBezTo>
                  <a:pt x="386" y="34"/>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7" name="Freeform 379"/>
          <p:cNvSpPr>
            <a:spLocks/>
          </p:cNvSpPr>
          <p:nvPr/>
        </p:nvSpPr>
        <p:spPr bwMode="auto">
          <a:xfrm>
            <a:off x="4227406" y="6520353"/>
            <a:ext cx="213361"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3"/>
                </a:cubicBezTo>
                <a:cubicBezTo>
                  <a:pt x="49" y="20"/>
                  <a:pt x="23" y="14"/>
                  <a:pt x="0" y="0"/>
                </a:cubicBezTo>
                <a:lnTo>
                  <a:pt x="0" y="122"/>
                </a:lnTo>
                <a:cubicBezTo>
                  <a:pt x="0" y="153"/>
                  <a:pt x="111" y="179"/>
                  <a:pt x="249" y="179"/>
                </a:cubicBezTo>
                <a:cubicBezTo>
                  <a:pt x="250" y="179"/>
                  <a:pt x="250" y="179"/>
                  <a:pt x="251" y="179"/>
                </a:cubicBezTo>
                <a:cubicBezTo>
                  <a:pt x="389" y="178"/>
                  <a:pt x="501" y="153"/>
                  <a:pt x="501" y="121"/>
                </a:cubicBezTo>
                <a:lnTo>
                  <a:pt x="501" y="0"/>
                </a:lnTo>
                <a:cubicBezTo>
                  <a:pt x="478" y="13"/>
                  <a:pt x="452" y="19"/>
                  <a:pt x="436" y="23"/>
                </a:cubicBezTo>
                <a:cubicBezTo>
                  <a:pt x="386" y="34"/>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8" name="Freeform 380"/>
          <p:cNvSpPr>
            <a:spLocks/>
          </p:cNvSpPr>
          <p:nvPr/>
        </p:nvSpPr>
        <p:spPr bwMode="auto">
          <a:xfrm>
            <a:off x="4227406" y="6458508"/>
            <a:ext cx="213361" cy="75760"/>
          </a:xfrm>
          <a:custGeom>
            <a:avLst/>
            <a:gdLst>
              <a:gd name="T0" fmla="*/ 251 w 501"/>
              <a:gd name="T1" fmla="*/ 40 h 177"/>
              <a:gd name="T2" fmla="*/ 249 w 501"/>
              <a:gd name="T3" fmla="*/ 40 h 177"/>
              <a:gd name="T4" fmla="*/ 65 w 501"/>
              <a:gd name="T5" fmla="*/ 23 h 177"/>
              <a:gd name="T6" fmla="*/ 0 w 501"/>
              <a:gd name="T7" fmla="*/ 1 h 177"/>
              <a:gd name="T8" fmla="*/ 0 w 501"/>
              <a:gd name="T9" fmla="*/ 1 h 177"/>
              <a:gd name="T10" fmla="*/ 0 w 501"/>
              <a:gd name="T11" fmla="*/ 121 h 177"/>
              <a:gd name="T12" fmla="*/ 249 w 501"/>
              <a:gd name="T13" fmla="*/ 177 h 177"/>
              <a:gd name="T14" fmla="*/ 251 w 501"/>
              <a:gd name="T15" fmla="*/ 177 h 177"/>
              <a:gd name="T16" fmla="*/ 501 w 501"/>
              <a:gd name="T17" fmla="*/ 121 h 177"/>
              <a:gd name="T18" fmla="*/ 501 w 501"/>
              <a:gd name="T19" fmla="*/ 0 h 177"/>
              <a:gd name="T20" fmla="*/ 501 w 501"/>
              <a:gd name="T21" fmla="*/ 0 h 177"/>
              <a:gd name="T22" fmla="*/ 436 w 501"/>
              <a:gd name="T23" fmla="*/ 22 h 177"/>
              <a:gd name="T24" fmla="*/ 251 w 501"/>
              <a:gd name="T25"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7">
                <a:moveTo>
                  <a:pt x="251" y="40"/>
                </a:moveTo>
                <a:lnTo>
                  <a:pt x="249" y="40"/>
                </a:lnTo>
                <a:cubicBezTo>
                  <a:pt x="180" y="40"/>
                  <a:pt x="115" y="34"/>
                  <a:pt x="65" y="23"/>
                </a:cubicBezTo>
                <a:cubicBezTo>
                  <a:pt x="49" y="19"/>
                  <a:pt x="23" y="13"/>
                  <a:pt x="0" y="1"/>
                </a:cubicBezTo>
                <a:cubicBezTo>
                  <a:pt x="0" y="1"/>
                  <a:pt x="0" y="1"/>
                  <a:pt x="0" y="1"/>
                </a:cubicBezTo>
                <a:lnTo>
                  <a:pt x="0" y="121"/>
                </a:lnTo>
                <a:cubicBezTo>
                  <a:pt x="0" y="152"/>
                  <a:pt x="111" y="177"/>
                  <a:pt x="249" y="177"/>
                </a:cubicBezTo>
                <a:cubicBezTo>
                  <a:pt x="250" y="177"/>
                  <a:pt x="250" y="177"/>
                  <a:pt x="251" y="177"/>
                </a:cubicBezTo>
                <a:cubicBezTo>
                  <a:pt x="389" y="176"/>
                  <a:pt x="501" y="151"/>
                  <a:pt x="501" y="121"/>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69" name="Freeform 381"/>
          <p:cNvSpPr>
            <a:spLocks/>
          </p:cNvSpPr>
          <p:nvPr/>
        </p:nvSpPr>
        <p:spPr bwMode="auto">
          <a:xfrm>
            <a:off x="4227406" y="6458508"/>
            <a:ext cx="213361" cy="75760"/>
          </a:xfrm>
          <a:custGeom>
            <a:avLst/>
            <a:gdLst>
              <a:gd name="T0" fmla="*/ 251 w 501"/>
              <a:gd name="T1" fmla="*/ 40 h 177"/>
              <a:gd name="T2" fmla="*/ 249 w 501"/>
              <a:gd name="T3" fmla="*/ 40 h 177"/>
              <a:gd name="T4" fmla="*/ 65 w 501"/>
              <a:gd name="T5" fmla="*/ 23 h 177"/>
              <a:gd name="T6" fmla="*/ 0 w 501"/>
              <a:gd name="T7" fmla="*/ 1 h 177"/>
              <a:gd name="T8" fmla="*/ 0 w 501"/>
              <a:gd name="T9" fmla="*/ 1 h 177"/>
              <a:gd name="T10" fmla="*/ 0 w 501"/>
              <a:gd name="T11" fmla="*/ 121 h 177"/>
              <a:gd name="T12" fmla="*/ 249 w 501"/>
              <a:gd name="T13" fmla="*/ 177 h 177"/>
              <a:gd name="T14" fmla="*/ 251 w 501"/>
              <a:gd name="T15" fmla="*/ 177 h 177"/>
              <a:gd name="T16" fmla="*/ 501 w 501"/>
              <a:gd name="T17" fmla="*/ 121 h 177"/>
              <a:gd name="T18" fmla="*/ 501 w 501"/>
              <a:gd name="T19" fmla="*/ 0 h 177"/>
              <a:gd name="T20" fmla="*/ 501 w 501"/>
              <a:gd name="T21" fmla="*/ 0 h 177"/>
              <a:gd name="T22" fmla="*/ 436 w 501"/>
              <a:gd name="T23" fmla="*/ 22 h 177"/>
              <a:gd name="T24" fmla="*/ 251 w 501"/>
              <a:gd name="T25"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7">
                <a:moveTo>
                  <a:pt x="251" y="40"/>
                </a:moveTo>
                <a:lnTo>
                  <a:pt x="249" y="40"/>
                </a:lnTo>
                <a:cubicBezTo>
                  <a:pt x="180" y="40"/>
                  <a:pt x="115" y="34"/>
                  <a:pt x="65" y="23"/>
                </a:cubicBezTo>
                <a:cubicBezTo>
                  <a:pt x="49" y="19"/>
                  <a:pt x="23" y="13"/>
                  <a:pt x="0" y="1"/>
                </a:cubicBezTo>
                <a:cubicBezTo>
                  <a:pt x="0" y="1"/>
                  <a:pt x="0" y="1"/>
                  <a:pt x="0" y="1"/>
                </a:cubicBezTo>
                <a:lnTo>
                  <a:pt x="0" y="121"/>
                </a:lnTo>
                <a:cubicBezTo>
                  <a:pt x="0" y="152"/>
                  <a:pt x="111" y="177"/>
                  <a:pt x="249" y="177"/>
                </a:cubicBezTo>
                <a:cubicBezTo>
                  <a:pt x="250" y="177"/>
                  <a:pt x="250" y="177"/>
                  <a:pt x="251" y="177"/>
                </a:cubicBezTo>
                <a:cubicBezTo>
                  <a:pt x="389" y="176"/>
                  <a:pt x="501" y="151"/>
                  <a:pt x="501" y="121"/>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0" name="Freeform 382"/>
          <p:cNvSpPr>
            <a:spLocks/>
          </p:cNvSpPr>
          <p:nvPr/>
        </p:nvSpPr>
        <p:spPr bwMode="auto">
          <a:xfrm>
            <a:off x="4227406" y="6375019"/>
            <a:ext cx="213361" cy="94313"/>
          </a:xfrm>
          <a:custGeom>
            <a:avLst/>
            <a:gdLst>
              <a:gd name="T0" fmla="*/ 249 w 501"/>
              <a:gd name="T1" fmla="*/ 219 h 219"/>
              <a:gd name="T2" fmla="*/ 251 w 501"/>
              <a:gd name="T3" fmla="*/ 219 h 219"/>
              <a:gd name="T4" fmla="*/ 501 w 501"/>
              <a:gd name="T5" fmla="*/ 166 h 219"/>
              <a:gd name="T6" fmla="*/ 501 w 501"/>
              <a:gd name="T7" fmla="*/ 53 h 219"/>
              <a:gd name="T8" fmla="*/ 252 w 501"/>
              <a:gd name="T9" fmla="*/ 0 h 219"/>
              <a:gd name="T10" fmla="*/ 251 w 501"/>
              <a:gd name="T11" fmla="*/ 0 h 219"/>
              <a:gd name="T12" fmla="*/ 0 w 501"/>
              <a:gd name="T13" fmla="*/ 53 h 219"/>
              <a:gd name="T14" fmla="*/ 0 w 501"/>
              <a:gd name="T15" fmla="*/ 167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9"/>
                  <a:pt x="501" y="195"/>
                  <a:pt x="501" y="166"/>
                </a:cubicBezTo>
                <a:lnTo>
                  <a:pt x="501" y="53"/>
                </a:lnTo>
                <a:cubicBezTo>
                  <a:pt x="501" y="24"/>
                  <a:pt x="390" y="0"/>
                  <a:pt x="252" y="0"/>
                </a:cubicBezTo>
                <a:cubicBezTo>
                  <a:pt x="252" y="0"/>
                  <a:pt x="251" y="0"/>
                  <a:pt x="251" y="0"/>
                </a:cubicBezTo>
                <a:cubicBezTo>
                  <a:pt x="112" y="1"/>
                  <a:pt x="0" y="24"/>
                  <a:pt x="0" y="53"/>
                </a:cubicBezTo>
                <a:lnTo>
                  <a:pt x="0" y="167"/>
                </a:lnTo>
                <a:cubicBezTo>
                  <a:pt x="0" y="196"/>
                  <a:pt x="111" y="219"/>
                  <a:pt x="249" y="219"/>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1" name="Freeform 383"/>
          <p:cNvSpPr>
            <a:spLocks/>
          </p:cNvSpPr>
          <p:nvPr/>
        </p:nvSpPr>
        <p:spPr bwMode="auto">
          <a:xfrm>
            <a:off x="4227406" y="6375019"/>
            <a:ext cx="213361" cy="94313"/>
          </a:xfrm>
          <a:custGeom>
            <a:avLst/>
            <a:gdLst>
              <a:gd name="T0" fmla="*/ 249 w 501"/>
              <a:gd name="T1" fmla="*/ 219 h 219"/>
              <a:gd name="T2" fmla="*/ 251 w 501"/>
              <a:gd name="T3" fmla="*/ 219 h 219"/>
              <a:gd name="T4" fmla="*/ 501 w 501"/>
              <a:gd name="T5" fmla="*/ 166 h 219"/>
              <a:gd name="T6" fmla="*/ 501 w 501"/>
              <a:gd name="T7" fmla="*/ 53 h 219"/>
              <a:gd name="T8" fmla="*/ 252 w 501"/>
              <a:gd name="T9" fmla="*/ 0 h 219"/>
              <a:gd name="T10" fmla="*/ 251 w 501"/>
              <a:gd name="T11" fmla="*/ 0 h 219"/>
              <a:gd name="T12" fmla="*/ 0 w 501"/>
              <a:gd name="T13" fmla="*/ 53 h 219"/>
              <a:gd name="T14" fmla="*/ 0 w 501"/>
              <a:gd name="T15" fmla="*/ 167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9"/>
                  <a:pt x="501" y="195"/>
                  <a:pt x="501" y="166"/>
                </a:cubicBezTo>
                <a:lnTo>
                  <a:pt x="501" y="53"/>
                </a:lnTo>
                <a:cubicBezTo>
                  <a:pt x="501" y="24"/>
                  <a:pt x="390" y="0"/>
                  <a:pt x="252" y="0"/>
                </a:cubicBezTo>
                <a:cubicBezTo>
                  <a:pt x="252" y="0"/>
                  <a:pt x="251" y="0"/>
                  <a:pt x="251" y="0"/>
                </a:cubicBezTo>
                <a:cubicBezTo>
                  <a:pt x="112" y="1"/>
                  <a:pt x="0" y="24"/>
                  <a:pt x="0" y="53"/>
                </a:cubicBezTo>
                <a:lnTo>
                  <a:pt x="0" y="167"/>
                </a:lnTo>
                <a:cubicBezTo>
                  <a:pt x="0" y="196"/>
                  <a:pt x="111" y="219"/>
                  <a:pt x="249" y="219"/>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2" name="Rectangle 384"/>
          <p:cNvSpPr>
            <a:spLocks noChangeArrowheads="1"/>
          </p:cNvSpPr>
          <p:nvPr/>
        </p:nvSpPr>
        <p:spPr bwMode="auto">
          <a:xfrm>
            <a:off x="3798348" y="6582221"/>
            <a:ext cx="902895" cy="12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700" dirty="0">
                <a:latin typeface="Huawei Sans" panose="020C0503030203020204" pitchFamily="34" charset="0"/>
                <a:ea typeface="方正兰亭黑简体" panose="02000000000000000000" pitchFamily="2" charset="-122"/>
              </a:rPr>
              <a:t>NF service producer </a:t>
            </a:r>
            <a:r>
              <a:rPr lang="en-US" altLang="zh-CN" sz="700" dirty="0" smtClean="0">
                <a:latin typeface="Huawei Sans" panose="020C0503030203020204" pitchFamily="34" charset="0"/>
                <a:ea typeface="方正兰亭黑简体" panose="02000000000000000000" pitchFamily="2" charset="-122"/>
              </a:rPr>
              <a:t>1</a:t>
            </a:r>
            <a:endParaRPr lang="en-US" altLang="zh-CN" sz="700" dirty="0">
              <a:latin typeface="Huawei Sans" panose="020C0503030203020204" pitchFamily="34" charset="0"/>
              <a:ea typeface="方正兰亭黑简体" panose="02000000000000000000" pitchFamily="2" charset="-122"/>
            </a:endParaRPr>
          </a:p>
        </p:txBody>
      </p:sp>
      <p:sp>
        <p:nvSpPr>
          <p:cNvPr id="574" name="Rectangle 386"/>
          <p:cNvSpPr>
            <a:spLocks noChangeArrowheads="1"/>
          </p:cNvSpPr>
          <p:nvPr/>
        </p:nvSpPr>
        <p:spPr bwMode="auto">
          <a:xfrm>
            <a:off x="4259873" y="6676509"/>
            <a:ext cx="109774"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2" name="组合 1"/>
          <p:cNvGrpSpPr/>
          <p:nvPr/>
        </p:nvGrpSpPr>
        <p:grpSpPr>
          <a:xfrm>
            <a:off x="5822981" y="6240508"/>
            <a:ext cx="411263" cy="355605"/>
            <a:chOff x="5822981" y="6240508"/>
            <a:chExt cx="411263" cy="355605"/>
          </a:xfrm>
        </p:grpSpPr>
        <p:sp>
          <p:nvSpPr>
            <p:cNvPr id="575" name="Freeform 387"/>
            <p:cNvSpPr>
              <a:spLocks/>
            </p:cNvSpPr>
            <p:nvPr/>
          </p:nvSpPr>
          <p:spPr bwMode="auto">
            <a:xfrm>
              <a:off x="5929661" y="6323998"/>
              <a:ext cx="213361" cy="80397"/>
            </a:xfrm>
            <a:custGeom>
              <a:avLst/>
              <a:gdLst>
                <a:gd name="T0" fmla="*/ 251 w 502"/>
                <a:gd name="T1" fmla="*/ 42 h 190"/>
                <a:gd name="T2" fmla="*/ 249 w 502"/>
                <a:gd name="T3" fmla="*/ 42 h 190"/>
                <a:gd name="T4" fmla="*/ 65 w 502"/>
                <a:gd name="T5" fmla="*/ 24 h 190"/>
                <a:gd name="T6" fmla="*/ 0 w 502"/>
                <a:gd name="T7" fmla="*/ 0 h 190"/>
                <a:gd name="T8" fmla="*/ 0 w 502"/>
                <a:gd name="T9" fmla="*/ 1 h 190"/>
                <a:gd name="T10" fmla="*/ 0 w 502"/>
                <a:gd name="T11" fmla="*/ 131 h 190"/>
                <a:gd name="T12" fmla="*/ 249 w 502"/>
                <a:gd name="T13" fmla="*/ 190 h 190"/>
                <a:gd name="T14" fmla="*/ 251 w 502"/>
                <a:gd name="T15" fmla="*/ 190 h 190"/>
                <a:gd name="T16" fmla="*/ 502 w 502"/>
                <a:gd name="T17" fmla="*/ 130 h 190"/>
                <a:gd name="T18" fmla="*/ 501 w 502"/>
                <a:gd name="T19" fmla="*/ 0 h 190"/>
                <a:gd name="T20" fmla="*/ 501 w 502"/>
                <a:gd name="T21" fmla="*/ 0 h 190"/>
                <a:gd name="T22" fmla="*/ 436 w 502"/>
                <a:gd name="T23" fmla="*/ 24 h 190"/>
                <a:gd name="T24" fmla="*/ 251 w 502"/>
                <a:gd name="T25" fmla="*/ 4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0">
                  <a:moveTo>
                    <a:pt x="251" y="42"/>
                  </a:moveTo>
                  <a:lnTo>
                    <a:pt x="249" y="42"/>
                  </a:lnTo>
                  <a:cubicBezTo>
                    <a:pt x="180" y="42"/>
                    <a:pt x="115" y="36"/>
                    <a:pt x="65" y="24"/>
                  </a:cubicBezTo>
                  <a:cubicBezTo>
                    <a:pt x="49" y="20"/>
                    <a:pt x="23" y="14"/>
                    <a:pt x="0" y="0"/>
                  </a:cubicBezTo>
                  <a:cubicBezTo>
                    <a:pt x="0" y="0"/>
                    <a:pt x="0" y="0"/>
                    <a:pt x="0" y="1"/>
                  </a:cubicBezTo>
                  <a:lnTo>
                    <a:pt x="0" y="131"/>
                  </a:lnTo>
                  <a:cubicBezTo>
                    <a:pt x="0" y="164"/>
                    <a:pt x="112" y="190"/>
                    <a:pt x="249" y="190"/>
                  </a:cubicBezTo>
                  <a:cubicBezTo>
                    <a:pt x="250" y="190"/>
                    <a:pt x="250" y="190"/>
                    <a:pt x="251" y="190"/>
                  </a:cubicBezTo>
                  <a:cubicBezTo>
                    <a:pt x="389" y="190"/>
                    <a:pt x="502" y="163"/>
                    <a:pt x="502" y="130"/>
                  </a:cubicBezTo>
                  <a:lnTo>
                    <a:pt x="501" y="0"/>
                  </a:lnTo>
                  <a:cubicBezTo>
                    <a:pt x="501" y="0"/>
                    <a:pt x="501" y="0"/>
                    <a:pt x="501" y="0"/>
                  </a:cubicBezTo>
                  <a:cubicBezTo>
                    <a:pt x="479" y="13"/>
                    <a:pt x="452" y="20"/>
                    <a:pt x="436" y="24"/>
                  </a:cubicBezTo>
                  <a:cubicBezTo>
                    <a:pt x="386" y="36"/>
                    <a:pt x="321" y="42"/>
                    <a:pt x="251" y="42"/>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6" name="Freeform 388"/>
            <p:cNvSpPr>
              <a:spLocks/>
            </p:cNvSpPr>
            <p:nvPr/>
          </p:nvSpPr>
          <p:spPr bwMode="auto">
            <a:xfrm>
              <a:off x="5929661" y="6323998"/>
              <a:ext cx="213361" cy="80397"/>
            </a:xfrm>
            <a:custGeom>
              <a:avLst/>
              <a:gdLst>
                <a:gd name="T0" fmla="*/ 251 w 502"/>
                <a:gd name="T1" fmla="*/ 42 h 190"/>
                <a:gd name="T2" fmla="*/ 249 w 502"/>
                <a:gd name="T3" fmla="*/ 42 h 190"/>
                <a:gd name="T4" fmla="*/ 65 w 502"/>
                <a:gd name="T5" fmla="*/ 24 h 190"/>
                <a:gd name="T6" fmla="*/ 0 w 502"/>
                <a:gd name="T7" fmla="*/ 0 h 190"/>
                <a:gd name="T8" fmla="*/ 0 w 502"/>
                <a:gd name="T9" fmla="*/ 1 h 190"/>
                <a:gd name="T10" fmla="*/ 0 w 502"/>
                <a:gd name="T11" fmla="*/ 131 h 190"/>
                <a:gd name="T12" fmla="*/ 249 w 502"/>
                <a:gd name="T13" fmla="*/ 190 h 190"/>
                <a:gd name="T14" fmla="*/ 251 w 502"/>
                <a:gd name="T15" fmla="*/ 190 h 190"/>
                <a:gd name="T16" fmla="*/ 502 w 502"/>
                <a:gd name="T17" fmla="*/ 130 h 190"/>
                <a:gd name="T18" fmla="*/ 501 w 502"/>
                <a:gd name="T19" fmla="*/ 0 h 190"/>
                <a:gd name="T20" fmla="*/ 501 w 502"/>
                <a:gd name="T21" fmla="*/ 0 h 190"/>
                <a:gd name="T22" fmla="*/ 436 w 502"/>
                <a:gd name="T23" fmla="*/ 24 h 190"/>
                <a:gd name="T24" fmla="*/ 251 w 502"/>
                <a:gd name="T25" fmla="*/ 4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0">
                  <a:moveTo>
                    <a:pt x="251" y="42"/>
                  </a:moveTo>
                  <a:lnTo>
                    <a:pt x="249" y="42"/>
                  </a:lnTo>
                  <a:cubicBezTo>
                    <a:pt x="180" y="42"/>
                    <a:pt x="115" y="36"/>
                    <a:pt x="65" y="24"/>
                  </a:cubicBezTo>
                  <a:cubicBezTo>
                    <a:pt x="49" y="20"/>
                    <a:pt x="23" y="14"/>
                    <a:pt x="0" y="0"/>
                  </a:cubicBezTo>
                  <a:cubicBezTo>
                    <a:pt x="0" y="0"/>
                    <a:pt x="0" y="0"/>
                    <a:pt x="0" y="1"/>
                  </a:cubicBezTo>
                  <a:lnTo>
                    <a:pt x="0" y="131"/>
                  </a:lnTo>
                  <a:cubicBezTo>
                    <a:pt x="0" y="164"/>
                    <a:pt x="112" y="190"/>
                    <a:pt x="249" y="190"/>
                  </a:cubicBezTo>
                  <a:cubicBezTo>
                    <a:pt x="250" y="190"/>
                    <a:pt x="250" y="190"/>
                    <a:pt x="251" y="190"/>
                  </a:cubicBezTo>
                  <a:cubicBezTo>
                    <a:pt x="389" y="190"/>
                    <a:pt x="502" y="163"/>
                    <a:pt x="502" y="130"/>
                  </a:cubicBezTo>
                  <a:lnTo>
                    <a:pt x="501" y="0"/>
                  </a:lnTo>
                  <a:cubicBezTo>
                    <a:pt x="501" y="0"/>
                    <a:pt x="501" y="0"/>
                    <a:pt x="501" y="0"/>
                  </a:cubicBezTo>
                  <a:cubicBezTo>
                    <a:pt x="479" y="13"/>
                    <a:pt x="452" y="20"/>
                    <a:pt x="436" y="24"/>
                  </a:cubicBezTo>
                  <a:cubicBezTo>
                    <a:pt x="386" y="36"/>
                    <a:pt x="321" y="42"/>
                    <a:pt x="251" y="42"/>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7" name="Freeform 389"/>
            <p:cNvSpPr>
              <a:spLocks/>
            </p:cNvSpPr>
            <p:nvPr/>
          </p:nvSpPr>
          <p:spPr bwMode="auto">
            <a:xfrm>
              <a:off x="5929661" y="6240508"/>
              <a:ext cx="213361" cy="95859"/>
            </a:xfrm>
            <a:custGeom>
              <a:avLst/>
              <a:gdLst>
                <a:gd name="T0" fmla="*/ 249 w 502"/>
                <a:gd name="T1" fmla="*/ 223 h 223"/>
                <a:gd name="T2" fmla="*/ 251 w 502"/>
                <a:gd name="T3" fmla="*/ 223 h 223"/>
                <a:gd name="T4" fmla="*/ 502 w 502"/>
                <a:gd name="T5" fmla="*/ 169 h 223"/>
                <a:gd name="T6" fmla="*/ 501 w 502"/>
                <a:gd name="T7" fmla="*/ 53 h 223"/>
                <a:gd name="T8" fmla="*/ 252 w 502"/>
                <a:gd name="T9" fmla="*/ 0 h 223"/>
                <a:gd name="T10" fmla="*/ 251 w 502"/>
                <a:gd name="T11" fmla="*/ 0 h 223"/>
                <a:gd name="T12" fmla="*/ 0 w 502"/>
                <a:gd name="T13" fmla="*/ 54 h 223"/>
                <a:gd name="T14" fmla="*/ 0 w 502"/>
                <a:gd name="T15" fmla="*/ 170 h 223"/>
                <a:gd name="T16" fmla="*/ 249 w 502"/>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3">
                  <a:moveTo>
                    <a:pt x="249" y="223"/>
                  </a:moveTo>
                  <a:cubicBezTo>
                    <a:pt x="250" y="223"/>
                    <a:pt x="250" y="223"/>
                    <a:pt x="251" y="223"/>
                  </a:cubicBezTo>
                  <a:cubicBezTo>
                    <a:pt x="389" y="223"/>
                    <a:pt x="502" y="199"/>
                    <a:pt x="502" y="169"/>
                  </a:cubicBezTo>
                  <a:lnTo>
                    <a:pt x="501" y="53"/>
                  </a:lnTo>
                  <a:cubicBezTo>
                    <a:pt x="501" y="24"/>
                    <a:pt x="390" y="0"/>
                    <a:pt x="252" y="0"/>
                  </a:cubicBezTo>
                  <a:cubicBezTo>
                    <a:pt x="252" y="0"/>
                    <a:pt x="251" y="0"/>
                    <a:pt x="251" y="0"/>
                  </a:cubicBezTo>
                  <a:cubicBezTo>
                    <a:pt x="112" y="0"/>
                    <a:pt x="0" y="24"/>
                    <a:pt x="0" y="54"/>
                  </a:cubicBezTo>
                  <a:lnTo>
                    <a:pt x="0" y="170"/>
                  </a:lnTo>
                  <a:cubicBezTo>
                    <a:pt x="0" y="199"/>
                    <a:pt x="112" y="223"/>
                    <a:pt x="249" y="22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8" name="Freeform 390"/>
            <p:cNvSpPr>
              <a:spLocks/>
            </p:cNvSpPr>
            <p:nvPr/>
          </p:nvSpPr>
          <p:spPr bwMode="auto">
            <a:xfrm>
              <a:off x="5929661" y="6240508"/>
              <a:ext cx="213361" cy="95859"/>
            </a:xfrm>
            <a:custGeom>
              <a:avLst/>
              <a:gdLst>
                <a:gd name="T0" fmla="*/ 249 w 502"/>
                <a:gd name="T1" fmla="*/ 223 h 223"/>
                <a:gd name="T2" fmla="*/ 251 w 502"/>
                <a:gd name="T3" fmla="*/ 223 h 223"/>
                <a:gd name="T4" fmla="*/ 502 w 502"/>
                <a:gd name="T5" fmla="*/ 169 h 223"/>
                <a:gd name="T6" fmla="*/ 501 w 502"/>
                <a:gd name="T7" fmla="*/ 53 h 223"/>
                <a:gd name="T8" fmla="*/ 252 w 502"/>
                <a:gd name="T9" fmla="*/ 0 h 223"/>
                <a:gd name="T10" fmla="*/ 251 w 502"/>
                <a:gd name="T11" fmla="*/ 0 h 223"/>
                <a:gd name="T12" fmla="*/ 0 w 502"/>
                <a:gd name="T13" fmla="*/ 54 h 223"/>
                <a:gd name="T14" fmla="*/ 0 w 502"/>
                <a:gd name="T15" fmla="*/ 170 h 223"/>
                <a:gd name="T16" fmla="*/ 249 w 502"/>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3">
                  <a:moveTo>
                    <a:pt x="249" y="223"/>
                  </a:moveTo>
                  <a:cubicBezTo>
                    <a:pt x="250" y="223"/>
                    <a:pt x="250" y="223"/>
                    <a:pt x="251" y="223"/>
                  </a:cubicBezTo>
                  <a:cubicBezTo>
                    <a:pt x="389" y="223"/>
                    <a:pt x="502" y="199"/>
                    <a:pt x="502" y="169"/>
                  </a:cubicBezTo>
                  <a:lnTo>
                    <a:pt x="501" y="53"/>
                  </a:lnTo>
                  <a:cubicBezTo>
                    <a:pt x="501" y="24"/>
                    <a:pt x="390" y="0"/>
                    <a:pt x="252" y="0"/>
                  </a:cubicBezTo>
                  <a:cubicBezTo>
                    <a:pt x="252" y="0"/>
                    <a:pt x="251" y="0"/>
                    <a:pt x="251" y="0"/>
                  </a:cubicBezTo>
                  <a:cubicBezTo>
                    <a:pt x="112" y="0"/>
                    <a:pt x="0" y="24"/>
                    <a:pt x="0" y="54"/>
                  </a:cubicBezTo>
                  <a:lnTo>
                    <a:pt x="0" y="170"/>
                  </a:lnTo>
                  <a:cubicBezTo>
                    <a:pt x="0" y="199"/>
                    <a:pt x="112" y="223"/>
                    <a:pt x="249" y="22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79" name="Freeform 391"/>
            <p:cNvSpPr>
              <a:spLocks/>
            </p:cNvSpPr>
            <p:nvPr/>
          </p:nvSpPr>
          <p:spPr bwMode="auto">
            <a:xfrm>
              <a:off x="5822981" y="6460055"/>
              <a:ext cx="213361"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4"/>
                    <a:pt x="65" y="23"/>
                  </a:cubicBezTo>
                  <a:cubicBezTo>
                    <a:pt x="49" y="19"/>
                    <a:pt x="22" y="13"/>
                    <a:pt x="0" y="0"/>
                  </a:cubicBezTo>
                  <a:lnTo>
                    <a:pt x="0" y="122"/>
                  </a:lnTo>
                  <a:cubicBezTo>
                    <a:pt x="0" y="153"/>
                    <a:pt x="111" y="179"/>
                    <a:pt x="249" y="179"/>
                  </a:cubicBezTo>
                  <a:cubicBezTo>
                    <a:pt x="250" y="179"/>
                    <a:pt x="250" y="179"/>
                    <a:pt x="251" y="179"/>
                  </a:cubicBezTo>
                  <a:cubicBezTo>
                    <a:pt x="389" y="178"/>
                    <a:pt x="501" y="152"/>
                    <a:pt x="501" y="121"/>
                  </a:cubicBezTo>
                  <a:lnTo>
                    <a:pt x="501" y="0"/>
                  </a:lnTo>
                  <a:cubicBezTo>
                    <a:pt x="478" y="13"/>
                    <a:pt x="452" y="19"/>
                    <a:pt x="436" y="23"/>
                  </a:cubicBezTo>
                  <a:cubicBezTo>
                    <a:pt x="386" y="34"/>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0" name="Freeform 392"/>
            <p:cNvSpPr>
              <a:spLocks/>
            </p:cNvSpPr>
            <p:nvPr/>
          </p:nvSpPr>
          <p:spPr bwMode="auto">
            <a:xfrm>
              <a:off x="5822981" y="6460055"/>
              <a:ext cx="213361"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4"/>
                    <a:pt x="65" y="23"/>
                  </a:cubicBezTo>
                  <a:cubicBezTo>
                    <a:pt x="49" y="19"/>
                    <a:pt x="22" y="13"/>
                    <a:pt x="0" y="0"/>
                  </a:cubicBezTo>
                  <a:lnTo>
                    <a:pt x="0" y="122"/>
                  </a:lnTo>
                  <a:cubicBezTo>
                    <a:pt x="0" y="153"/>
                    <a:pt x="111" y="179"/>
                    <a:pt x="249" y="179"/>
                  </a:cubicBezTo>
                  <a:cubicBezTo>
                    <a:pt x="250" y="179"/>
                    <a:pt x="250" y="179"/>
                    <a:pt x="251" y="179"/>
                  </a:cubicBezTo>
                  <a:cubicBezTo>
                    <a:pt x="389" y="178"/>
                    <a:pt x="501" y="152"/>
                    <a:pt x="501" y="121"/>
                  </a:cubicBezTo>
                  <a:lnTo>
                    <a:pt x="501" y="0"/>
                  </a:lnTo>
                  <a:cubicBezTo>
                    <a:pt x="478" y="13"/>
                    <a:pt x="452" y="19"/>
                    <a:pt x="436" y="23"/>
                  </a:cubicBezTo>
                  <a:cubicBezTo>
                    <a:pt x="386" y="34"/>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1" name="Freeform 393"/>
            <p:cNvSpPr>
              <a:spLocks/>
            </p:cNvSpPr>
            <p:nvPr/>
          </p:nvSpPr>
          <p:spPr bwMode="auto">
            <a:xfrm>
              <a:off x="5822981" y="6398211"/>
              <a:ext cx="213361" cy="75760"/>
            </a:xfrm>
            <a:custGeom>
              <a:avLst/>
              <a:gdLst>
                <a:gd name="T0" fmla="*/ 251 w 501"/>
                <a:gd name="T1" fmla="*/ 40 h 179"/>
                <a:gd name="T2" fmla="*/ 249 w 501"/>
                <a:gd name="T3" fmla="*/ 40 h 179"/>
                <a:gd name="T4" fmla="*/ 65 w 501"/>
                <a:gd name="T5" fmla="*/ 23 h 179"/>
                <a:gd name="T6" fmla="*/ 0 w 501"/>
                <a:gd name="T7" fmla="*/ 0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0 h 179"/>
                <a:gd name="T20" fmla="*/ 501 w 501"/>
                <a:gd name="T21" fmla="*/ 0 h 179"/>
                <a:gd name="T22" fmla="*/ 436 w 501"/>
                <a:gd name="T23" fmla="*/ 22 h 179"/>
                <a:gd name="T24" fmla="*/ 251 w 501"/>
                <a:gd name="T25" fmla="*/ 4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0"/>
                  </a:moveTo>
                  <a:lnTo>
                    <a:pt x="249" y="40"/>
                  </a:lnTo>
                  <a:cubicBezTo>
                    <a:pt x="180" y="40"/>
                    <a:pt x="115" y="34"/>
                    <a:pt x="65" y="23"/>
                  </a:cubicBezTo>
                  <a:cubicBezTo>
                    <a:pt x="49" y="19"/>
                    <a:pt x="23" y="13"/>
                    <a:pt x="0" y="0"/>
                  </a:cubicBezTo>
                  <a:cubicBezTo>
                    <a:pt x="0" y="0"/>
                    <a:pt x="0" y="1"/>
                    <a:pt x="0" y="1"/>
                  </a:cubicBezTo>
                  <a:lnTo>
                    <a:pt x="0" y="123"/>
                  </a:lnTo>
                  <a:cubicBezTo>
                    <a:pt x="0" y="154"/>
                    <a:pt x="111" y="179"/>
                    <a:pt x="249" y="179"/>
                  </a:cubicBezTo>
                  <a:cubicBezTo>
                    <a:pt x="250" y="179"/>
                    <a:pt x="250" y="179"/>
                    <a:pt x="251" y="179"/>
                  </a:cubicBezTo>
                  <a:cubicBezTo>
                    <a:pt x="389" y="178"/>
                    <a:pt x="501" y="153"/>
                    <a:pt x="501" y="122"/>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2" name="Freeform 394"/>
            <p:cNvSpPr>
              <a:spLocks/>
            </p:cNvSpPr>
            <p:nvPr/>
          </p:nvSpPr>
          <p:spPr bwMode="auto">
            <a:xfrm>
              <a:off x="5822981" y="6398211"/>
              <a:ext cx="213361" cy="75760"/>
            </a:xfrm>
            <a:custGeom>
              <a:avLst/>
              <a:gdLst>
                <a:gd name="T0" fmla="*/ 251 w 501"/>
                <a:gd name="T1" fmla="*/ 40 h 179"/>
                <a:gd name="T2" fmla="*/ 249 w 501"/>
                <a:gd name="T3" fmla="*/ 40 h 179"/>
                <a:gd name="T4" fmla="*/ 65 w 501"/>
                <a:gd name="T5" fmla="*/ 23 h 179"/>
                <a:gd name="T6" fmla="*/ 0 w 501"/>
                <a:gd name="T7" fmla="*/ 0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0 h 179"/>
                <a:gd name="T20" fmla="*/ 501 w 501"/>
                <a:gd name="T21" fmla="*/ 0 h 179"/>
                <a:gd name="T22" fmla="*/ 436 w 501"/>
                <a:gd name="T23" fmla="*/ 22 h 179"/>
                <a:gd name="T24" fmla="*/ 251 w 501"/>
                <a:gd name="T25" fmla="*/ 4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0"/>
                  </a:moveTo>
                  <a:lnTo>
                    <a:pt x="249" y="40"/>
                  </a:lnTo>
                  <a:cubicBezTo>
                    <a:pt x="180" y="40"/>
                    <a:pt x="115" y="34"/>
                    <a:pt x="65" y="23"/>
                  </a:cubicBezTo>
                  <a:cubicBezTo>
                    <a:pt x="49" y="19"/>
                    <a:pt x="23" y="13"/>
                    <a:pt x="0" y="0"/>
                  </a:cubicBezTo>
                  <a:cubicBezTo>
                    <a:pt x="0" y="0"/>
                    <a:pt x="0" y="1"/>
                    <a:pt x="0" y="1"/>
                  </a:cubicBezTo>
                  <a:lnTo>
                    <a:pt x="0" y="123"/>
                  </a:lnTo>
                  <a:cubicBezTo>
                    <a:pt x="0" y="154"/>
                    <a:pt x="111" y="179"/>
                    <a:pt x="249" y="179"/>
                  </a:cubicBezTo>
                  <a:cubicBezTo>
                    <a:pt x="250" y="179"/>
                    <a:pt x="250" y="179"/>
                    <a:pt x="251" y="179"/>
                  </a:cubicBezTo>
                  <a:cubicBezTo>
                    <a:pt x="389" y="178"/>
                    <a:pt x="501" y="153"/>
                    <a:pt x="501" y="122"/>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3" name="Freeform 395"/>
            <p:cNvSpPr>
              <a:spLocks/>
            </p:cNvSpPr>
            <p:nvPr/>
          </p:nvSpPr>
          <p:spPr bwMode="auto">
            <a:xfrm>
              <a:off x="5822981" y="6316267"/>
              <a:ext cx="213361" cy="94313"/>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70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3"/>
                    <a:pt x="501" y="199"/>
                    <a:pt x="501" y="169"/>
                  </a:cubicBezTo>
                  <a:lnTo>
                    <a:pt x="501" y="53"/>
                  </a:lnTo>
                  <a:cubicBezTo>
                    <a:pt x="501" y="24"/>
                    <a:pt x="390" y="0"/>
                    <a:pt x="252" y="0"/>
                  </a:cubicBezTo>
                  <a:cubicBezTo>
                    <a:pt x="252" y="0"/>
                    <a:pt x="251" y="0"/>
                    <a:pt x="250" y="0"/>
                  </a:cubicBezTo>
                  <a:cubicBezTo>
                    <a:pt x="112" y="0"/>
                    <a:pt x="0" y="24"/>
                    <a:pt x="0" y="54"/>
                  </a:cubicBezTo>
                  <a:lnTo>
                    <a:pt x="0" y="170"/>
                  </a:lnTo>
                  <a:cubicBezTo>
                    <a:pt x="0" y="199"/>
                    <a:pt x="111" y="223"/>
                    <a:pt x="249" y="22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4" name="Freeform 396"/>
            <p:cNvSpPr>
              <a:spLocks/>
            </p:cNvSpPr>
            <p:nvPr/>
          </p:nvSpPr>
          <p:spPr bwMode="auto">
            <a:xfrm>
              <a:off x="5822981" y="6316267"/>
              <a:ext cx="213361" cy="94313"/>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70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3"/>
                    <a:pt x="501" y="199"/>
                    <a:pt x="501" y="169"/>
                  </a:cubicBezTo>
                  <a:lnTo>
                    <a:pt x="501" y="53"/>
                  </a:lnTo>
                  <a:cubicBezTo>
                    <a:pt x="501" y="24"/>
                    <a:pt x="390" y="0"/>
                    <a:pt x="252" y="0"/>
                  </a:cubicBezTo>
                  <a:cubicBezTo>
                    <a:pt x="252" y="0"/>
                    <a:pt x="251" y="0"/>
                    <a:pt x="250" y="0"/>
                  </a:cubicBezTo>
                  <a:cubicBezTo>
                    <a:pt x="112" y="0"/>
                    <a:pt x="0" y="24"/>
                    <a:pt x="0" y="54"/>
                  </a:cubicBezTo>
                  <a:lnTo>
                    <a:pt x="0" y="170"/>
                  </a:lnTo>
                  <a:cubicBezTo>
                    <a:pt x="0" y="199"/>
                    <a:pt x="111" y="223"/>
                    <a:pt x="249" y="22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5" name="Freeform 397"/>
            <p:cNvSpPr>
              <a:spLocks/>
            </p:cNvSpPr>
            <p:nvPr/>
          </p:nvSpPr>
          <p:spPr bwMode="auto">
            <a:xfrm>
              <a:off x="6019336" y="6520353"/>
              <a:ext cx="214908"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3"/>
                  </a:cubicBezTo>
                  <a:cubicBezTo>
                    <a:pt x="49" y="20"/>
                    <a:pt x="23" y="14"/>
                    <a:pt x="0" y="0"/>
                  </a:cubicBezTo>
                  <a:lnTo>
                    <a:pt x="0" y="122"/>
                  </a:lnTo>
                  <a:cubicBezTo>
                    <a:pt x="0" y="153"/>
                    <a:pt x="112" y="179"/>
                    <a:pt x="249" y="179"/>
                  </a:cubicBezTo>
                  <a:cubicBezTo>
                    <a:pt x="250" y="179"/>
                    <a:pt x="250" y="179"/>
                    <a:pt x="251" y="179"/>
                  </a:cubicBezTo>
                  <a:cubicBezTo>
                    <a:pt x="389" y="178"/>
                    <a:pt x="501" y="153"/>
                    <a:pt x="501" y="121"/>
                  </a:cubicBezTo>
                  <a:lnTo>
                    <a:pt x="501" y="0"/>
                  </a:lnTo>
                  <a:cubicBezTo>
                    <a:pt x="479" y="13"/>
                    <a:pt x="452" y="19"/>
                    <a:pt x="436" y="23"/>
                  </a:cubicBezTo>
                  <a:cubicBezTo>
                    <a:pt x="386" y="34"/>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6" name="Freeform 398"/>
            <p:cNvSpPr>
              <a:spLocks/>
            </p:cNvSpPr>
            <p:nvPr/>
          </p:nvSpPr>
          <p:spPr bwMode="auto">
            <a:xfrm>
              <a:off x="6019336" y="6520353"/>
              <a:ext cx="214908" cy="75760"/>
            </a:xfrm>
            <a:custGeom>
              <a:avLst/>
              <a:gdLst>
                <a:gd name="T0" fmla="*/ 251 w 501"/>
                <a:gd name="T1" fmla="*/ 41 h 179"/>
                <a:gd name="T2" fmla="*/ 249 w 501"/>
                <a:gd name="T3" fmla="*/ 41 h 179"/>
                <a:gd name="T4" fmla="*/ 65 w 501"/>
                <a:gd name="T5" fmla="*/ 23 h 179"/>
                <a:gd name="T6" fmla="*/ 0 w 501"/>
                <a:gd name="T7" fmla="*/ 0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3"/>
                  </a:cubicBezTo>
                  <a:cubicBezTo>
                    <a:pt x="49" y="20"/>
                    <a:pt x="23" y="14"/>
                    <a:pt x="0" y="0"/>
                  </a:cubicBezTo>
                  <a:lnTo>
                    <a:pt x="0" y="122"/>
                  </a:lnTo>
                  <a:cubicBezTo>
                    <a:pt x="0" y="153"/>
                    <a:pt x="112" y="179"/>
                    <a:pt x="249" y="179"/>
                  </a:cubicBezTo>
                  <a:cubicBezTo>
                    <a:pt x="250" y="179"/>
                    <a:pt x="250" y="179"/>
                    <a:pt x="251" y="179"/>
                  </a:cubicBezTo>
                  <a:cubicBezTo>
                    <a:pt x="389" y="178"/>
                    <a:pt x="501" y="153"/>
                    <a:pt x="501" y="121"/>
                  </a:cubicBezTo>
                  <a:lnTo>
                    <a:pt x="501" y="0"/>
                  </a:lnTo>
                  <a:cubicBezTo>
                    <a:pt x="479" y="13"/>
                    <a:pt x="452" y="19"/>
                    <a:pt x="436" y="23"/>
                  </a:cubicBezTo>
                  <a:cubicBezTo>
                    <a:pt x="386" y="34"/>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7" name="Freeform 399"/>
            <p:cNvSpPr>
              <a:spLocks/>
            </p:cNvSpPr>
            <p:nvPr/>
          </p:nvSpPr>
          <p:spPr bwMode="auto">
            <a:xfrm>
              <a:off x="6019336" y="6458508"/>
              <a:ext cx="214908" cy="75760"/>
            </a:xfrm>
            <a:custGeom>
              <a:avLst/>
              <a:gdLst>
                <a:gd name="T0" fmla="*/ 251 w 501"/>
                <a:gd name="T1" fmla="*/ 40 h 177"/>
                <a:gd name="T2" fmla="*/ 249 w 501"/>
                <a:gd name="T3" fmla="*/ 40 h 177"/>
                <a:gd name="T4" fmla="*/ 65 w 501"/>
                <a:gd name="T5" fmla="*/ 23 h 177"/>
                <a:gd name="T6" fmla="*/ 0 w 501"/>
                <a:gd name="T7" fmla="*/ 1 h 177"/>
                <a:gd name="T8" fmla="*/ 0 w 501"/>
                <a:gd name="T9" fmla="*/ 1 h 177"/>
                <a:gd name="T10" fmla="*/ 0 w 501"/>
                <a:gd name="T11" fmla="*/ 121 h 177"/>
                <a:gd name="T12" fmla="*/ 249 w 501"/>
                <a:gd name="T13" fmla="*/ 177 h 177"/>
                <a:gd name="T14" fmla="*/ 251 w 501"/>
                <a:gd name="T15" fmla="*/ 177 h 177"/>
                <a:gd name="T16" fmla="*/ 501 w 501"/>
                <a:gd name="T17" fmla="*/ 121 h 177"/>
                <a:gd name="T18" fmla="*/ 501 w 501"/>
                <a:gd name="T19" fmla="*/ 0 h 177"/>
                <a:gd name="T20" fmla="*/ 501 w 501"/>
                <a:gd name="T21" fmla="*/ 0 h 177"/>
                <a:gd name="T22" fmla="*/ 436 w 501"/>
                <a:gd name="T23" fmla="*/ 22 h 177"/>
                <a:gd name="T24" fmla="*/ 251 w 501"/>
                <a:gd name="T25"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7">
                  <a:moveTo>
                    <a:pt x="251" y="40"/>
                  </a:moveTo>
                  <a:lnTo>
                    <a:pt x="249" y="40"/>
                  </a:lnTo>
                  <a:cubicBezTo>
                    <a:pt x="180" y="40"/>
                    <a:pt x="115" y="34"/>
                    <a:pt x="65" y="23"/>
                  </a:cubicBezTo>
                  <a:cubicBezTo>
                    <a:pt x="49" y="19"/>
                    <a:pt x="23" y="13"/>
                    <a:pt x="0" y="1"/>
                  </a:cubicBezTo>
                  <a:cubicBezTo>
                    <a:pt x="0" y="1"/>
                    <a:pt x="0" y="1"/>
                    <a:pt x="0" y="1"/>
                  </a:cubicBezTo>
                  <a:lnTo>
                    <a:pt x="0" y="121"/>
                  </a:lnTo>
                  <a:cubicBezTo>
                    <a:pt x="0" y="152"/>
                    <a:pt x="112" y="177"/>
                    <a:pt x="249" y="177"/>
                  </a:cubicBezTo>
                  <a:cubicBezTo>
                    <a:pt x="250" y="177"/>
                    <a:pt x="250" y="177"/>
                    <a:pt x="251" y="177"/>
                  </a:cubicBezTo>
                  <a:cubicBezTo>
                    <a:pt x="389" y="176"/>
                    <a:pt x="501" y="151"/>
                    <a:pt x="501" y="121"/>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8" name="Freeform 400"/>
            <p:cNvSpPr>
              <a:spLocks/>
            </p:cNvSpPr>
            <p:nvPr/>
          </p:nvSpPr>
          <p:spPr bwMode="auto">
            <a:xfrm>
              <a:off x="6019336" y="6458508"/>
              <a:ext cx="214908" cy="75760"/>
            </a:xfrm>
            <a:custGeom>
              <a:avLst/>
              <a:gdLst>
                <a:gd name="T0" fmla="*/ 251 w 501"/>
                <a:gd name="T1" fmla="*/ 40 h 177"/>
                <a:gd name="T2" fmla="*/ 249 w 501"/>
                <a:gd name="T3" fmla="*/ 40 h 177"/>
                <a:gd name="T4" fmla="*/ 65 w 501"/>
                <a:gd name="T5" fmla="*/ 23 h 177"/>
                <a:gd name="T6" fmla="*/ 0 w 501"/>
                <a:gd name="T7" fmla="*/ 1 h 177"/>
                <a:gd name="T8" fmla="*/ 0 w 501"/>
                <a:gd name="T9" fmla="*/ 1 h 177"/>
                <a:gd name="T10" fmla="*/ 0 w 501"/>
                <a:gd name="T11" fmla="*/ 121 h 177"/>
                <a:gd name="T12" fmla="*/ 249 w 501"/>
                <a:gd name="T13" fmla="*/ 177 h 177"/>
                <a:gd name="T14" fmla="*/ 251 w 501"/>
                <a:gd name="T15" fmla="*/ 177 h 177"/>
                <a:gd name="T16" fmla="*/ 501 w 501"/>
                <a:gd name="T17" fmla="*/ 121 h 177"/>
                <a:gd name="T18" fmla="*/ 501 w 501"/>
                <a:gd name="T19" fmla="*/ 0 h 177"/>
                <a:gd name="T20" fmla="*/ 501 w 501"/>
                <a:gd name="T21" fmla="*/ 0 h 177"/>
                <a:gd name="T22" fmla="*/ 436 w 501"/>
                <a:gd name="T23" fmla="*/ 22 h 177"/>
                <a:gd name="T24" fmla="*/ 251 w 501"/>
                <a:gd name="T25"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7">
                  <a:moveTo>
                    <a:pt x="251" y="40"/>
                  </a:moveTo>
                  <a:lnTo>
                    <a:pt x="249" y="40"/>
                  </a:lnTo>
                  <a:cubicBezTo>
                    <a:pt x="180" y="40"/>
                    <a:pt x="115" y="34"/>
                    <a:pt x="65" y="23"/>
                  </a:cubicBezTo>
                  <a:cubicBezTo>
                    <a:pt x="49" y="19"/>
                    <a:pt x="23" y="13"/>
                    <a:pt x="0" y="1"/>
                  </a:cubicBezTo>
                  <a:cubicBezTo>
                    <a:pt x="0" y="1"/>
                    <a:pt x="0" y="1"/>
                    <a:pt x="0" y="1"/>
                  </a:cubicBezTo>
                  <a:lnTo>
                    <a:pt x="0" y="121"/>
                  </a:lnTo>
                  <a:cubicBezTo>
                    <a:pt x="0" y="152"/>
                    <a:pt x="112" y="177"/>
                    <a:pt x="249" y="177"/>
                  </a:cubicBezTo>
                  <a:cubicBezTo>
                    <a:pt x="250" y="177"/>
                    <a:pt x="250" y="177"/>
                    <a:pt x="251" y="177"/>
                  </a:cubicBezTo>
                  <a:cubicBezTo>
                    <a:pt x="389" y="176"/>
                    <a:pt x="501" y="151"/>
                    <a:pt x="501" y="121"/>
                  </a:cubicBezTo>
                  <a:lnTo>
                    <a:pt x="501" y="0"/>
                  </a:lnTo>
                  <a:cubicBezTo>
                    <a:pt x="501" y="0"/>
                    <a:pt x="501" y="0"/>
                    <a:pt x="501" y="0"/>
                  </a:cubicBezTo>
                  <a:cubicBezTo>
                    <a:pt x="478" y="13"/>
                    <a:pt x="452" y="19"/>
                    <a:pt x="436" y="22"/>
                  </a:cubicBezTo>
                  <a:cubicBezTo>
                    <a:pt x="386" y="34"/>
                    <a:pt x="320" y="40"/>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89" name="Freeform 401"/>
            <p:cNvSpPr>
              <a:spLocks/>
            </p:cNvSpPr>
            <p:nvPr/>
          </p:nvSpPr>
          <p:spPr bwMode="auto">
            <a:xfrm>
              <a:off x="6019336" y="6375019"/>
              <a:ext cx="214908" cy="94313"/>
            </a:xfrm>
            <a:custGeom>
              <a:avLst/>
              <a:gdLst>
                <a:gd name="T0" fmla="*/ 249 w 501"/>
                <a:gd name="T1" fmla="*/ 219 h 219"/>
                <a:gd name="T2" fmla="*/ 251 w 501"/>
                <a:gd name="T3" fmla="*/ 219 h 219"/>
                <a:gd name="T4" fmla="*/ 501 w 501"/>
                <a:gd name="T5" fmla="*/ 166 h 219"/>
                <a:gd name="T6" fmla="*/ 501 w 501"/>
                <a:gd name="T7" fmla="*/ 53 h 219"/>
                <a:gd name="T8" fmla="*/ 252 w 501"/>
                <a:gd name="T9" fmla="*/ 0 h 219"/>
                <a:gd name="T10" fmla="*/ 251 w 501"/>
                <a:gd name="T11" fmla="*/ 0 h 219"/>
                <a:gd name="T12" fmla="*/ 0 w 501"/>
                <a:gd name="T13" fmla="*/ 53 h 219"/>
                <a:gd name="T14" fmla="*/ 0 w 501"/>
                <a:gd name="T15" fmla="*/ 167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9"/>
                    <a:pt x="501" y="195"/>
                    <a:pt x="501" y="166"/>
                  </a:cubicBezTo>
                  <a:lnTo>
                    <a:pt x="501" y="53"/>
                  </a:lnTo>
                  <a:cubicBezTo>
                    <a:pt x="501" y="24"/>
                    <a:pt x="390" y="0"/>
                    <a:pt x="252" y="0"/>
                  </a:cubicBezTo>
                  <a:cubicBezTo>
                    <a:pt x="252" y="0"/>
                    <a:pt x="251" y="0"/>
                    <a:pt x="251" y="0"/>
                  </a:cubicBezTo>
                  <a:cubicBezTo>
                    <a:pt x="112" y="1"/>
                    <a:pt x="0" y="24"/>
                    <a:pt x="0" y="53"/>
                  </a:cubicBezTo>
                  <a:lnTo>
                    <a:pt x="0" y="167"/>
                  </a:lnTo>
                  <a:cubicBezTo>
                    <a:pt x="0" y="196"/>
                    <a:pt x="112" y="219"/>
                    <a:pt x="249" y="219"/>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90" name="Freeform 402"/>
            <p:cNvSpPr>
              <a:spLocks/>
            </p:cNvSpPr>
            <p:nvPr/>
          </p:nvSpPr>
          <p:spPr bwMode="auto">
            <a:xfrm>
              <a:off x="6019336" y="6375019"/>
              <a:ext cx="214908" cy="94313"/>
            </a:xfrm>
            <a:custGeom>
              <a:avLst/>
              <a:gdLst>
                <a:gd name="T0" fmla="*/ 249 w 501"/>
                <a:gd name="T1" fmla="*/ 219 h 219"/>
                <a:gd name="T2" fmla="*/ 251 w 501"/>
                <a:gd name="T3" fmla="*/ 219 h 219"/>
                <a:gd name="T4" fmla="*/ 501 w 501"/>
                <a:gd name="T5" fmla="*/ 166 h 219"/>
                <a:gd name="T6" fmla="*/ 501 w 501"/>
                <a:gd name="T7" fmla="*/ 53 h 219"/>
                <a:gd name="T8" fmla="*/ 252 w 501"/>
                <a:gd name="T9" fmla="*/ 0 h 219"/>
                <a:gd name="T10" fmla="*/ 251 w 501"/>
                <a:gd name="T11" fmla="*/ 0 h 219"/>
                <a:gd name="T12" fmla="*/ 0 w 501"/>
                <a:gd name="T13" fmla="*/ 53 h 219"/>
                <a:gd name="T14" fmla="*/ 0 w 501"/>
                <a:gd name="T15" fmla="*/ 167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9"/>
                    <a:pt x="501" y="195"/>
                    <a:pt x="501" y="166"/>
                  </a:cubicBezTo>
                  <a:lnTo>
                    <a:pt x="501" y="53"/>
                  </a:lnTo>
                  <a:cubicBezTo>
                    <a:pt x="501" y="24"/>
                    <a:pt x="390" y="0"/>
                    <a:pt x="252" y="0"/>
                  </a:cubicBezTo>
                  <a:cubicBezTo>
                    <a:pt x="252" y="0"/>
                    <a:pt x="251" y="0"/>
                    <a:pt x="251" y="0"/>
                  </a:cubicBezTo>
                  <a:cubicBezTo>
                    <a:pt x="112" y="1"/>
                    <a:pt x="0" y="24"/>
                    <a:pt x="0" y="53"/>
                  </a:cubicBezTo>
                  <a:lnTo>
                    <a:pt x="0" y="167"/>
                  </a:lnTo>
                  <a:cubicBezTo>
                    <a:pt x="0" y="196"/>
                    <a:pt x="112" y="219"/>
                    <a:pt x="249" y="219"/>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grpSp>
      <p:sp>
        <p:nvSpPr>
          <p:cNvPr id="591" name="Rectangle 403"/>
          <p:cNvSpPr>
            <a:spLocks noChangeArrowheads="1"/>
          </p:cNvSpPr>
          <p:nvPr/>
        </p:nvSpPr>
        <p:spPr bwMode="auto">
          <a:xfrm>
            <a:off x="5376545" y="6576088"/>
            <a:ext cx="1026551" cy="7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700" dirty="0">
                <a:solidFill>
                  <a:srgbClr val="000000"/>
                </a:solidFill>
                <a:latin typeface="Huawei Sans" panose="020C0503030203020204" pitchFamily="34" charset="0"/>
                <a:ea typeface="方正兰亭黑简体" panose="02000000000000000000" pitchFamily="2" charset="-122"/>
              </a:rPr>
              <a:t>NF service producer </a:t>
            </a:r>
            <a:r>
              <a:rPr lang="en-US" altLang="zh-CN" sz="700" dirty="0" smtClean="0">
                <a:solidFill>
                  <a:srgbClr val="000000"/>
                </a:solidFill>
                <a:latin typeface="Huawei Sans" panose="020C0503030203020204" pitchFamily="34" charset="0"/>
                <a:ea typeface="方正兰亭黑简体" panose="02000000000000000000" pitchFamily="2" charset="-122"/>
              </a:rPr>
              <a:t>2</a:t>
            </a:r>
            <a:r>
              <a:rPr kumimoji="0" lang="zh-CN" altLang="zh-CN" sz="7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rPr>
              <a:t> </a:t>
            </a:r>
            <a:endParaRPr kumimoji="0" lang="zh-CN" altLang="zh-CN" sz="18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92" name="Rectangle 404"/>
          <p:cNvSpPr>
            <a:spLocks noChangeArrowheads="1"/>
          </p:cNvSpPr>
          <p:nvPr/>
        </p:nvSpPr>
        <p:spPr bwMode="auto">
          <a:xfrm>
            <a:off x="5967100" y="6731837"/>
            <a:ext cx="177803" cy="1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93" name="Rectangle 405"/>
          <p:cNvSpPr>
            <a:spLocks noChangeArrowheads="1"/>
          </p:cNvSpPr>
          <p:nvPr/>
        </p:nvSpPr>
        <p:spPr bwMode="auto">
          <a:xfrm>
            <a:off x="6107464" y="6708977"/>
            <a:ext cx="109774" cy="1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endParaRPr>
          </a:p>
        </p:txBody>
      </p:sp>
      <p:sp>
        <p:nvSpPr>
          <p:cNvPr id="594" name="Freeform 406"/>
          <p:cNvSpPr>
            <a:spLocks/>
          </p:cNvSpPr>
          <p:nvPr/>
        </p:nvSpPr>
        <p:spPr bwMode="auto">
          <a:xfrm>
            <a:off x="4136185" y="7967502"/>
            <a:ext cx="213361" cy="80397"/>
          </a:xfrm>
          <a:custGeom>
            <a:avLst/>
            <a:gdLst>
              <a:gd name="T0" fmla="*/ 251 w 502"/>
              <a:gd name="T1" fmla="*/ 43 h 191"/>
              <a:gd name="T2" fmla="*/ 249 w 502"/>
              <a:gd name="T3" fmla="*/ 43 h 191"/>
              <a:gd name="T4" fmla="*/ 65 w 502"/>
              <a:gd name="T5" fmla="*/ 25 h 191"/>
              <a:gd name="T6" fmla="*/ 0 w 502"/>
              <a:gd name="T7" fmla="*/ 1 h 191"/>
              <a:gd name="T8" fmla="*/ 0 w 502"/>
              <a:gd name="T9" fmla="*/ 1 h 191"/>
              <a:gd name="T10" fmla="*/ 0 w 502"/>
              <a:gd name="T11" fmla="*/ 131 h 191"/>
              <a:gd name="T12" fmla="*/ 249 w 502"/>
              <a:gd name="T13" fmla="*/ 191 h 191"/>
              <a:gd name="T14" fmla="*/ 251 w 502"/>
              <a:gd name="T15" fmla="*/ 191 h 191"/>
              <a:gd name="T16" fmla="*/ 502 w 502"/>
              <a:gd name="T17" fmla="*/ 130 h 191"/>
              <a:gd name="T18" fmla="*/ 501 w 502"/>
              <a:gd name="T19" fmla="*/ 0 h 191"/>
              <a:gd name="T20" fmla="*/ 501 w 502"/>
              <a:gd name="T21" fmla="*/ 0 h 191"/>
              <a:gd name="T22" fmla="*/ 436 w 502"/>
              <a:gd name="T23" fmla="*/ 24 h 191"/>
              <a:gd name="T24" fmla="*/ 251 w 502"/>
              <a:gd name="T25" fmla="*/ 4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1">
                <a:moveTo>
                  <a:pt x="251" y="43"/>
                </a:moveTo>
                <a:lnTo>
                  <a:pt x="249" y="43"/>
                </a:lnTo>
                <a:cubicBezTo>
                  <a:pt x="180" y="43"/>
                  <a:pt x="115" y="37"/>
                  <a:pt x="65" y="25"/>
                </a:cubicBezTo>
                <a:cubicBezTo>
                  <a:pt x="49" y="21"/>
                  <a:pt x="23" y="15"/>
                  <a:pt x="0" y="1"/>
                </a:cubicBezTo>
                <a:cubicBezTo>
                  <a:pt x="0" y="1"/>
                  <a:pt x="0" y="1"/>
                  <a:pt x="0" y="1"/>
                </a:cubicBezTo>
                <a:lnTo>
                  <a:pt x="0" y="131"/>
                </a:lnTo>
                <a:cubicBezTo>
                  <a:pt x="0" y="164"/>
                  <a:pt x="112" y="191"/>
                  <a:pt x="249" y="191"/>
                </a:cubicBezTo>
                <a:cubicBezTo>
                  <a:pt x="250" y="191"/>
                  <a:pt x="250" y="191"/>
                  <a:pt x="251" y="191"/>
                </a:cubicBezTo>
                <a:cubicBezTo>
                  <a:pt x="389" y="191"/>
                  <a:pt x="502" y="164"/>
                  <a:pt x="502" y="130"/>
                </a:cubicBezTo>
                <a:lnTo>
                  <a:pt x="501" y="0"/>
                </a:lnTo>
                <a:cubicBezTo>
                  <a:pt x="501" y="0"/>
                  <a:pt x="501" y="0"/>
                  <a:pt x="501" y="0"/>
                </a:cubicBezTo>
                <a:cubicBezTo>
                  <a:pt x="479" y="14"/>
                  <a:pt x="452" y="20"/>
                  <a:pt x="436" y="24"/>
                </a:cubicBezTo>
                <a:cubicBezTo>
                  <a:pt x="386" y="36"/>
                  <a:pt x="321" y="43"/>
                  <a:pt x="251" y="4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95" name="Freeform 407"/>
          <p:cNvSpPr>
            <a:spLocks/>
          </p:cNvSpPr>
          <p:nvPr/>
        </p:nvSpPr>
        <p:spPr bwMode="auto">
          <a:xfrm>
            <a:off x="4136185" y="7967502"/>
            <a:ext cx="213361" cy="80397"/>
          </a:xfrm>
          <a:custGeom>
            <a:avLst/>
            <a:gdLst>
              <a:gd name="T0" fmla="*/ 251 w 502"/>
              <a:gd name="T1" fmla="*/ 43 h 191"/>
              <a:gd name="T2" fmla="*/ 249 w 502"/>
              <a:gd name="T3" fmla="*/ 43 h 191"/>
              <a:gd name="T4" fmla="*/ 65 w 502"/>
              <a:gd name="T5" fmla="*/ 25 h 191"/>
              <a:gd name="T6" fmla="*/ 0 w 502"/>
              <a:gd name="T7" fmla="*/ 1 h 191"/>
              <a:gd name="T8" fmla="*/ 0 w 502"/>
              <a:gd name="T9" fmla="*/ 1 h 191"/>
              <a:gd name="T10" fmla="*/ 0 w 502"/>
              <a:gd name="T11" fmla="*/ 131 h 191"/>
              <a:gd name="T12" fmla="*/ 249 w 502"/>
              <a:gd name="T13" fmla="*/ 191 h 191"/>
              <a:gd name="T14" fmla="*/ 251 w 502"/>
              <a:gd name="T15" fmla="*/ 191 h 191"/>
              <a:gd name="T16" fmla="*/ 502 w 502"/>
              <a:gd name="T17" fmla="*/ 130 h 191"/>
              <a:gd name="T18" fmla="*/ 501 w 502"/>
              <a:gd name="T19" fmla="*/ 0 h 191"/>
              <a:gd name="T20" fmla="*/ 501 w 502"/>
              <a:gd name="T21" fmla="*/ 0 h 191"/>
              <a:gd name="T22" fmla="*/ 436 w 502"/>
              <a:gd name="T23" fmla="*/ 24 h 191"/>
              <a:gd name="T24" fmla="*/ 251 w 502"/>
              <a:gd name="T25" fmla="*/ 4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1">
                <a:moveTo>
                  <a:pt x="251" y="43"/>
                </a:moveTo>
                <a:lnTo>
                  <a:pt x="249" y="43"/>
                </a:lnTo>
                <a:cubicBezTo>
                  <a:pt x="180" y="43"/>
                  <a:pt x="115" y="37"/>
                  <a:pt x="65" y="25"/>
                </a:cubicBezTo>
                <a:cubicBezTo>
                  <a:pt x="49" y="21"/>
                  <a:pt x="23" y="15"/>
                  <a:pt x="0" y="1"/>
                </a:cubicBezTo>
                <a:cubicBezTo>
                  <a:pt x="0" y="1"/>
                  <a:pt x="0" y="1"/>
                  <a:pt x="0" y="1"/>
                </a:cubicBezTo>
                <a:lnTo>
                  <a:pt x="0" y="131"/>
                </a:lnTo>
                <a:cubicBezTo>
                  <a:pt x="0" y="164"/>
                  <a:pt x="112" y="191"/>
                  <a:pt x="249" y="191"/>
                </a:cubicBezTo>
                <a:cubicBezTo>
                  <a:pt x="250" y="191"/>
                  <a:pt x="250" y="191"/>
                  <a:pt x="251" y="191"/>
                </a:cubicBezTo>
                <a:cubicBezTo>
                  <a:pt x="389" y="191"/>
                  <a:pt x="502" y="164"/>
                  <a:pt x="502" y="130"/>
                </a:cubicBezTo>
                <a:lnTo>
                  <a:pt x="501" y="0"/>
                </a:lnTo>
                <a:cubicBezTo>
                  <a:pt x="501" y="0"/>
                  <a:pt x="501" y="0"/>
                  <a:pt x="501" y="0"/>
                </a:cubicBezTo>
                <a:cubicBezTo>
                  <a:pt x="479" y="14"/>
                  <a:pt x="452" y="20"/>
                  <a:pt x="436" y="24"/>
                </a:cubicBezTo>
                <a:cubicBezTo>
                  <a:pt x="386" y="36"/>
                  <a:pt x="321" y="43"/>
                  <a:pt x="251" y="4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96" name="Freeform 408"/>
          <p:cNvSpPr>
            <a:spLocks/>
          </p:cNvSpPr>
          <p:nvPr/>
        </p:nvSpPr>
        <p:spPr bwMode="auto">
          <a:xfrm>
            <a:off x="4136185" y="7885560"/>
            <a:ext cx="213361" cy="94313"/>
          </a:xfrm>
          <a:custGeom>
            <a:avLst/>
            <a:gdLst>
              <a:gd name="T0" fmla="*/ 249 w 502"/>
              <a:gd name="T1" fmla="*/ 224 h 224"/>
              <a:gd name="T2" fmla="*/ 251 w 502"/>
              <a:gd name="T3" fmla="*/ 224 h 224"/>
              <a:gd name="T4" fmla="*/ 502 w 502"/>
              <a:gd name="T5" fmla="*/ 170 h 224"/>
              <a:gd name="T6" fmla="*/ 501 w 502"/>
              <a:gd name="T7" fmla="*/ 54 h 224"/>
              <a:gd name="T8" fmla="*/ 252 w 502"/>
              <a:gd name="T9" fmla="*/ 0 h 224"/>
              <a:gd name="T10" fmla="*/ 251 w 502"/>
              <a:gd name="T11" fmla="*/ 0 h 224"/>
              <a:gd name="T12" fmla="*/ 0 w 502"/>
              <a:gd name="T13" fmla="*/ 54 h 224"/>
              <a:gd name="T14" fmla="*/ 0 w 502"/>
              <a:gd name="T15" fmla="*/ 170 h 224"/>
              <a:gd name="T16" fmla="*/ 249 w 502"/>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4">
                <a:moveTo>
                  <a:pt x="249" y="224"/>
                </a:moveTo>
                <a:cubicBezTo>
                  <a:pt x="250" y="224"/>
                  <a:pt x="250" y="224"/>
                  <a:pt x="251" y="224"/>
                </a:cubicBezTo>
                <a:cubicBezTo>
                  <a:pt x="389" y="223"/>
                  <a:pt x="502" y="199"/>
                  <a:pt x="502" y="170"/>
                </a:cubicBezTo>
                <a:lnTo>
                  <a:pt x="501" y="54"/>
                </a:lnTo>
                <a:cubicBezTo>
                  <a:pt x="501" y="24"/>
                  <a:pt x="390" y="0"/>
                  <a:pt x="252" y="0"/>
                </a:cubicBezTo>
                <a:cubicBezTo>
                  <a:pt x="252" y="0"/>
                  <a:pt x="251" y="0"/>
                  <a:pt x="251" y="0"/>
                </a:cubicBezTo>
                <a:cubicBezTo>
                  <a:pt x="112" y="1"/>
                  <a:pt x="0" y="25"/>
                  <a:pt x="0" y="54"/>
                </a:cubicBezTo>
                <a:lnTo>
                  <a:pt x="0" y="170"/>
                </a:lnTo>
                <a:cubicBezTo>
                  <a:pt x="0" y="200"/>
                  <a:pt x="112" y="224"/>
                  <a:pt x="249" y="224"/>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97" name="Freeform 409"/>
          <p:cNvSpPr>
            <a:spLocks/>
          </p:cNvSpPr>
          <p:nvPr/>
        </p:nvSpPr>
        <p:spPr bwMode="auto">
          <a:xfrm>
            <a:off x="4136185" y="7885560"/>
            <a:ext cx="213361" cy="94313"/>
          </a:xfrm>
          <a:custGeom>
            <a:avLst/>
            <a:gdLst>
              <a:gd name="T0" fmla="*/ 249 w 502"/>
              <a:gd name="T1" fmla="*/ 224 h 224"/>
              <a:gd name="T2" fmla="*/ 251 w 502"/>
              <a:gd name="T3" fmla="*/ 224 h 224"/>
              <a:gd name="T4" fmla="*/ 502 w 502"/>
              <a:gd name="T5" fmla="*/ 170 h 224"/>
              <a:gd name="T6" fmla="*/ 501 w 502"/>
              <a:gd name="T7" fmla="*/ 54 h 224"/>
              <a:gd name="T8" fmla="*/ 252 w 502"/>
              <a:gd name="T9" fmla="*/ 0 h 224"/>
              <a:gd name="T10" fmla="*/ 251 w 502"/>
              <a:gd name="T11" fmla="*/ 0 h 224"/>
              <a:gd name="T12" fmla="*/ 0 w 502"/>
              <a:gd name="T13" fmla="*/ 54 h 224"/>
              <a:gd name="T14" fmla="*/ 0 w 502"/>
              <a:gd name="T15" fmla="*/ 170 h 224"/>
              <a:gd name="T16" fmla="*/ 249 w 502"/>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4">
                <a:moveTo>
                  <a:pt x="249" y="224"/>
                </a:moveTo>
                <a:cubicBezTo>
                  <a:pt x="250" y="224"/>
                  <a:pt x="250" y="224"/>
                  <a:pt x="251" y="224"/>
                </a:cubicBezTo>
                <a:cubicBezTo>
                  <a:pt x="389" y="223"/>
                  <a:pt x="502" y="199"/>
                  <a:pt x="502" y="170"/>
                </a:cubicBezTo>
                <a:lnTo>
                  <a:pt x="501" y="54"/>
                </a:lnTo>
                <a:cubicBezTo>
                  <a:pt x="501" y="24"/>
                  <a:pt x="390" y="0"/>
                  <a:pt x="252" y="0"/>
                </a:cubicBezTo>
                <a:cubicBezTo>
                  <a:pt x="252" y="0"/>
                  <a:pt x="251" y="0"/>
                  <a:pt x="251" y="0"/>
                </a:cubicBezTo>
                <a:cubicBezTo>
                  <a:pt x="112" y="1"/>
                  <a:pt x="0" y="25"/>
                  <a:pt x="0" y="54"/>
                </a:cubicBezTo>
                <a:lnTo>
                  <a:pt x="0" y="170"/>
                </a:lnTo>
                <a:cubicBezTo>
                  <a:pt x="0" y="200"/>
                  <a:pt x="112" y="224"/>
                  <a:pt x="249" y="224"/>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98" name="Freeform 410"/>
          <p:cNvSpPr>
            <a:spLocks/>
          </p:cNvSpPr>
          <p:nvPr/>
        </p:nvSpPr>
        <p:spPr bwMode="auto">
          <a:xfrm>
            <a:off x="4029504" y="8103560"/>
            <a:ext cx="213361" cy="75760"/>
          </a:xfrm>
          <a:custGeom>
            <a:avLst/>
            <a:gdLst>
              <a:gd name="T0" fmla="*/ 251 w 501"/>
              <a:gd name="T1" fmla="*/ 41 h 179"/>
              <a:gd name="T2" fmla="*/ 249 w 501"/>
              <a:gd name="T3" fmla="*/ 41 h 179"/>
              <a:gd name="T4" fmla="*/ 65 w 501"/>
              <a:gd name="T5" fmla="*/ 24 h 179"/>
              <a:gd name="T6" fmla="*/ 0 w 501"/>
              <a:gd name="T7" fmla="*/ 1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4"/>
                </a:cubicBezTo>
                <a:cubicBezTo>
                  <a:pt x="49" y="20"/>
                  <a:pt x="22" y="14"/>
                  <a:pt x="0" y="1"/>
                </a:cubicBezTo>
                <a:lnTo>
                  <a:pt x="0" y="122"/>
                </a:lnTo>
                <a:cubicBezTo>
                  <a:pt x="0" y="154"/>
                  <a:pt x="111" y="179"/>
                  <a:pt x="249" y="179"/>
                </a:cubicBezTo>
                <a:cubicBezTo>
                  <a:pt x="250" y="179"/>
                  <a:pt x="250" y="179"/>
                  <a:pt x="251" y="179"/>
                </a:cubicBezTo>
                <a:cubicBezTo>
                  <a:pt x="389" y="179"/>
                  <a:pt x="501" y="153"/>
                  <a:pt x="501" y="121"/>
                </a:cubicBezTo>
                <a:lnTo>
                  <a:pt x="501" y="0"/>
                </a:lnTo>
                <a:cubicBezTo>
                  <a:pt x="478" y="14"/>
                  <a:pt x="452" y="20"/>
                  <a:pt x="436" y="23"/>
                </a:cubicBezTo>
                <a:cubicBezTo>
                  <a:pt x="386" y="35"/>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599" name="Freeform 411"/>
          <p:cNvSpPr>
            <a:spLocks/>
          </p:cNvSpPr>
          <p:nvPr/>
        </p:nvSpPr>
        <p:spPr bwMode="auto">
          <a:xfrm>
            <a:off x="4029504" y="8103560"/>
            <a:ext cx="213361" cy="75760"/>
          </a:xfrm>
          <a:custGeom>
            <a:avLst/>
            <a:gdLst>
              <a:gd name="T0" fmla="*/ 251 w 501"/>
              <a:gd name="T1" fmla="*/ 41 h 179"/>
              <a:gd name="T2" fmla="*/ 249 w 501"/>
              <a:gd name="T3" fmla="*/ 41 h 179"/>
              <a:gd name="T4" fmla="*/ 65 w 501"/>
              <a:gd name="T5" fmla="*/ 24 h 179"/>
              <a:gd name="T6" fmla="*/ 0 w 501"/>
              <a:gd name="T7" fmla="*/ 1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4"/>
                </a:cubicBezTo>
                <a:cubicBezTo>
                  <a:pt x="49" y="20"/>
                  <a:pt x="22" y="14"/>
                  <a:pt x="0" y="1"/>
                </a:cubicBezTo>
                <a:lnTo>
                  <a:pt x="0" y="122"/>
                </a:lnTo>
                <a:cubicBezTo>
                  <a:pt x="0" y="154"/>
                  <a:pt x="111" y="179"/>
                  <a:pt x="249" y="179"/>
                </a:cubicBezTo>
                <a:cubicBezTo>
                  <a:pt x="250" y="179"/>
                  <a:pt x="250" y="179"/>
                  <a:pt x="251" y="179"/>
                </a:cubicBezTo>
                <a:cubicBezTo>
                  <a:pt x="389" y="179"/>
                  <a:pt x="501" y="153"/>
                  <a:pt x="501" y="121"/>
                </a:cubicBezTo>
                <a:lnTo>
                  <a:pt x="501" y="0"/>
                </a:lnTo>
                <a:cubicBezTo>
                  <a:pt x="478" y="14"/>
                  <a:pt x="452" y="20"/>
                  <a:pt x="436" y="23"/>
                </a:cubicBezTo>
                <a:cubicBezTo>
                  <a:pt x="386" y="35"/>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0" name="Freeform 412"/>
          <p:cNvSpPr>
            <a:spLocks/>
          </p:cNvSpPr>
          <p:nvPr/>
        </p:nvSpPr>
        <p:spPr bwMode="auto">
          <a:xfrm>
            <a:off x="4029504" y="8041716"/>
            <a:ext cx="213361" cy="75760"/>
          </a:xfrm>
          <a:custGeom>
            <a:avLst/>
            <a:gdLst>
              <a:gd name="T0" fmla="*/ 251 w 501"/>
              <a:gd name="T1" fmla="*/ 41 h 179"/>
              <a:gd name="T2" fmla="*/ 249 w 501"/>
              <a:gd name="T3" fmla="*/ 41 h 179"/>
              <a:gd name="T4" fmla="*/ 65 w 501"/>
              <a:gd name="T5" fmla="*/ 23 h 179"/>
              <a:gd name="T6" fmla="*/ 0 w 501"/>
              <a:gd name="T7" fmla="*/ 1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1 h 179"/>
              <a:gd name="T20" fmla="*/ 501 w 501"/>
              <a:gd name="T21" fmla="*/ 0 h 179"/>
              <a:gd name="T22" fmla="*/ 436 w 501"/>
              <a:gd name="T23" fmla="*/ 23 h 179"/>
              <a:gd name="T24" fmla="*/ 251 w 501"/>
              <a:gd name="T25"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1"/>
                </a:moveTo>
                <a:lnTo>
                  <a:pt x="249" y="41"/>
                </a:lnTo>
                <a:cubicBezTo>
                  <a:pt x="180" y="41"/>
                  <a:pt x="115" y="35"/>
                  <a:pt x="65" y="23"/>
                </a:cubicBezTo>
                <a:cubicBezTo>
                  <a:pt x="49" y="20"/>
                  <a:pt x="23" y="14"/>
                  <a:pt x="0" y="1"/>
                </a:cubicBezTo>
                <a:cubicBezTo>
                  <a:pt x="0" y="1"/>
                  <a:pt x="0" y="1"/>
                  <a:pt x="0" y="1"/>
                </a:cubicBezTo>
                <a:lnTo>
                  <a:pt x="0" y="123"/>
                </a:lnTo>
                <a:cubicBezTo>
                  <a:pt x="0" y="154"/>
                  <a:pt x="111" y="179"/>
                  <a:pt x="249" y="179"/>
                </a:cubicBezTo>
                <a:cubicBezTo>
                  <a:pt x="250" y="179"/>
                  <a:pt x="250" y="179"/>
                  <a:pt x="251" y="179"/>
                </a:cubicBezTo>
                <a:cubicBezTo>
                  <a:pt x="389" y="179"/>
                  <a:pt x="501" y="154"/>
                  <a:pt x="501" y="122"/>
                </a:cubicBezTo>
                <a:lnTo>
                  <a:pt x="501" y="1"/>
                </a:lnTo>
                <a:cubicBezTo>
                  <a:pt x="501" y="1"/>
                  <a:pt x="501" y="0"/>
                  <a:pt x="501" y="0"/>
                </a:cubicBezTo>
                <a:cubicBezTo>
                  <a:pt x="478" y="13"/>
                  <a:pt x="452" y="19"/>
                  <a:pt x="436" y="23"/>
                </a:cubicBezTo>
                <a:cubicBezTo>
                  <a:pt x="386" y="34"/>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1" name="Freeform 413"/>
          <p:cNvSpPr>
            <a:spLocks/>
          </p:cNvSpPr>
          <p:nvPr/>
        </p:nvSpPr>
        <p:spPr bwMode="auto">
          <a:xfrm>
            <a:off x="4029504" y="8041716"/>
            <a:ext cx="213361" cy="75760"/>
          </a:xfrm>
          <a:custGeom>
            <a:avLst/>
            <a:gdLst>
              <a:gd name="T0" fmla="*/ 251 w 501"/>
              <a:gd name="T1" fmla="*/ 41 h 179"/>
              <a:gd name="T2" fmla="*/ 249 w 501"/>
              <a:gd name="T3" fmla="*/ 41 h 179"/>
              <a:gd name="T4" fmla="*/ 65 w 501"/>
              <a:gd name="T5" fmla="*/ 23 h 179"/>
              <a:gd name="T6" fmla="*/ 0 w 501"/>
              <a:gd name="T7" fmla="*/ 1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1 h 179"/>
              <a:gd name="T20" fmla="*/ 501 w 501"/>
              <a:gd name="T21" fmla="*/ 0 h 179"/>
              <a:gd name="T22" fmla="*/ 436 w 501"/>
              <a:gd name="T23" fmla="*/ 23 h 179"/>
              <a:gd name="T24" fmla="*/ 251 w 501"/>
              <a:gd name="T25"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1"/>
                </a:moveTo>
                <a:lnTo>
                  <a:pt x="249" y="41"/>
                </a:lnTo>
                <a:cubicBezTo>
                  <a:pt x="180" y="41"/>
                  <a:pt x="115" y="35"/>
                  <a:pt x="65" y="23"/>
                </a:cubicBezTo>
                <a:cubicBezTo>
                  <a:pt x="49" y="20"/>
                  <a:pt x="23" y="14"/>
                  <a:pt x="0" y="1"/>
                </a:cubicBezTo>
                <a:cubicBezTo>
                  <a:pt x="0" y="1"/>
                  <a:pt x="0" y="1"/>
                  <a:pt x="0" y="1"/>
                </a:cubicBezTo>
                <a:lnTo>
                  <a:pt x="0" y="123"/>
                </a:lnTo>
                <a:cubicBezTo>
                  <a:pt x="0" y="154"/>
                  <a:pt x="111" y="179"/>
                  <a:pt x="249" y="179"/>
                </a:cubicBezTo>
                <a:cubicBezTo>
                  <a:pt x="250" y="179"/>
                  <a:pt x="250" y="179"/>
                  <a:pt x="251" y="179"/>
                </a:cubicBezTo>
                <a:cubicBezTo>
                  <a:pt x="389" y="179"/>
                  <a:pt x="501" y="154"/>
                  <a:pt x="501" y="122"/>
                </a:cubicBezTo>
                <a:lnTo>
                  <a:pt x="501" y="1"/>
                </a:lnTo>
                <a:cubicBezTo>
                  <a:pt x="501" y="1"/>
                  <a:pt x="501" y="0"/>
                  <a:pt x="501" y="0"/>
                </a:cubicBezTo>
                <a:cubicBezTo>
                  <a:pt x="478" y="13"/>
                  <a:pt x="452" y="19"/>
                  <a:pt x="436" y="23"/>
                </a:cubicBezTo>
                <a:cubicBezTo>
                  <a:pt x="386" y="34"/>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2" name="Freeform 414"/>
          <p:cNvSpPr>
            <a:spLocks/>
          </p:cNvSpPr>
          <p:nvPr/>
        </p:nvSpPr>
        <p:spPr bwMode="auto">
          <a:xfrm>
            <a:off x="4029504" y="7959772"/>
            <a:ext cx="213361" cy="95859"/>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69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2"/>
                  <a:pt x="501" y="198"/>
                  <a:pt x="501" y="169"/>
                </a:cubicBezTo>
                <a:lnTo>
                  <a:pt x="501" y="53"/>
                </a:lnTo>
                <a:cubicBezTo>
                  <a:pt x="501" y="23"/>
                  <a:pt x="390" y="0"/>
                  <a:pt x="252" y="0"/>
                </a:cubicBezTo>
                <a:cubicBezTo>
                  <a:pt x="252" y="0"/>
                  <a:pt x="251" y="0"/>
                  <a:pt x="250" y="0"/>
                </a:cubicBezTo>
                <a:cubicBezTo>
                  <a:pt x="112" y="0"/>
                  <a:pt x="0" y="24"/>
                  <a:pt x="0" y="54"/>
                </a:cubicBezTo>
                <a:lnTo>
                  <a:pt x="0" y="169"/>
                </a:lnTo>
                <a:cubicBezTo>
                  <a:pt x="0" y="199"/>
                  <a:pt x="111" y="223"/>
                  <a:pt x="249" y="22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3" name="Freeform 415"/>
          <p:cNvSpPr>
            <a:spLocks/>
          </p:cNvSpPr>
          <p:nvPr/>
        </p:nvSpPr>
        <p:spPr bwMode="auto">
          <a:xfrm>
            <a:off x="4029504" y="7959772"/>
            <a:ext cx="213361" cy="95859"/>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69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2"/>
                  <a:pt x="501" y="198"/>
                  <a:pt x="501" y="169"/>
                </a:cubicBezTo>
                <a:lnTo>
                  <a:pt x="501" y="53"/>
                </a:lnTo>
                <a:cubicBezTo>
                  <a:pt x="501" y="23"/>
                  <a:pt x="390" y="0"/>
                  <a:pt x="252" y="0"/>
                </a:cubicBezTo>
                <a:cubicBezTo>
                  <a:pt x="252" y="0"/>
                  <a:pt x="251" y="0"/>
                  <a:pt x="250" y="0"/>
                </a:cubicBezTo>
                <a:cubicBezTo>
                  <a:pt x="112" y="0"/>
                  <a:pt x="0" y="24"/>
                  <a:pt x="0" y="54"/>
                </a:cubicBezTo>
                <a:lnTo>
                  <a:pt x="0" y="169"/>
                </a:lnTo>
                <a:cubicBezTo>
                  <a:pt x="0" y="199"/>
                  <a:pt x="111" y="223"/>
                  <a:pt x="249" y="22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4" name="Freeform 416"/>
          <p:cNvSpPr>
            <a:spLocks/>
          </p:cNvSpPr>
          <p:nvPr/>
        </p:nvSpPr>
        <p:spPr bwMode="auto">
          <a:xfrm>
            <a:off x="4227406" y="8163858"/>
            <a:ext cx="213361" cy="75760"/>
          </a:xfrm>
          <a:custGeom>
            <a:avLst/>
            <a:gdLst>
              <a:gd name="T0" fmla="*/ 251 w 501"/>
              <a:gd name="T1" fmla="*/ 40 h 178"/>
              <a:gd name="T2" fmla="*/ 249 w 501"/>
              <a:gd name="T3" fmla="*/ 40 h 178"/>
              <a:gd name="T4" fmla="*/ 65 w 501"/>
              <a:gd name="T5" fmla="*/ 23 h 178"/>
              <a:gd name="T6" fmla="*/ 0 w 501"/>
              <a:gd name="T7" fmla="*/ 0 h 178"/>
              <a:gd name="T8" fmla="*/ 0 w 501"/>
              <a:gd name="T9" fmla="*/ 121 h 178"/>
              <a:gd name="T10" fmla="*/ 249 w 501"/>
              <a:gd name="T11" fmla="*/ 178 h 178"/>
              <a:gd name="T12" fmla="*/ 251 w 501"/>
              <a:gd name="T13" fmla="*/ 178 h 178"/>
              <a:gd name="T14" fmla="*/ 501 w 501"/>
              <a:gd name="T15" fmla="*/ 121 h 178"/>
              <a:gd name="T16" fmla="*/ 501 w 501"/>
              <a:gd name="T17" fmla="*/ 0 h 178"/>
              <a:gd name="T18" fmla="*/ 436 w 501"/>
              <a:gd name="T19" fmla="*/ 23 h 178"/>
              <a:gd name="T20" fmla="*/ 251 w 501"/>
              <a:gd name="T21" fmla="*/ 4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8">
                <a:moveTo>
                  <a:pt x="251" y="40"/>
                </a:moveTo>
                <a:lnTo>
                  <a:pt x="249" y="40"/>
                </a:lnTo>
                <a:cubicBezTo>
                  <a:pt x="180" y="40"/>
                  <a:pt x="115" y="34"/>
                  <a:pt x="65" y="23"/>
                </a:cubicBezTo>
                <a:cubicBezTo>
                  <a:pt x="49" y="19"/>
                  <a:pt x="23" y="13"/>
                  <a:pt x="0" y="0"/>
                </a:cubicBezTo>
                <a:lnTo>
                  <a:pt x="0" y="121"/>
                </a:lnTo>
                <a:cubicBezTo>
                  <a:pt x="0" y="153"/>
                  <a:pt x="111" y="178"/>
                  <a:pt x="249" y="178"/>
                </a:cubicBezTo>
                <a:cubicBezTo>
                  <a:pt x="250" y="178"/>
                  <a:pt x="250" y="178"/>
                  <a:pt x="251" y="178"/>
                </a:cubicBezTo>
                <a:cubicBezTo>
                  <a:pt x="389" y="178"/>
                  <a:pt x="501" y="152"/>
                  <a:pt x="501" y="121"/>
                </a:cubicBezTo>
                <a:lnTo>
                  <a:pt x="501" y="0"/>
                </a:lnTo>
                <a:cubicBezTo>
                  <a:pt x="478" y="13"/>
                  <a:pt x="452" y="19"/>
                  <a:pt x="436" y="23"/>
                </a:cubicBezTo>
                <a:cubicBezTo>
                  <a:pt x="386" y="34"/>
                  <a:pt x="320" y="40"/>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5" name="Freeform 417"/>
          <p:cNvSpPr>
            <a:spLocks/>
          </p:cNvSpPr>
          <p:nvPr/>
        </p:nvSpPr>
        <p:spPr bwMode="auto">
          <a:xfrm>
            <a:off x="4227406" y="8163858"/>
            <a:ext cx="213361" cy="75760"/>
          </a:xfrm>
          <a:custGeom>
            <a:avLst/>
            <a:gdLst>
              <a:gd name="T0" fmla="*/ 251 w 501"/>
              <a:gd name="T1" fmla="*/ 40 h 178"/>
              <a:gd name="T2" fmla="*/ 249 w 501"/>
              <a:gd name="T3" fmla="*/ 40 h 178"/>
              <a:gd name="T4" fmla="*/ 65 w 501"/>
              <a:gd name="T5" fmla="*/ 23 h 178"/>
              <a:gd name="T6" fmla="*/ 0 w 501"/>
              <a:gd name="T7" fmla="*/ 0 h 178"/>
              <a:gd name="T8" fmla="*/ 0 w 501"/>
              <a:gd name="T9" fmla="*/ 121 h 178"/>
              <a:gd name="T10" fmla="*/ 249 w 501"/>
              <a:gd name="T11" fmla="*/ 178 h 178"/>
              <a:gd name="T12" fmla="*/ 251 w 501"/>
              <a:gd name="T13" fmla="*/ 178 h 178"/>
              <a:gd name="T14" fmla="*/ 501 w 501"/>
              <a:gd name="T15" fmla="*/ 121 h 178"/>
              <a:gd name="T16" fmla="*/ 501 w 501"/>
              <a:gd name="T17" fmla="*/ 0 h 178"/>
              <a:gd name="T18" fmla="*/ 436 w 501"/>
              <a:gd name="T19" fmla="*/ 23 h 178"/>
              <a:gd name="T20" fmla="*/ 251 w 501"/>
              <a:gd name="T21" fmla="*/ 4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8">
                <a:moveTo>
                  <a:pt x="251" y="40"/>
                </a:moveTo>
                <a:lnTo>
                  <a:pt x="249" y="40"/>
                </a:lnTo>
                <a:cubicBezTo>
                  <a:pt x="180" y="40"/>
                  <a:pt x="115" y="34"/>
                  <a:pt x="65" y="23"/>
                </a:cubicBezTo>
                <a:cubicBezTo>
                  <a:pt x="49" y="19"/>
                  <a:pt x="23" y="13"/>
                  <a:pt x="0" y="0"/>
                </a:cubicBezTo>
                <a:lnTo>
                  <a:pt x="0" y="121"/>
                </a:lnTo>
                <a:cubicBezTo>
                  <a:pt x="0" y="153"/>
                  <a:pt x="111" y="178"/>
                  <a:pt x="249" y="178"/>
                </a:cubicBezTo>
                <a:cubicBezTo>
                  <a:pt x="250" y="178"/>
                  <a:pt x="250" y="178"/>
                  <a:pt x="251" y="178"/>
                </a:cubicBezTo>
                <a:cubicBezTo>
                  <a:pt x="389" y="178"/>
                  <a:pt x="501" y="152"/>
                  <a:pt x="501" y="121"/>
                </a:cubicBezTo>
                <a:lnTo>
                  <a:pt x="501" y="0"/>
                </a:lnTo>
                <a:cubicBezTo>
                  <a:pt x="478" y="13"/>
                  <a:pt x="452" y="19"/>
                  <a:pt x="436" y="23"/>
                </a:cubicBezTo>
                <a:cubicBezTo>
                  <a:pt x="386" y="34"/>
                  <a:pt x="320" y="40"/>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6" name="Freeform 418"/>
          <p:cNvSpPr>
            <a:spLocks/>
          </p:cNvSpPr>
          <p:nvPr/>
        </p:nvSpPr>
        <p:spPr bwMode="auto">
          <a:xfrm>
            <a:off x="4227406" y="8102014"/>
            <a:ext cx="213361" cy="75760"/>
          </a:xfrm>
          <a:custGeom>
            <a:avLst/>
            <a:gdLst>
              <a:gd name="T0" fmla="*/ 251 w 501"/>
              <a:gd name="T1" fmla="*/ 40 h 176"/>
              <a:gd name="T2" fmla="*/ 249 w 501"/>
              <a:gd name="T3" fmla="*/ 40 h 176"/>
              <a:gd name="T4" fmla="*/ 65 w 501"/>
              <a:gd name="T5" fmla="*/ 22 h 176"/>
              <a:gd name="T6" fmla="*/ 0 w 501"/>
              <a:gd name="T7" fmla="*/ 0 h 176"/>
              <a:gd name="T8" fmla="*/ 0 w 501"/>
              <a:gd name="T9" fmla="*/ 1 h 176"/>
              <a:gd name="T10" fmla="*/ 0 w 501"/>
              <a:gd name="T11" fmla="*/ 121 h 176"/>
              <a:gd name="T12" fmla="*/ 249 w 501"/>
              <a:gd name="T13" fmla="*/ 176 h 176"/>
              <a:gd name="T14" fmla="*/ 251 w 501"/>
              <a:gd name="T15" fmla="*/ 176 h 176"/>
              <a:gd name="T16" fmla="*/ 501 w 501"/>
              <a:gd name="T17" fmla="*/ 120 h 176"/>
              <a:gd name="T18" fmla="*/ 501 w 501"/>
              <a:gd name="T19" fmla="*/ 0 h 176"/>
              <a:gd name="T20" fmla="*/ 501 w 501"/>
              <a:gd name="T21" fmla="*/ 0 h 176"/>
              <a:gd name="T22" fmla="*/ 436 w 501"/>
              <a:gd name="T23" fmla="*/ 22 h 176"/>
              <a:gd name="T24" fmla="*/ 251 w 501"/>
              <a:gd name="T2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6">
                <a:moveTo>
                  <a:pt x="251" y="40"/>
                </a:moveTo>
                <a:lnTo>
                  <a:pt x="249" y="40"/>
                </a:lnTo>
                <a:cubicBezTo>
                  <a:pt x="180" y="40"/>
                  <a:pt x="115" y="33"/>
                  <a:pt x="65" y="22"/>
                </a:cubicBezTo>
                <a:cubicBezTo>
                  <a:pt x="49" y="19"/>
                  <a:pt x="23" y="13"/>
                  <a:pt x="0" y="0"/>
                </a:cubicBezTo>
                <a:cubicBezTo>
                  <a:pt x="0" y="0"/>
                  <a:pt x="0" y="1"/>
                  <a:pt x="0" y="1"/>
                </a:cubicBezTo>
                <a:lnTo>
                  <a:pt x="0" y="121"/>
                </a:lnTo>
                <a:cubicBezTo>
                  <a:pt x="0" y="152"/>
                  <a:pt x="111" y="176"/>
                  <a:pt x="249" y="176"/>
                </a:cubicBezTo>
                <a:cubicBezTo>
                  <a:pt x="250" y="176"/>
                  <a:pt x="250" y="176"/>
                  <a:pt x="251" y="176"/>
                </a:cubicBezTo>
                <a:cubicBezTo>
                  <a:pt x="389" y="176"/>
                  <a:pt x="501" y="151"/>
                  <a:pt x="501" y="120"/>
                </a:cubicBezTo>
                <a:lnTo>
                  <a:pt x="501" y="0"/>
                </a:lnTo>
                <a:cubicBezTo>
                  <a:pt x="501" y="0"/>
                  <a:pt x="501" y="0"/>
                  <a:pt x="501" y="0"/>
                </a:cubicBezTo>
                <a:cubicBezTo>
                  <a:pt x="478" y="13"/>
                  <a:pt x="452" y="18"/>
                  <a:pt x="436" y="22"/>
                </a:cubicBezTo>
                <a:cubicBezTo>
                  <a:pt x="386" y="33"/>
                  <a:pt x="320" y="39"/>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7" name="Freeform 419"/>
          <p:cNvSpPr>
            <a:spLocks/>
          </p:cNvSpPr>
          <p:nvPr/>
        </p:nvSpPr>
        <p:spPr bwMode="auto">
          <a:xfrm>
            <a:off x="4227406" y="8102014"/>
            <a:ext cx="213361" cy="75760"/>
          </a:xfrm>
          <a:custGeom>
            <a:avLst/>
            <a:gdLst>
              <a:gd name="T0" fmla="*/ 251 w 501"/>
              <a:gd name="T1" fmla="*/ 40 h 176"/>
              <a:gd name="T2" fmla="*/ 249 w 501"/>
              <a:gd name="T3" fmla="*/ 40 h 176"/>
              <a:gd name="T4" fmla="*/ 65 w 501"/>
              <a:gd name="T5" fmla="*/ 22 h 176"/>
              <a:gd name="T6" fmla="*/ 0 w 501"/>
              <a:gd name="T7" fmla="*/ 0 h 176"/>
              <a:gd name="T8" fmla="*/ 0 w 501"/>
              <a:gd name="T9" fmla="*/ 1 h 176"/>
              <a:gd name="T10" fmla="*/ 0 w 501"/>
              <a:gd name="T11" fmla="*/ 121 h 176"/>
              <a:gd name="T12" fmla="*/ 249 w 501"/>
              <a:gd name="T13" fmla="*/ 176 h 176"/>
              <a:gd name="T14" fmla="*/ 251 w 501"/>
              <a:gd name="T15" fmla="*/ 176 h 176"/>
              <a:gd name="T16" fmla="*/ 501 w 501"/>
              <a:gd name="T17" fmla="*/ 120 h 176"/>
              <a:gd name="T18" fmla="*/ 501 w 501"/>
              <a:gd name="T19" fmla="*/ 0 h 176"/>
              <a:gd name="T20" fmla="*/ 501 w 501"/>
              <a:gd name="T21" fmla="*/ 0 h 176"/>
              <a:gd name="T22" fmla="*/ 436 w 501"/>
              <a:gd name="T23" fmla="*/ 22 h 176"/>
              <a:gd name="T24" fmla="*/ 251 w 501"/>
              <a:gd name="T2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6">
                <a:moveTo>
                  <a:pt x="251" y="40"/>
                </a:moveTo>
                <a:lnTo>
                  <a:pt x="249" y="40"/>
                </a:lnTo>
                <a:cubicBezTo>
                  <a:pt x="180" y="40"/>
                  <a:pt x="115" y="33"/>
                  <a:pt x="65" y="22"/>
                </a:cubicBezTo>
                <a:cubicBezTo>
                  <a:pt x="49" y="19"/>
                  <a:pt x="23" y="13"/>
                  <a:pt x="0" y="0"/>
                </a:cubicBezTo>
                <a:cubicBezTo>
                  <a:pt x="0" y="0"/>
                  <a:pt x="0" y="1"/>
                  <a:pt x="0" y="1"/>
                </a:cubicBezTo>
                <a:lnTo>
                  <a:pt x="0" y="121"/>
                </a:lnTo>
                <a:cubicBezTo>
                  <a:pt x="0" y="152"/>
                  <a:pt x="111" y="176"/>
                  <a:pt x="249" y="176"/>
                </a:cubicBezTo>
                <a:cubicBezTo>
                  <a:pt x="250" y="176"/>
                  <a:pt x="250" y="176"/>
                  <a:pt x="251" y="176"/>
                </a:cubicBezTo>
                <a:cubicBezTo>
                  <a:pt x="389" y="176"/>
                  <a:pt x="501" y="151"/>
                  <a:pt x="501" y="120"/>
                </a:cubicBezTo>
                <a:lnTo>
                  <a:pt x="501" y="0"/>
                </a:lnTo>
                <a:cubicBezTo>
                  <a:pt x="501" y="0"/>
                  <a:pt x="501" y="0"/>
                  <a:pt x="501" y="0"/>
                </a:cubicBezTo>
                <a:cubicBezTo>
                  <a:pt x="478" y="13"/>
                  <a:pt x="452" y="18"/>
                  <a:pt x="436" y="22"/>
                </a:cubicBezTo>
                <a:cubicBezTo>
                  <a:pt x="386" y="33"/>
                  <a:pt x="320" y="39"/>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8" name="Freeform 420"/>
          <p:cNvSpPr>
            <a:spLocks/>
          </p:cNvSpPr>
          <p:nvPr/>
        </p:nvSpPr>
        <p:spPr bwMode="auto">
          <a:xfrm>
            <a:off x="4227406" y="8020070"/>
            <a:ext cx="213361" cy="92766"/>
          </a:xfrm>
          <a:custGeom>
            <a:avLst/>
            <a:gdLst>
              <a:gd name="T0" fmla="*/ 249 w 501"/>
              <a:gd name="T1" fmla="*/ 219 h 219"/>
              <a:gd name="T2" fmla="*/ 251 w 501"/>
              <a:gd name="T3" fmla="*/ 219 h 219"/>
              <a:gd name="T4" fmla="*/ 501 w 501"/>
              <a:gd name="T5" fmla="*/ 166 h 219"/>
              <a:gd name="T6" fmla="*/ 501 w 501"/>
              <a:gd name="T7" fmla="*/ 52 h 219"/>
              <a:gd name="T8" fmla="*/ 252 w 501"/>
              <a:gd name="T9" fmla="*/ 0 h 219"/>
              <a:gd name="T10" fmla="*/ 251 w 501"/>
              <a:gd name="T11" fmla="*/ 0 h 219"/>
              <a:gd name="T12" fmla="*/ 0 w 501"/>
              <a:gd name="T13" fmla="*/ 53 h 219"/>
              <a:gd name="T14" fmla="*/ 0 w 501"/>
              <a:gd name="T15" fmla="*/ 166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8"/>
                  <a:pt x="501" y="195"/>
                  <a:pt x="501" y="166"/>
                </a:cubicBezTo>
                <a:lnTo>
                  <a:pt x="501" y="52"/>
                </a:lnTo>
                <a:cubicBezTo>
                  <a:pt x="501" y="23"/>
                  <a:pt x="390" y="0"/>
                  <a:pt x="252" y="0"/>
                </a:cubicBezTo>
                <a:cubicBezTo>
                  <a:pt x="252" y="0"/>
                  <a:pt x="251" y="0"/>
                  <a:pt x="251" y="0"/>
                </a:cubicBezTo>
                <a:cubicBezTo>
                  <a:pt x="112" y="0"/>
                  <a:pt x="0" y="24"/>
                  <a:pt x="0" y="53"/>
                </a:cubicBezTo>
                <a:lnTo>
                  <a:pt x="0" y="166"/>
                </a:lnTo>
                <a:cubicBezTo>
                  <a:pt x="0" y="195"/>
                  <a:pt x="111" y="219"/>
                  <a:pt x="249" y="219"/>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09" name="Freeform 421"/>
          <p:cNvSpPr>
            <a:spLocks/>
          </p:cNvSpPr>
          <p:nvPr/>
        </p:nvSpPr>
        <p:spPr bwMode="auto">
          <a:xfrm>
            <a:off x="4227406" y="8020070"/>
            <a:ext cx="213361" cy="92766"/>
          </a:xfrm>
          <a:custGeom>
            <a:avLst/>
            <a:gdLst>
              <a:gd name="T0" fmla="*/ 249 w 501"/>
              <a:gd name="T1" fmla="*/ 219 h 219"/>
              <a:gd name="T2" fmla="*/ 251 w 501"/>
              <a:gd name="T3" fmla="*/ 219 h 219"/>
              <a:gd name="T4" fmla="*/ 501 w 501"/>
              <a:gd name="T5" fmla="*/ 166 h 219"/>
              <a:gd name="T6" fmla="*/ 501 w 501"/>
              <a:gd name="T7" fmla="*/ 52 h 219"/>
              <a:gd name="T8" fmla="*/ 252 w 501"/>
              <a:gd name="T9" fmla="*/ 0 h 219"/>
              <a:gd name="T10" fmla="*/ 251 w 501"/>
              <a:gd name="T11" fmla="*/ 0 h 219"/>
              <a:gd name="T12" fmla="*/ 0 w 501"/>
              <a:gd name="T13" fmla="*/ 53 h 219"/>
              <a:gd name="T14" fmla="*/ 0 w 501"/>
              <a:gd name="T15" fmla="*/ 166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8"/>
                  <a:pt x="501" y="195"/>
                  <a:pt x="501" y="166"/>
                </a:cubicBezTo>
                <a:lnTo>
                  <a:pt x="501" y="52"/>
                </a:lnTo>
                <a:cubicBezTo>
                  <a:pt x="501" y="23"/>
                  <a:pt x="390" y="0"/>
                  <a:pt x="252" y="0"/>
                </a:cubicBezTo>
                <a:cubicBezTo>
                  <a:pt x="252" y="0"/>
                  <a:pt x="251" y="0"/>
                  <a:pt x="251" y="0"/>
                </a:cubicBezTo>
                <a:cubicBezTo>
                  <a:pt x="112" y="0"/>
                  <a:pt x="0" y="24"/>
                  <a:pt x="0" y="53"/>
                </a:cubicBezTo>
                <a:lnTo>
                  <a:pt x="0" y="166"/>
                </a:lnTo>
                <a:cubicBezTo>
                  <a:pt x="0" y="195"/>
                  <a:pt x="111" y="219"/>
                  <a:pt x="249" y="219"/>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27" name="Rectangle 422"/>
          <p:cNvSpPr>
            <a:spLocks noChangeArrowheads="1"/>
          </p:cNvSpPr>
          <p:nvPr/>
        </p:nvSpPr>
        <p:spPr bwMode="auto">
          <a:xfrm>
            <a:off x="3787080" y="8245801"/>
            <a:ext cx="794384"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700" dirty="0">
                <a:solidFill>
                  <a:srgbClr val="000000"/>
                </a:solidFill>
                <a:latin typeface="Huawei Sans" panose="020C0503030203020204" pitchFamily="34" charset="0"/>
                <a:ea typeface="方正兰亭黑简体" panose="02000000000000000000" pitchFamily="2" charset="-122"/>
              </a:rPr>
              <a:t>NF service consumer 1</a:t>
            </a:r>
          </a:p>
        </p:txBody>
      </p:sp>
      <p:sp>
        <p:nvSpPr>
          <p:cNvPr id="629" name="Rectangle 424"/>
          <p:cNvSpPr>
            <a:spLocks noChangeArrowheads="1"/>
          </p:cNvSpPr>
          <p:nvPr/>
        </p:nvSpPr>
        <p:spPr bwMode="auto">
          <a:xfrm>
            <a:off x="4298526" y="8352482"/>
            <a:ext cx="109774" cy="1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endParaRPr>
          </a:p>
        </p:txBody>
      </p:sp>
      <p:sp>
        <p:nvSpPr>
          <p:cNvPr id="630" name="Freeform 425"/>
          <p:cNvSpPr>
            <a:spLocks/>
          </p:cNvSpPr>
          <p:nvPr/>
        </p:nvSpPr>
        <p:spPr bwMode="auto">
          <a:xfrm>
            <a:off x="5866272" y="7967502"/>
            <a:ext cx="214908" cy="80397"/>
          </a:xfrm>
          <a:custGeom>
            <a:avLst/>
            <a:gdLst>
              <a:gd name="T0" fmla="*/ 251 w 502"/>
              <a:gd name="T1" fmla="*/ 43 h 191"/>
              <a:gd name="T2" fmla="*/ 249 w 502"/>
              <a:gd name="T3" fmla="*/ 43 h 191"/>
              <a:gd name="T4" fmla="*/ 65 w 502"/>
              <a:gd name="T5" fmla="*/ 25 h 191"/>
              <a:gd name="T6" fmla="*/ 0 w 502"/>
              <a:gd name="T7" fmla="*/ 1 h 191"/>
              <a:gd name="T8" fmla="*/ 0 w 502"/>
              <a:gd name="T9" fmla="*/ 1 h 191"/>
              <a:gd name="T10" fmla="*/ 0 w 502"/>
              <a:gd name="T11" fmla="*/ 131 h 191"/>
              <a:gd name="T12" fmla="*/ 249 w 502"/>
              <a:gd name="T13" fmla="*/ 191 h 191"/>
              <a:gd name="T14" fmla="*/ 251 w 502"/>
              <a:gd name="T15" fmla="*/ 191 h 191"/>
              <a:gd name="T16" fmla="*/ 502 w 502"/>
              <a:gd name="T17" fmla="*/ 130 h 191"/>
              <a:gd name="T18" fmla="*/ 501 w 502"/>
              <a:gd name="T19" fmla="*/ 0 h 191"/>
              <a:gd name="T20" fmla="*/ 501 w 502"/>
              <a:gd name="T21" fmla="*/ 0 h 191"/>
              <a:gd name="T22" fmla="*/ 436 w 502"/>
              <a:gd name="T23" fmla="*/ 24 h 191"/>
              <a:gd name="T24" fmla="*/ 251 w 502"/>
              <a:gd name="T25" fmla="*/ 4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1">
                <a:moveTo>
                  <a:pt x="251" y="43"/>
                </a:moveTo>
                <a:lnTo>
                  <a:pt x="249" y="43"/>
                </a:lnTo>
                <a:cubicBezTo>
                  <a:pt x="180" y="43"/>
                  <a:pt x="115" y="37"/>
                  <a:pt x="65" y="25"/>
                </a:cubicBezTo>
                <a:cubicBezTo>
                  <a:pt x="49" y="21"/>
                  <a:pt x="23" y="15"/>
                  <a:pt x="0" y="1"/>
                </a:cubicBezTo>
                <a:cubicBezTo>
                  <a:pt x="0" y="1"/>
                  <a:pt x="0" y="1"/>
                  <a:pt x="0" y="1"/>
                </a:cubicBezTo>
                <a:lnTo>
                  <a:pt x="0" y="131"/>
                </a:lnTo>
                <a:cubicBezTo>
                  <a:pt x="0" y="164"/>
                  <a:pt x="112" y="191"/>
                  <a:pt x="249" y="191"/>
                </a:cubicBezTo>
                <a:cubicBezTo>
                  <a:pt x="250" y="191"/>
                  <a:pt x="250" y="191"/>
                  <a:pt x="251" y="191"/>
                </a:cubicBezTo>
                <a:cubicBezTo>
                  <a:pt x="389" y="191"/>
                  <a:pt x="502" y="164"/>
                  <a:pt x="502" y="130"/>
                </a:cubicBezTo>
                <a:lnTo>
                  <a:pt x="501" y="0"/>
                </a:lnTo>
                <a:cubicBezTo>
                  <a:pt x="501" y="0"/>
                  <a:pt x="501" y="0"/>
                  <a:pt x="501" y="0"/>
                </a:cubicBezTo>
                <a:cubicBezTo>
                  <a:pt x="479" y="14"/>
                  <a:pt x="452" y="20"/>
                  <a:pt x="436" y="24"/>
                </a:cubicBezTo>
                <a:cubicBezTo>
                  <a:pt x="386" y="36"/>
                  <a:pt x="321" y="43"/>
                  <a:pt x="251" y="4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1" name="Freeform 426"/>
          <p:cNvSpPr>
            <a:spLocks/>
          </p:cNvSpPr>
          <p:nvPr/>
        </p:nvSpPr>
        <p:spPr bwMode="auto">
          <a:xfrm>
            <a:off x="5866272" y="7967502"/>
            <a:ext cx="214908" cy="80397"/>
          </a:xfrm>
          <a:custGeom>
            <a:avLst/>
            <a:gdLst>
              <a:gd name="T0" fmla="*/ 251 w 502"/>
              <a:gd name="T1" fmla="*/ 43 h 191"/>
              <a:gd name="T2" fmla="*/ 249 w 502"/>
              <a:gd name="T3" fmla="*/ 43 h 191"/>
              <a:gd name="T4" fmla="*/ 65 w 502"/>
              <a:gd name="T5" fmla="*/ 25 h 191"/>
              <a:gd name="T6" fmla="*/ 0 w 502"/>
              <a:gd name="T7" fmla="*/ 1 h 191"/>
              <a:gd name="T8" fmla="*/ 0 w 502"/>
              <a:gd name="T9" fmla="*/ 1 h 191"/>
              <a:gd name="T10" fmla="*/ 0 w 502"/>
              <a:gd name="T11" fmla="*/ 131 h 191"/>
              <a:gd name="T12" fmla="*/ 249 w 502"/>
              <a:gd name="T13" fmla="*/ 191 h 191"/>
              <a:gd name="T14" fmla="*/ 251 w 502"/>
              <a:gd name="T15" fmla="*/ 191 h 191"/>
              <a:gd name="T16" fmla="*/ 502 w 502"/>
              <a:gd name="T17" fmla="*/ 130 h 191"/>
              <a:gd name="T18" fmla="*/ 501 w 502"/>
              <a:gd name="T19" fmla="*/ 0 h 191"/>
              <a:gd name="T20" fmla="*/ 501 w 502"/>
              <a:gd name="T21" fmla="*/ 0 h 191"/>
              <a:gd name="T22" fmla="*/ 436 w 502"/>
              <a:gd name="T23" fmla="*/ 24 h 191"/>
              <a:gd name="T24" fmla="*/ 251 w 502"/>
              <a:gd name="T25" fmla="*/ 4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191">
                <a:moveTo>
                  <a:pt x="251" y="43"/>
                </a:moveTo>
                <a:lnTo>
                  <a:pt x="249" y="43"/>
                </a:lnTo>
                <a:cubicBezTo>
                  <a:pt x="180" y="43"/>
                  <a:pt x="115" y="37"/>
                  <a:pt x="65" y="25"/>
                </a:cubicBezTo>
                <a:cubicBezTo>
                  <a:pt x="49" y="21"/>
                  <a:pt x="23" y="15"/>
                  <a:pt x="0" y="1"/>
                </a:cubicBezTo>
                <a:cubicBezTo>
                  <a:pt x="0" y="1"/>
                  <a:pt x="0" y="1"/>
                  <a:pt x="0" y="1"/>
                </a:cubicBezTo>
                <a:lnTo>
                  <a:pt x="0" y="131"/>
                </a:lnTo>
                <a:cubicBezTo>
                  <a:pt x="0" y="164"/>
                  <a:pt x="112" y="191"/>
                  <a:pt x="249" y="191"/>
                </a:cubicBezTo>
                <a:cubicBezTo>
                  <a:pt x="250" y="191"/>
                  <a:pt x="250" y="191"/>
                  <a:pt x="251" y="191"/>
                </a:cubicBezTo>
                <a:cubicBezTo>
                  <a:pt x="389" y="191"/>
                  <a:pt x="502" y="164"/>
                  <a:pt x="502" y="130"/>
                </a:cubicBezTo>
                <a:lnTo>
                  <a:pt x="501" y="0"/>
                </a:lnTo>
                <a:cubicBezTo>
                  <a:pt x="501" y="0"/>
                  <a:pt x="501" y="0"/>
                  <a:pt x="501" y="0"/>
                </a:cubicBezTo>
                <a:cubicBezTo>
                  <a:pt x="479" y="14"/>
                  <a:pt x="452" y="20"/>
                  <a:pt x="436" y="24"/>
                </a:cubicBezTo>
                <a:cubicBezTo>
                  <a:pt x="386" y="36"/>
                  <a:pt x="321" y="43"/>
                  <a:pt x="251" y="4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2" name="Freeform 427"/>
          <p:cNvSpPr>
            <a:spLocks/>
          </p:cNvSpPr>
          <p:nvPr/>
        </p:nvSpPr>
        <p:spPr bwMode="auto">
          <a:xfrm>
            <a:off x="5866272" y="7885560"/>
            <a:ext cx="214908" cy="94313"/>
          </a:xfrm>
          <a:custGeom>
            <a:avLst/>
            <a:gdLst>
              <a:gd name="T0" fmla="*/ 249 w 502"/>
              <a:gd name="T1" fmla="*/ 224 h 224"/>
              <a:gd name="T2" fmla="*/ 251 w 502"/>
              <a:gd name="T3" fmla="*/ 224 h 224"/>
              <a:gd name="T4" fmla="*/ 502 w 502"/>
              <a:gd name="T5" fmla="*/ 170 h 224"/>
              <a:gd name="T6" fmla="*/ 501 w 502"/>
              <a:gd name="T7" fmla="*/ 54 h 224"/>
              <a:gd name="T8" fmla="*/ 252 w 502"/>
              <a:gd name="T9" fmla="*/ 0 h 224"/>
              <a:gd name="T10" fmla="*/ 251 w 502"/>
              <a:gd name="T11" fmla="*/ 0 h 224"/>
              <a:gd name="T12" fmla="*/ 0 w 502"/>
              <a:gd name="T13" fmla="*/ 54 h 224"/>
              <a:gd name="T14" fmla="*/ 0 w 502"/>
              <a:gd name="T15" fmla="*/ 170 h 224"/>
              <a:gd name="T16" fmla="*/ 249 w 502"/>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4">
                <a:moveTo>
                  <a:pt x="249" y="224"/>
                </a:moveTo>
                <a:cubicBezTo>
                  <a:pt x="250" y="224"/>
                  <a:pt x="250" y="224"/>
                  <a:pt x="251" y="224"/>
                </a:cubicBezTo>
                <a:cubicBezTo>
                  <a:pt x="389" y="223"/>
                  <a:pt x="502" y="199"/>
                  <a:pt x="502" y="170"/>
                </a:cubicBezTo>
                <a:lnTo>
                  <a:pt x="501" y="54"/>
                </a:lnTo>
                <a:cubicBezTo>
                  <a:pt x="501" y="24"/>
                  <a:pt x="390" y="0"/>
                  <a:pt x="252" y="0"/>
                </a:cubicBezTo>
                <a:cubicBezTo>
                  <a:pt x="252" y="0"/>
                  <a:pt x="251" y="0"/>
                  <a:pt x="251" y="0"/>
                </a:cubicBezTo>
                <a:cubicBezTo>
                  <a:pt x="112" y="1"/>
                  <a:pt x="0" y="25"/>
                  <a:pt x="0" y="54"/>
                </a:cubicBezTo>
                <a:lnTo>
                  <a:pt x="0" y="170"/>
                </a:lnTo>
                <a:cubicBezTo>
                  <a:pt x="0" y="200"/>
                  <a:pt x="112" y="224"/>
                  <a:pt x="249" y="224"/>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3" name="Freeform 428"/>
          <p:cNvSpPr>
            <a:spLocks/>
          </p:cNvSpPr>
          <p:nvPr/>
        </p:nvSpPr>
        <p:spPr bwMode="auto">
          <a:xfrm>
            <a:off x="5866272" y="7885560"/>
            <a:ext cx="214908" cy="94313"/>
          </a:xfrm>
          <a:custGeom>
            <a:avLst/>
            <a:gdLst>
              <a:gd name="T0" fmla="*/ 249 w 502"/>
              <a:gd name="T1" fmla="*/ 224 h 224"/>
              <a:gd name="T2" fmla="*/ 251 w 502"/>
              <a:gd name="T3" fmla="*/ 224 h 224"/>
              <a:gd name="T4" fmla="*/ 502 w 502"/>
              <a:gd name="T5" fmla="*/ 170 h 224"/>
              <a:gd name="T6" fmla="*/ 501 w 502"/>
              <a:gd name="T7" fmla="*/ 54 h 224"/>
              <a:gd name="T8" fmla="*/ 252 w 502"/>
              <a:gd name="T9" fmla="*/ 0 h 224"/>
              <a:gd name="T10" fmla="*/ 251 w 502"/>
              <a:gd name="T11" fmla="*/ 0 h 224"/>
              <a:gd name="T12" fmla="*/ 0 w 502"/>
              <a:gd name="T13" fmla="*/ 54 h 224"/>
              <a:gd name="T14" fmla="*/ 0 w 502"/>
              <a:gd name="T15" fmla="*/ 170 h 224"/>
              <a:gd name="T16" fmla="*/ 249 w 502"/>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224">
                <a:moveTo>
                  <a:pt x="249" y="224"/>
                </a:moveTo>
                <a:cubicBezTo>
                  <a:pt x="250" y="224"/>
                  <a:pt x="250" y="224"/>
                  <a:pt x="251" y="224"/>
                </a:cubicBezTo>
                <a:cubicBezTo>
                  <a:pt x="389" y="223"/>
                  <a:pt x="502" y="199"/>
                  <a:pt x="502" y="170"/>
                </a:cubicBezTo>
                <a:lnTo>
                  <a:pt x="501" y="54"/>
                </a:lnTo>
                <a:cubicBezTo>
                  <a:pt x="501" y="24"/>
                  <a:pt x="390" y="0"/>
                  <a:pt x="252" y="0"/>
                </a:cubicBezTo>
                <a:cubicBezTo>
                  <a:pt x="252" y="0"/>
                  <a:pt x="251" y="0"/>
                  <a:pt x="251" y="0"/>
                </a:cubicBezTo>
                <a:cubicBezTo>
                  <a:pt x="112" y="1"/>
                  <a:pt x="0" y="25"/>
                  <a:pt x="0" y="54"/>
                </a:cubicBezTo>
                <a:lnTo>
                  <a:pt x="0" y="170"/>
                </a:lnTo>
                <a:cubicBezTo>
                  <a:pt x="0" y="200"/>
                  <a:pt x="112" y="224"/>
                  <a:pt x="249" y="224"/>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4" name="Freeform 429"/>
          <p:cNvSpPr>
            <a:spLocks/>
          </p:cNvSpPr>
          <p:nvPr/>
        </p:nvSpPr>
        <p:spPr bwMode="auto">
          <a:xfrm>
            <a:off x="5761138" y="8103560"/>
            <a:ext cx="213361" cy="75760"/>
          </a:xfrm>
          <a:custGeom>
            <a:avLst/>
            <a:gdLst>
              <a:gd name="T0" fmla="*/ 251 w 501"/>
              <a:gd name="T1" fmla="*/ 41 h 179"/>
              <a:gd name="T2" fmla="*/ 249 w 501"/>
              <a:gd name="T3" fmla="*/ 41 h 179"/>
              <a:gd name="T4" fmla="*/ 65 w 501"/>
              <a:gd name="T5" fmla="*/ 24 h 179"/>
              <a:gd name="T6" fmla="*/ 0 w 501"/>
              <a:gd name="T7" fmla="*/ 1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4"/>
                </a:cubicBezTo>
                <a:cubicBezTo>
                  <a:pt x="49" y="20"/>
                  <a:pt x="22" y="14"/>
                  <a:pt x="0" y="1"/>
                </a:cubicBezTo>
                <a:lnTo>
                  <a:pt x="0" y="122"/>
                </a:lnTo>
                <a:cubicBezTo>
                  <a:pt x="0" y="154"/>
                  <a:pt x="111" y="179"/>
                  <a:pt x="249" y="179"/>
                </a:cubicBezTo>
                <a:cubicBezTo>
                  <a:pt x="250" y="179"/>
                  <a:pt x="250" y="179"/>
                  <a:pt x="251" y="179"/>
                </a:cubicBezTo>
                <a:cubicBezTo>
                  <a:pt x="389" y="179"/>
                  <a:pt x="501" y="153"/>
                  <a:pt x="501" y="121"/>
                </a:cubicBezTo>
                <a:lnTo>
                  <a:pt x="501" y="0"/>
                </a:lnTo>
                <a:cubicBezTo>
                  <a:pt x="478" y="14"/>
                  <a:pt x="452" y="20"/>
                  <a:pt x="436" y="23"/>
                </a:cubicBezTo>
                <a:cubicBezTo>
                  <a:pt x="386" y="35"/>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5" name="Freeform 430"/>
          <p:cNvSpPr>
            <a:spLocks/>
          </p:cNvSpPr>
          <p:nvPr/>
        </p:nvSpPr>
        <p:spPr bwMode="auto">
          <a:xfrm>
            <a:off x="5761138" y="8103560"/>
            <a:ext cx="213361" cy="75760"/>
          </a:xfrm>
          <a:custGeom>
            <a:avLst/>
            <a:gdLst>
              <a:gd name="T0" fmla="*/ 251 w 501"/>
              <a:gd name="T1" fmla="*/ 41 h 179"/>
              <a:gd name="T2" fmla="*/ 249 w 501"/>
              <a:gd name="T3" fmla="*/ 41 h 179"/>
              <a:gd name="T4" fmla="*/ 65 w 501"/>
              <a:gd name="T5" fmla="*/ 24 h 179"/>
              <a:gd name="T6" fmla="*/ 0 w 501"/>
              <a:gd name="T7" fmla="*/ 1 h 179"/>
              <a:gd name="T8" fmla="*/ 0 w 501"/>
              <a:gd name="T9" fmla="*/ 122 h 179"/>
              <a:gd name="T10" fmla="*/ 249 w 501"/>
              <a:gd name="T11" fmla="*/ 179 h 179"/>
              <a:gd name="T12" fmla="*/ 251 w 501"/>
              <a:gd name="T13" fmla="*/ 179 h 179"/>
              <a:gd name="T14" fmla="*/ 501 w 501"/>
              <a:gd name="T15" fmla="*/ 121 h 179"/>
              <a:gd name="T16" fmla="*/ 501 w 501"/>
              <a:gd name="T17" fmla="*/ 0 h 179"/>
              <a:gd name="T18" fmla="*/ 436 w 501"/>
              <a:gd name="T19" fmla="*/ 23 h 179"/>
              <a:gd name="T20" fmla="*/ 251 w 501"/>
              <a:gd name="T21"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9">
                <a:moveTo>
                  <a:pt x="251" y="41"/>
                </a:moveTo>
                <a:lnTo>
                  <a:pt x="249" y="41"/>
                </a:lnTo>
                <a:cubicBezTo>
                  <a:pt x="180" y="41"/>
                  <a:pt x="115" y="35"/>
                  <a:pt x="65" y="24"/>
                </a:cubicBezTo>
                <a:cubicBezTo>
                  <a:pt x="49" y="20"/>
                  <a:pt x="22" y="14"/>
                  <a:pt x="0" y="1"/>
                </a:cubicBezTo>
                <a:lnTo>
                  <a:pt x="0" y="122"/>
                </a:lnTo>
                <a:cubicBezTo>
                  <a:pt x="0" y="154"/>
                  <a:pt x="111" y="179"/>
                  <a:pt x="249" y="179"/>
                </a:cubicBezTo>
                <a:cubicBezTo>
                  <a:pt x="250" y="179"/>
                  <a:pt x="250" y="179"/>
                  <a:pt x="251" y="179"/>
                </a:cubicBezTo>
                <a:cubicBezTo>
                  <a:pt x="389" y="179"/>
                  <a:pt x="501" y="153"/>
                  <a:pt x="501" y="121"/>
                </a:cubicBezTo>
                <a:lnTo>
                  <a:pt x="501" y="0"/>
                </a:lnTo>
                <a:cubicBezTo>
                  <a:pt x="478" y="14"/>
                  <a:pt x="452" y="20"/>
                  <a:pt x="436" y="23"/>
                </a:cubicBezTo>
                <a:cubicBezTo>
                  <a:pt x="386" y="35"/>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6" name="Freeform 431"/>
          <p:cNvSpPr>
            <a:spLocks/>
          </p:cNvSpPr>
          <p:nvPr/>
        </p:nvSpPr>
        <p:spPr bwMode="auto">
          <a:xfrm>
            <a:off x="5761138" y="8041716"/>
            <a:ext cx="213361" cy="75760"/>
          </a:xfrm>
          <a:custGeom>
            <a:avLst/>
            <a:gdLst>
              <a:gd name="T0" fmla="*/ 251 w 501"/>
              <a:gd name="T1" fmla="*/ 41 h 179"/>
              <a:gd name="T2" fmla="*/ 249 w 501"/>
              <a:gd name="T3" fmla="*/ 41 h 179"/>
              <a:gd name="T4" fmla="*/ 65 w 501"/>
              <a:gd name="T5" fmla="*/ 23 h 179"/>
              <a:gd name="T6" fmla="*/ 0 w 501"/>
              <a:gd name="T7" fmla="*/ 1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1 h 179"/>
              <a:gd name="T20" fmla="*/ 501 w 501"/>
              <a:gd name="T21" fmla="*/ 0 h 179"/>
              <a:gd name="T22" fmla="*/ 436 w 501"/>
              <a:gd name="T23" fmla="*/ 23 h 179"/>
              <a:gd name="T24" fmla="*/ 251 w 501"/>
              <a:gd name="T25"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1"/>
                </a:moveTo>
                <a:lnTo>
                  <a:pt x="249" y="41"/>
                </a:lnTo>
                <a:cubicBezTo>
                  <a:pt x="180" y="41"/>
                  <a:pt x="115" y="35"/>
                  <a:pt x="65" y="23"/>
                </a:cubicBezTo>
                <a:cubicBezTo>
                  <a:pt x="49" y="20"/>
                  <a:pt x="23" y="14"/>
                  <a:pt x="0" y="1"/>
                </a:cubicBezTo>
                <a:cubicBezTo>
                  <a:pt x="0" y="1"/>
                  <a:pt x="0" y="1"/>
                  <a:pt x="0" y="1"/>
                </a:cubicBezTo>
                <a:lnTo>
                  <a:pt x="0" y="123"/>
                </a:lnTo>
                <a:cubicBezTo>
                  <a:pt x="0" y="154"/>
                  <a:pt x="111" y="179"/>
                  <a:pt x="249" y="179"/>
                </a:cubicBezTo>
                <a:cubicBezTo>
                  <a:pt x="250" y="179"/>
                  <a:pt x="250" y="179"/>
                  <a:pt x="251" y="179"/>
                </a:cubicBezTo>
                <a:cubicBezTo>
                  <a:pt x="389" y="179"/>
                  <a:pt x="501" y="154"/>
                  <a:pt x="501" y="122"/>
                </a:cubicBezTo>
                <a:lnTo>
                  <a:pt x="501" y="1"/>
                </a:lnTo>
                <a:cubicBezTo>
                  <a:pt x="501" y="1"/>
                  <a:pt x="501" y="0"/>
                  <a:pt x="501" y="0"/>
                </a:cubicBezTo>
                <a:cubicBezTo>
                  <a:pt x="478" y="13"/>
                  <a:pt x="452" y="19"/>
                  <a:pt x="436" y="23"/>
                </a:cubicBezTo>
                <a:cubicBezTo>
                  <a:pt x="386" y="34"/>
                  <a:pt x="320" y="41"/>
                  <a:pt x="251" y="41"/>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7" name="Freeform 432"/>
          <p:cNvSpPr>
            <a:spLocks/>
          </p:cNvSpPr>
          <p:nvPr/>
        </p:nvSpPr>
        <p:spPr bwMode="auto">
          <a:xfrm>
            <a:off x="5761138" y="8041716"/>
            <a:ext cx="213361" cy="75760"/>
          </a:xfrm>
          <a:custGeom>
            <a:avLst/>
            <a:gdLst>
              <a:gd name="T0" fmla="*/ 251 w 501"/>
              <a:gd name="T1" fmla="*/ 41 h 179"/>
              <a:gd name="T2" fmla="*/ 249 w 501"/>
              <a:gd name="T3" fmla="*/ 41 h 179"/>
              <a:gd name="T4" fmla="*/ 65 w 501"/>
              <a:gd name="T5" fmla="*/ 23 h 179"/>
              <a:gd name="T6" fmla="*/ 0 w 501"/>
              <a:gd name="T7" fmla="*/ 1 h 179"/>
              <a:gd name="T8" fmla="*/ 0 w 501"/>
              <a:gd name="T9" fmla="*/ 1 h 179"/>
              <a:gd name="T10" fmla="*/ 0 w 501"/>
              <a:gd name="T11" fmla="*/ 123 h 179"/>
              <a:gd name="T12" fmla="*/ 249 w 501"/>
              <a:gd name="T13" fmla="*/ 179 h 179"/>
              <a:gd name="T14" fmla="*/ 251 w 501"/>
              <a:gd name="T15" fmla="*/ 179 h 179"/>
              <a:gd name="T16" fmla="*/ 501 w 501"/>
              <a:gd name="T17" fmla="*/ 122 h 179"/>
              <a:gd name="T18" fmla="*/ 501 w 501"/>
              <a:gd name="T19" fmla="*/ 1 h 179"/>
              <a:gd name="T20" fmla="*/ 501 w 501"/>
              <a:gd name="T21" fmla="*/ 0 h 179"/>
              <a:gd name="T22" fmla="*/ 436 w 501"/>
              <a:gd name="T23" fmla="*/ 23 h 179"/>
              <a:gd name="T24" fmla="*/ 251 w 501"/>
              <a:gd name="T25" fmla="*/ 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9">
                <a:moveTo>
                  <a:pt x="251" y="41"/>
                </a:moveTo>
                <a:lnTo>
                  <a:pt x="249" y="41"/>
                </a:lnTo>
                <a:cubicBezTo>
                  <a:pt x="180" y="41"/>
                  <a:pt x="115" y="35"/>
                  <a:pt x="65" y="23"/>
                </a:cubicBezTo>
                <a:cubicBezTo>
                  <a:pt x="49" y="20"/>
                  <a:pt x="23" y="14"/>
                  <a:pt x="0" y="1"/>
                </a:cubicBezTo>
                <a:cubicBezTo>
                  <a:pt x="0" y="1"/>
                  <a:pt x="0" y="1"/>
                  <a:pt x="0" y="1"/>
                </a:cubicBezTo>
                <a:lnTo>
                  <a:pt x="0" y="123"/>
                </a:lnTo>
                <a:cubicBezTo>
                  <a:pt x="0" y="154"/>
                  <a:pt x="111" y="179"/>
                  <a:pt x="249" y="179"/>
                </a:cubicBezTo>
                <a:cubicBezTo>
                  <a:pt x="250" y="179"/>
                  <a:pt x="250" y="179"/>
                  <a:pt x="251" y="179"/>
                </a:cubicBezTo>
                <a:cubicBezTo>
                  <a:pt x="389" y="179"/>
                  <a:pt x="501" y="154"/>
                  <a:pt x="501" y="122"/>
                </a:cubicBezTo>
                <a:lnTo>
                  <a:pt x="501" y="1"/>
                </a:lnTo>
                <a:cubicBezTo>
                  <a:pt x="501" y="1"/>
                  <a:pt x="501" y="0"/>
                  <a:pt x="501" y="0"/>
                </a:cubicBezTo>
                <a:cubicBezTo>
                  <a:pt x="478" y="13"/>
                  <a:pt x="452" y="19"/>
                  <a:pt x="436" y="23"/>
                </a:cubicBezTo>
                <a:cubicBezTo>
                  <a:pt x="386" y="34"/>
                  <a:pt x="320" y="41"/>
                  <a:pt x="251" y="41"/>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8" name="Freeform 433"/>
          <p:cNvSpPr>
            <a:spLocks/>
          </p:cNvSpPr>
          <p:nvPr/>
        </p:nvSpPr>
        <p:spPr bwMode="auto">
          <a:xfrm>
            <a:off x="5761138" y="7959772"/>
            <a:ext cx="213361" cy="95859"/>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69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2"/>
                  <a:pt x="501" y="198"/>
                  <a:pt x="501" y="169"/>
                </a:cubicBezTo>
                <a:lnTo>
                  <a:pt x="501" y="53"/>
                </a:lnTo>
                <a:cubicBezTo>
                  <a:pt x="501" y="23"/>
                  <a:pt x="390" y="0"/>
                  <a:pt x="252" y="0"/>
                </a:cubicBezTo>
                <a:cubicBezTo>
                  <a:pt x="252" y="0"/>
                  <a:pt x="251" y="0"/>
                  <a:pt x="250" y="0"/>
                </a:cubicBezTo>
                <a:cubicBezTo>
                  <a:pt x="112" y="0"/>
                  <a:pt x="0" y="24"/>
                  <a:pt x="0" y="54"/>
                </a:cubicBezTo>
                <a:lnTo>
                  <a:pt x="0" y="169"/>
                </a:lnTo>
                <a:cubicBezTo>
                  <a:pt x="0" y="199"/>
                  <a:pt x="111" y="223"/>
                  <a:pt x="249" y="223"/>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39" name="Freeform 434"/>
          <p:cNvSpPr>
            <a:spLocks/>
          </p:cNvSpPr>
          <p:nvPr/>
        </p:nvSpPr>
        <p:spPr bwMode="auto">
          <a:xfrm>
            <a:off x="5761138" y="7959772"/>
            <a:ext cx="213361" cy="95859"/>
          </a:xfrm>
          <a:custGeom>
            <a:avLst/>
            <a:gdLst>
              <a:gd name="T0" fmla="*/ 249 w 501"/>
              <a:gd name="T1" fmla="*/ 223 h 223"/>
              <a:gd name="T2" fmla="*/ 251 w 501"/>
              <a:gd name="T3" fmla="*/ 223 h 223"/>
              <a:gd name="T4" fmla="*/ 501 w 501"/>
              <a:gd name="T5" fmla="*/ 169 h 223"/>
              <a:gd name="T6" fmla="*/ 501 w 501"/>
              <a:gd name="T7" fmla="*/ 53 h 223"/>
              <a:gd name="T8" fmla="*/ 252 w 501"/>
              <a:gd name="T9" fmla="*/ 0 h 223"/>
              <a:gd name="T10" fmla="*/ 250 w 501"/>
              <a:gd name="T11" fmla="*/ 0 h 223"/>
              <a:gd name="T12" fmla="*/ 0 w 501"/>
              <a:gd name="T13" fmla="*/ 54 h 223"/>
              <a:gd name="T14" fmla="*/ 0 w 501"/>
              <a:gd name="T15" fmla="*/ 169 h 223"/>
              <a:gd name="T16" fmla="*/ 249 w 501"/>
              <a:gd name="T1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23">
                <a:moveTo>
                  <a:pt x="249" y="223"/>
                </a:moveTo>
                <a:cubicBezTo>
                  <a:pt x="250" y="223"/>
                  <a:pt x="250" y="223"/>
                  <a:pt x="251" y="223"/>
                </a:cubicBezTo>
                <a:cubicBezTo>
                  <a:pt x="389" y="222"/>
                  <a:pt x="501" y="198"/>
                  <a:pt x="501" y="169"/>
                </a:cubicBezTo>
                <a:lnTo>
                  <a:pt x="501" y="53"/>
                </a:lnTo>
                <a:cubicBezTo>
                  <a:pt x="501" y="23"/>
                  <a:pt x="390" y="0"/>
                  <a:pt x="252" y="0"/>
                </a:cubicBezTo>
                <a:cubicBezTo>
                  <a:pt x="252" y="0"/>
                  <a:pt x="251" y="0"/>
                  <a:pt x="250" y="0"/>
                </a:cubicBezTo>
                <a:cubicBezTo>
                  <a:pt x="112" y="0"/>
                  <a:pt x="0" y="24"/>
                  <a:pt x="0" y="54"/>
                </a:cubicBezTo>
                <a:lnTo>
                  <a:pt x="0" y="169"/>
                </a:lnTo>
                <a:cubicBezTo>
                  <a:pt x="0" y="199"/>
                  <a:pt x="111" y="223"/>
                  <a:pt x="249" y="223"/>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40" name="Freeform 435"/>
          <p:cNvSpPr>
            <a:spLocks/>
          </p:cNvSpPr>
          <p:nvPr/>
        </p:nvSpPr>
        <p:spPr bwMode="auto">
          <a:xfrm>
            <a:off x="5957492" y="8163858"/>
            <a:ext cx="213361" cy="75760"/>
          </a:xfrm>
          <a:custGeom>
            <a:avLst/>
            <a:gdLst>
              <a:gd name="T0" fmla="*/ 251 w 501"/>
              <a:gd name="T1" fmla="*/ 40 h 178"/>
              <a:gd name="T2" fmla="*/ 249 w 501"/>
              <a:gd name="T3" fmla="*/ 40 h 178"/>
              <a:gd name="T4" fmla="*/ 65 w 501"/>
              <a:gd name="T5" fmla="*/ 23 h 178"/>
              <a:gd name="T6" fmla="*/ 0 w 501"/>
              <a:gd name="T7" fmla="*/ 0 h 178"/>
              <a:gd name="T8" fmla="*/ 0 w 501"/>
              <a:gd name="T9" fmla="*/ 121 h 178"/>
              <a:gd name="T10" fmla="*/ 249 w 501"/>
              <a:gd name="T11" fmla="*/ 178 h 178"/>
              <a:gd name="T12" fmla="*/ 251 w 501"/>
              <a:gd name="T13" fmla="*/ 178 h 178"/>
              <a:gd name="T14" fmla="*/ 501 w 501"/>
              <a:gd name="T15" fmla="*/ 121 h 178"/>
              <a:gd name="T16" fmla="*/ 501 w 501"/>
              <a:gd name="T17" fmla="*/ 0 h 178"/>
              <a:gd name="T18" fmla="*/ 436 w 501"/>
              <a:gd name="T19" fmla="*/ 23 h 178"/>
              <a:gd name="T20" fmla="*/ 251 w 501"/>
              <a:gd name="T21" fmla="*/ 4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8">
                <a:moveTo>
                  <a:pt x="251" y="40"/>
                </a:moveTo>
                <a:lnTo>
                  <a:pt x="249" y="40"/>
                </a:lnTo>
                <a:cubicBezTo>
                  <a:pt x="180" y="40"/>
                  <a:pt x="115" y="34"/>
                  <a:pt x="65" y="23"/>
                </a:cubicBezTo>
                <a:cubicBezTo>
                  <a:pt x="49" y="19"/>
                  <a:pt x="23" y="13"/>
                  <a:pt x="0" y="0"/>
                </a:cubicBezTo>
                <a:lnTo>
                  <a:pt x="0" y="121"/>
                </a:lnTo>
                <a:cubicBezTo>
                  <a:pt x="0" y="153"/>
                  <a:pt x="112" y="178"/>
                  <a:pt x="249" y="178"/>
                </a:cubicBezTo>
                <a:cubicBezTo>
                  <a:pt x="250" y="178"/>
                  <a:pt x="250" y="178"/>
                  <a:pt x="251" y="178"/>
                </a:cubicBezTo>
                <a:cubicBezTo>
                  <a:pt x="389" y="178"/>
                  <a:pt x="501" y="152"/>
                  <a:pt x="501" y="121"/>
                </a:cubicBezTo>
                <a:lnTo>
                  <a:pt x="501" y="0"/>
                </a:lnTo>
                <a:cubicBezTo>
                  <a:pt x="478" y="13"/>
                  <a:pt x="452" y="19"/>
                  <a:pt x="436" y="23"/>
                </a:cubicBezTo>
                <a:cubicBezTo>
                  <a:pt x="386" y="34"/>
                  <a:pt x="320" y="40"/>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41" name="Freeform 436"/>
          <p:cNvSpPr>
            <a:spLocks/>
          </p:cNvSpPr>
          <p:nvPr/>
        </p:nvSpPr>
        <p:spPr bwMode="auto">
          <a:xfrm>
            <a:off x="5957492" y="8163858"/>
            <a:ext cx="213361" cy="75760"/>
          </a:xfrm>
          <a:custGeom>
            <a:avLst/>
            <a:gdLst>
              <a:gd name="T0" fmla="*/ 251 w 501"/>
              <a:gd name="T1" fmla="*/ 40 h 178"/>
              <a:gd name="T2" fmla="*/ 249 w 501"/>
              <a:gd name="T3" fmla="*/ 40 h 178"/>
              <a:gd name="T4" fmla="*/ 65 w 501"/>
              <a:gd name="T5" fmla="*/ 23 h 178"/>
              <a:gd name="T6" fmla="*/ 0 w 501"/>
              <a:gd name="T7" fmla="*/ 0 h 178"/>
              <a:gd name="T8" fmla="*/ 0 w 501"/>
              <a:gd name="T9" fmla="*/ 121 h 178"/>
              <a:gd name="T10" fmla="*/ 249 w 501"/>
              <a:gd name="T11" fmla="*/ 178 h 178"/>
              <a:gd name="T12" fmla="*/ 251 w 501"/>
              <a:gd name="T13" fmla="*/ 178 h 178"/>
              <a:gd name="T14" fmla="*/ 501 w 501"/>
              <a:gd name="T15" fmla="*/ 121 h 178"/>
              <a:gd name="T16" fmla="*/ 501 w 501"/>
              <a:gd name="T17" fmla="*/ 0 h 178"/>
              <a:gd name="T18" fmla="*/ 436 w 501"/>
              <a:gd name="T19" fmla="*/ 23 h 178"/>
              <a:gd name="T20" fmla="*/ 251 w 501"/>
              <a:gd name="T21" fmla="*/ 4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178">
                <a:moveTo>
                  <a:pt x="251" y="40"/>
                </a:moveTo>
                <a:lnTo>
                  <a:pt x="249" y="40"/>
                </a:lnTo>
                <a:cubicBezTo>
                  <a:pt x="180" y="40"/>
                  <a:pt x="115" y="34"/>
                  <a:pt x="65" y="23"/>
                </a:cubicBezTo>
                <a:cubicBezTo>
                  <a:pt x="49" y="19"/>
                  <a:pt x="23" y="13"/>
                  <a:pt x="0" y="0"/>
                </a:cubicBezTo>
                <a:lnTo>
                  <a:pt x="0" y="121"/>
                </a:lnTo>
                <a:cubicBezTo>
                  <a:pt x="0" y="153"/>
                  <a:pt x="112" y="178"/>
                  <a:pt x="249" y="178"/>
                </a:cubicBezTo>
                <a:cubicBezTo>
                  <a:pt x="250" y="178"/>
                  <a:pt x="250" y="178"/>
                  <a:pt x="251" y="178"/>
                </a:cubicBezTo>
                <a:cubicBezTo>
                  <a:pt x="389" y="178"/>
                  <a:pt x="501" y="152"/>
                  <a:pt x="501" y="121"/>
                </a:cubicBezTo>
                <a:lnTo>
                  <a:pt x="501" y="0"/>
                </a:lnTo>
                <a:cubicBezTo>
                  <a:pt x="478" y="13"/>
                  <a:pt x="452" y="19"/>
                  <a:pt x="436" y="23"/>
                </a:cubicBezTo>
                <a:cubicBezTo>
                  <a:pt x="386" y="34"/>
                  <a:pt x="320" y="40"/>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42" name="Freeform 437"/>
          <p:cNvSpPr>
            <a:spLocks/>
          </p:cNvSpPr>
          <p:nvPr/>
        </p:nvSpPr>
        <p:spPr bwMode="auto">
          <a:xfrm>
            <a:off x="5957492" y="8102014"/>
            <a:ext cx="213361" cy="75760"/>
          </a:xfrm>
          <a:custGeom>
            <a:avLst/>
            <a:gdLst>
              <a:gd name="T0" fmla="*/ 251 w 501"/>
              <a:gd name="T1" fmla="*/ 40 h 176"/>
              <a:gd name="T2" fmla="*/ 249 w 501"/>
              <a:gd name="T3" fmla="*/ 40 h 176"/>
              <a:gd name="T4" fmla="*/ 65 w 501"/>
              <a:gd name="T5" fmla="*/ 22 h 176"/>
              <a:gd name="T6" fmla="*/ 0 w 501"/>
              <a:gd name="T7" fmla="*/ 0 h 176"/>
              <a:gd name="T8" fmla="*/ 0 w 501"/>
              <a:gd name="T9" fmla="*/ 1 h 176"/>
              <a:gd name="T10" fmla="*/ 0 w 501"/>
              <a:gd name="T11" fmla="*/ 121 h 176"/>
              <a:gd name="T12" fmla="*/ 249 w 501"/>
              <a:gd name="T13" fmla="*/ 176 h 176"/>
              <a:gd name="T14" fmla="*/ 251 w 501"/>
              <a:gd name="T15" fmla="*/ 176 h 176"/>
              <a:gd name="T16" fmla="*/ 501 w 501"/>
              <a:gd name="T17" fmla="*/ 120 h 176"/>
              <a:gd name="T18" fmla="*/ 501 w 501"/>
              <a:gd name="T19" fmla="*/ 0 h 176"/>
              <a:gd name="T20" fmla="*/ 501 w 501"/>
              <a:gd name="T21" fmla="*/ 0 h 176"/>
              <a:gd name="T22" fmla="*/ 436 w 501"/>
              <a:gd name="T23" fmla="*/ 22 h 176"/>
              <a:gd name="T24" fmla="*/ 251 w 501"/>
              <a:gd name="T2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6">
                <a:moveTo>
                  <a:pt x="251" y="40"/>
                </a:moveTo>
                <a:lnTo>
                  <a:pt x="249" y="40"/>
                </a:lnTo>
                <a:cubicBezTo>
                  <a:pt x="180" y="40"/>
                  <a:pt x="115" y="33"/>
                  <a:pt x="65" y="22"/>
                </a:cubicBezTo>
                <a:cubicBezTo>
                  <a:pt x="49" y="19"/>
                  <a:pt x="23" y="13"/>
                  <a:pt x="0" y="0"/>
                </a:cubicBezTo>
                <a:cubicBezTo>
                  <a:pt x="0" y="0"/>
                  <a:pt x="0" y="1"/>
                  <a:pt x="0" y="1"/>
                </a:cubicBezTo>
                <a:lnTo>
                  <a:pt x="0" y="121"/>
                </a:lnTo>
                <a:cubicBezTo>
                  <a:pt x="0" y="152"/>
                  <a:pt x="111" y="176"/>
                  <a:pt x="249" y="176"/>
                </a:cubicBezTo>
                <a:cubicBezTo>
                  <a:pt x="250" y="176"/>
                  <a:pt x="250" y="176"/>
                  <a:pt x="251" y="176"/>
                </a:cubicBezTo>
                <a:cubicBezTo>
                  <a:pt x="389" y="176"/>
                  <a:pt x="501" y="151"/>
                  <a:pt x="501" y="120"/>
                </a:cubicBezTo>
                <a:lnTo>
                  <a:pt x="501" y="0"/>
                </a:lnTo>
                <a:cubicBezTo>
                  <a:pt x="501" y="0"/>
                  <a:pt x="501" y="0"/>
                  <a:pt x="501" y="0"/>
                </a:cubicBezTo>
                <a:cubicBezTo>
                  <a:pt x="478" y="13"/>
                  <a:pt x="452" y="18"/>
                  <a:pt x="436" y="22"/>
                </a:cubicBezTo>
                <a:cubicBezTo>
                  <a:pt x="386" y="33"/>
                  <a:pt x="320" y="39"/>
                  <a:pt x="251" y="40"/>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43" name="Freeform 438"/>
          <p:cNvSpPr>
            <a:spLocks/>
          </p:cNvSpPr>
          <p:nvPr/>
        </p:nvSpPr>
        <p:spPr bwMode="auto">
          <a:xfrm>
            <a:off x="5957492" y="8102014"/>
            <a:ext cx="213361" cy="75760"/>
          </a:xfrm>
          <a:custGeom>
            <a:avLst/>
            <a:gdLst>
              <a:gd name="T0" fmla="*/ 251 w 501"/>
              <a:gd name="T1" fmla="*/ 40 h 176"/>
              <a:gd name="T2" fmla="*/ 249 w 501"/>
              <a:gd name="T3" fmla="*/ 40 h 176"/>
              <a:gd name="T4" fmla="*/ 65 w 501"/>
              <a:gd name="T5" fmla="*/ 22 h 176"/>
              <a:gd name="T6" fmla="*/ 0 w 501"/>
              <a:gd name="T7" fmla="*/ 0 h 176"/>
              <a:gd name="T8" fmla="*/ 0 w 501"/>
              <a:gd name="T9" fmla="*/ 1 h 176"/>
              <a:gd name="T10" fmla="*/ 0 w 501"/>
              <a:gd name="T11" fmla="*/ 121 h 176"/>
              <a:gd name="T12" fmla="*/ 249 w 501"/>
              <a:gd name="T13" fmla="*/ 176 h 176"/>
              <a:gd name="T14" fmla="*/ 251 w 501"/>
              <a:gd name="T15" fmla="*/ 176 h 176"/>
              <a:gd name="T16" fmla="*/ 501 w 501"/>
              <a:gd name="T17" fmla="*/ 120 h 176"/>
              <a:gd name="T18" fmla="*/ 501 w 501"/>
              <a:gd name="T19" fmla="*/ 0 h 176"/>
              <a:gd name="T20" fmla="*/ 501 w 501"/>
              <a:gd name="T21" fmla="*/ 0 h 176"/>
              <a:gd name="T22" fmla="*/ 436 w 501"/>
              <a:gd name="T23" fmla="*/ 22 h 176"/>
              <a:gd name="T24" fmla="*/ 251 w 501"/>
              <a:gd name="T2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1" h="176">
                <a:moveTo>
                  <a:pt x="251" y="40"/>
                </a:moveTo>
                <a:lnTo>
                  <a:pt x="249" y="40"/>
                </a:lnTo>
                <a:cubicBezTo>
                  <a:pt x="180" y="40"/>
                  <a:pt x="115" y="33"/>
                  <a:pt x="65" y="22"/>
                </a:cubicBezTo>
                <a:cubicBezTo>
                  <a:pt x="49" y="19"/>
                  <a:pt x="23" y="13"/>
                  <a:pt x="0" y="0"/>
                </a:cubicBezTo>
                <a:cubicBezTo>
                  <a:pt x="0" y="0"/>
                  <a:pt x="0" y="1"/>
                  <a:pt x="0" y="1"/>
                </a:cubicBezTo>
                <a:lnTo>
                  <a:pt x="0" y="121"/>
                </a:lnTo>
                <a:cubicBezTo>
                  <a:pt x="0" y="152"/>
                  <a:pt x="111" y="176"/>
                  <a:pt x="249" y="176"/>
                </a:cubicBezTo>
                <a:cubicBezTo>
                  <a:pt x="250" y="176"/>
                  <a:pt x="250" y="176"/>
                  <a:pt x="251" y="176"/>
                </a:cubicBezTo>
                <a:cubicBezTo>
                  <a:pt x="389" y="176"/>
                  <a:pt x="501" y="151"/>
                  <a:pt x="501" y="120"/>
                </a:cubicBezTo>
                <a:lnTo>
                  <a:pt x="501" y="0"/>
                </a:lnTo>
                <a:cubicBezTo>
                  <a:pt x="501" y="0"/>
                  <a:pt x="501" y="0"/>
                  <a:pt x="501" y="0"/>
                </a:cubicBezTo>
                <a:cubicBezTo>
                  <a:pt x="478" y="13"/>
                  <a:pt x="452" y="18"/>
                  <a:pt x="436" y="22"/>
                </a:cubicBezTo>
                <a:cubicBezTo>
                  <a:pt x="386" y="33"/>
                  <a:pt x="320" y="39"/>
                  <a:pt x="251" y="40"/>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44" name="Freeform 439"/>
          <p:cNvSpPr>
            <a:spLocks/>
          </p:cNvSpPr>
          <p:nvPr/>
        </p:nvSpPr>
        <p:spPr bwMode="auto">
          <a:xfrm>
            <a:off x="5957492" y="8020070"/>
            <a:ext cx="213361" cy="92766"/>
          </a:xfrm>
          <a:custGeom>
            <a:avLst/>
            <a:gdLst>
              <a:gd name="T0" fmla="*/ 249 w 501"/>
              <a:gd name="T1" fmla="*/ 219 h 219"/>
              <a:gd name="T2" fmla="*/ 251 w 501"/>
              <a:gd name="T3" fmla="*/ 219 h 219"/>
              <a:gd name="T4" fmla="*/ 501 w 501"/>
              <a:gd name="T5" fmla="*/ 166 h 219"/>
              <a:gd name="T6" fmla="*/ 501 w 501"/>
              <a:gd name="T7" fmla="*/ 52 h 219"/>
              <a:gd name="T8" fmla="*/ 252 w 501"/>
              <a:gd name="T9" fmla="*/ 0 h 219"/>
              <a:gd name="T10" fmla="*/ 251 w 501"/>
              <a:gd name="T11" fmla="*/ 0 h 219"/>
              <a:gd name="T12" fmla="*/ 0 w 501"/>
              <a:gd name="T13" fmla="*/ 53 h 219"/>
              <a:gd name="T14" fmla="*/ 0 w 501"/>
              <a:gd name="T15" fmla="*/ 166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8"/>
                  <a:pt x="501" y="195"/>
                  <a:pt x="501" y="166"/>
                </a:cubicBezTo>
                <a:lnTo>
                  <a:pt x="501" y="52"/>
                </a:lnTo>
                <a:cubicBezTo>
                  <a:pt x="501" y="23"/>
                  <a:pt x="390" y="0"/>
                  <a:pt x="252" y="0"/>
                </a:cubicBezTo>
                <a:cubicBezTo>
                  <a:pt x="252" y="0"/>
                  <a:pt x="251" y="0"/>
                  <a:pt x="251" y="0"/>
                </a:cubicBezTo>
                <a:cubicBezTo>
                  <a:pt x="112" y="0"/>
                  <a:pt x="0" y="24"/>
                  <a:pt x="0" y="53"/>
                </a:cubicBezTo>
                <a:lnTo>
                  <a:pt x="0" y="166"/>
                </a:lnTo>
                <a:cubicBezTo>
                  <a:pt x="0" y="195"/>
                  <a:pt x="112" y="219"/>
                  <a:pt x="249" y="219"/>
                </a:cubicBezTo>
                <a:close/>
              </a:path>
            </a:pathLst>
          </a:custGeom>
          <a:solidFill>
            <a:srgbClr val="003593"/>
          </a:solidFill>
          <a:ln w="0">
            <a:solidFill>
              <a:schemeClr val="bg1"/>
            </a:solid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58" name="Freeform 440"/>
          <p:cNvSpPr>
            <a:spLocks/>
          </p:cNvSpPr>
          <p:nvPr/>
        </p:nvSpPr>
        <p:spPr bwMode="auto">
          <a:xfrm>
            <a:off x="5957492" y="8020070"/>
            <a:ext cx="213361" cy="92766"/>
          </a:xfrm>
          <a:custGeom>
            <a:avLst/>
            <a:gdLst>
              <a:gd name="T0" fmla="*/ 249 w 501"/>
              <a:gd name="T1" fmla="*/ 219 h 219"/>
              <a:gd name="T2" fmla="*/ 251 w 501"/>
              <a:gd name="T3" fmla="*/ 219 h 219"/>
              <a:gd name="T4" fmla="*/ 501 w 501"/>
              <a:gd name="T5" fmla="*/ 166 h 219"/>
              <a:gd name="T6" fmla="*/ 501 w 501"/>
              <a:gd name="T7" fmla="*/ 52 h 219"/>
              <a:gd name="T8" fmla="*/ 252 w 501"/>
              <a:gd name="T9" fmla="*/ 0 h 219"/>
              <a:gd name="T10" fmla="*/ 251 w 501"/>
              <a:gd name="T11" fmla="*/ 0 h 219"/>
              <a:gd name="T12" fmla="*/ 0 w 501"/>
              <a:gd name="T13" fmla="*/ 53 h 219"/>
              <a:gd name="T14" fmla="*/ 0 w 501"/>
              <a:gd name="T15" fmla="*/ 166 h 219"/>
              <a:gd name="T16" fmla="*/ 249 w 501"/>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219">
                <a:moveTo>
                  <a:pt x="249" y="219"/>
                </a:moveTo>
                <a:cubicBezTo>
                  <a:pt x="250" y="219"/>
                  <a:pt x="250" y="219"/>
                  <a:pt x="251" y="219"/>
                </a:cubicBezTo>
                <a:cubicBezTo>
                  <a:pt x="389" y="218"/>
                  <a:pt x="501" y="195"/>
                  <a:pt x="501" y="166"/>
                </a:cubicBezTo>
                <a:lnTo>
                  <a:pt x="501" y="52"/>
                </a:lnTo>
                <a:cubicBezTo>
                  <a:pt x="501" y="23"/>
                  <a:pt x="390" y="0"/>
                  <a:pt x="252" y="0"/>
                </a:cubicBezTo>
                <a:cubicBezTo>
                  <a:pt x="252" y="0"/>
                  <a:pt x="251" y="0"/>
                  <a:pt x="251" y="0"/>
                </a:cubicBezTo>
                <a:cubicBezTo>
                  <a:pt x="112" y="0"/>
                  <a:pt x="0" y="24"/>
                  <a:pt x="0" y="53"/>
                </a:cubicBezTo>
                <a:lnTo>
                  <a:pt x="0" y="166"/>
                </a:lnTo>
                <a:cubicBezTo>
                  <a:pt x="0" y="195"/>
                  <a:pt x="112" y="219"/>
                  <a:pt x="249" y="219"/>
                </a:cubicBezTo>
                <a:close/>
              </a:path>
            </a:pathLst>
          </a:custGeom>
          <a:solidFill>
            <a:srgbClr val="003593"/>
          </a:solid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59" name="Freeform 441"/>
          <p:cNvSpPr>
            <a:spLocks/>
          </p:cNvSpPr>
          <p:nvPr/>
        </p:nvSpPr>
        <p:spPr bwMode="auto">
          <a:xfrm>
            <a:off x="4287702" y="7568609"/>
            <a:ext cx="95859" cy="298398"/>
          </a:xfrm>
          <a:custGeom>
            <a:avLst/>
            <a:gdLst>
              <a:gd name="T0" fmla="*/ 24 w 62"/>
              <a:gd name="T1" fmla="*/ 193 h 193"/>
              <a:gd name="T2" fmla="*/ 62 w 62"/>
              <a:gd name="T3" fmla="*/ 0 h 193"/>
            </a:gdLst>
            <a:ahLst/>
            <a:cxnLst>
              <a:cxn ang="0">
                <a:pos x="T0" y="T1"/>
              </a:cxn>
              <a:cxn ang="0">
                <a:pos x="T2" y="T3"/>
              </a:cxn>
            </a:cxnLst>
            <a:rect l="0" t="0" r="r" b="b"/>
            <a:pathLst>
              <a:path w="62" h="193">
                <a:moveTo>
                  <a:pt x="24" y="193"/>
                </a:moveTo>
                <a:cubicBezTo>
                  <a:pt x="0" y="130"/>
                  <a:pt x="15" y="53"/>
                  <a:pt x="62" y="0"/>
                </a:cubicBezTo>
              </a:path>
            </a:pathLst>
          </a:custGeom>
          <a:noFill/>
          <a:ln w="11113" cap="rnd">
            <a:solidFill>
              <a:srgbClr val="0035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60" name="Freeform 442"/>
          <p:cNvSpPr>
            <a:spLocks/>
          </p:cNvSpPr>
          <p:nvPr/>
        </p:nvSpPr>
        <p:spPr bwMode="auto">
          <a:xfrm>
            <a:off x="4357278" y="7511404"/>
            <a:ext cx="100497" cy="89674"/>
          </a:xfrm>
          <a:custGeom>
            <a:avLst/>
            <a:gdLst>
              <a:gd name="T0" fmla="*/ 0 w 65"/>
              <a:gd name="T1" fmla="*/ 23 h 58"/>
              <a:gd name="T2" fmla="*/ 65 w 65"/>
              <a:gd name="T3" fmla="*/ 0 h 58"/>
              <a:gd name="T4" fmla="*/ 27 w 65"/>
              <a:gd name="T5" fmla="*/ 58 h 58"/>
              <a:gd name="T6" fmla="*/ 0 w 65"/>
              <a:gd name="T7" fmla="*/ 23 h 58"/>
            </a:gdLst>
            <a:ahLst/>
            <a:cxnLst>
              <a:cxn ang="0">
                <a:pos x="T0" y="T1"/>
              </a:cxn>
              <a:cxn ang="0">
                <a:pos x="T2" y="T3"/>
              </a:cxn>
              <a:cxn ang="0">
                <a:pos x="T4" y="T5"/>
              </a:cxn>
              <a:cxn ang="0">
                <a:pos x="T6" y="T7"/>
              </a:cxn>
            </a:cxnLst>
            <a:rect l="0" t="0" r="r" b="b"/>
            <a:pathLst>
              <a:path w="65" h="58">
                <a:moveTo>
                  <a:pt x="0" y="23"/>
                </a:moveTo>
                <a:lnTo>
                  <a:pt x="65" y="0"/>
                </a:lnTo>
                <a:lnTo>
                  <a:pt x="27" y="58"/>
                </a:lnTo>
                <a:lnTo>
                  <a:pt x="0" y="23"/>
                </a:lnTo>
                <a:close/>
              </a:path>
            </a:pathLst>
          </a:custGeom>
          <a:solidFill>
            <a:srgbClr val="003593"/>
          </a:solidFill>
          <a:ln>
            <a:noFill/>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61" name="Rectangle 453"/>
          <p:cNvSpPr>
            <a:spLocks noChangeArrowheads="1"/>
          </p:cNvSpPr>
          <p:nvPr/>
        </p:nvSpPr>
        <p:spPr bwMode="auto">
          <a:xfrm>
            <a:off x="5357495" y="8245801"/>
            <a:ext cx="875093" cy="1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700" dirty="0">
                <a:solidFill>
                  <a:srgbClr val="000000"/>
                </a:solidFill>
                <a:latin typeface="Huawei Sans" panose="020C0503030203020204" pitchFamily="34" charset="0"/>
                <a:ea typeface="方正兰亭黑简体" panose="02000000000000000000" pitchFamily="2" charset="-122"/>
              </a:rPr>
              <a:t>NF service consumer 2</a:t>
            </a:r>
          </a:p>
        </p:txBody>
      </p:sp>
      <p:sp>
        <p:nvSpPr>
          <p:cNvPr id="663" name="Rectangle 455"/>
          <p:cNvSpPr>
            <a:spLocks noChangeArrowheads="1"/>
          </p:cNvSpPr>
          <p:nvPr/>
        </p:nvSpPr>
        <p:spPr bwMode="auto">
          <a:xfrm>
            <a:off x="6013151" y="8352482"/>
            <a:ext cx="109774" cy="1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endParaRPr>
          </a:p>
        </p:txBody>
      </p:sp>
      <p:sp>
        <p:nvSpPr>
          <p:cNvPr id="664" name="Freeform 319"/>
          <p:cNvSpPr>
            <a:spLocks noEditPoints="1"/>
          </p:cNvSpPr>
          <p:nvPr/>
        </p:nvSpPr>
        <p:spPr bwMode="auto">
          <a:xfrm>
            <a:off x="3413300" y="6129533"/>
            <a:ext cx="2896925" cy="2595438"/>
          </a:xfrm>
          <a:custGeom>
            <a:avLst/>
            <a:gdLst>
              <a:gd name="T0" fmla="*/ 276 w 7273"/>
              <a:gd name="T1" fmla="*/ 3311 h 6205"/>
              <a:gd name="T2" fmla="*/ 514 w 7273"/>
              <a:gd name="T3" fmla="*/ 2950 h 6205"/>
              <a:gd name="T4" fmla="*/ 682 w 7273"/>
              <a:gd name="T5" fmla="*/ 2619 h 6205"/>
              <a:gd name="T6" fmla="*/ 666 w 7273"/>
              <a:gd name="T7" fmla="*/ 2091 h 6205"/>
              <a:gd name="T8" fmla="*/ 674 w 7273"/>
              <a:gd name="T9" fmla="*/ 1762 h 6205"/>
              <a:gd name="T10" fmla="*/ 674 w 7273"/>
              <a:gd name="T11" fmla="*/ 1218 h 6205"/>
              <a:gd name="T12" fmla="*/ 666 w 7273"/>
              <a:gd name="T13" fmla="*/ 889 h 6205"/>
              <a:gd name="T14" fmla="*/ 682 w 7273"/>
              <a:gd name="T15" fmla="*/ 361 h 6205"/>
              <a:gd name="T16" fmla="*/ 682 w 7273"/>
              <a:gd name="T17" fmla="*/ 8 h 6205"/>
              <a:gd name="T18" fmla="*/ 1138 w 7273"/>
              <a:gd name="T19" fmla="*/ 0 h 6205"/>
              <a:gd name="T20" fmla="*/ 1523 w 7273"/>
              <a:gd name="T21" fmla="*/ 16 h 6205"/>
              <a:gd name="T22" fmla="*/ 2051 w 7273"/>
              <a:gd name="T23" fmla="*/ 0 h 6205"/>
              <a:gd name="T24" fmla="*/ 2379 w 7273"/>
              <a:gd name="T25" fmla="*/ 8 h 6205"/>
              <a:gd name="T26" fmla="*/ 2924 w 7273"/>
              <a:gd name="T27" fmla="*/ 8 h 6205"/>
              <a:gd name="T28" fmla="*/ 3252 w 7273"/>
              <a:gd name="T29" fmla="*/ 0 h 6205"/>
              <a:gd name="T30" fmla="*/ 3781 w 7273"/>
              <a:gd name="T31" fmla="*/ 16 h 6205"/>
              <a:gd name="T32" fmla="*/ 4213 w 7273"/>
              <a:gd name="T33" fmla="*/ 0 h 6205"/>
              <a:gd name="T34" fmla="*/ 4598 w 7273"/>
              <a:gd name="T35" fmla="*/ 16 h 6205"/>
              <a:gd name="T36" fmla="*/ 5126 w 7273"/>
              <a:gd name="T37" fmla="*/ 0 h 6205"/>
              <a:gd name="T38" fmla="*/ 5454 w 7273"/>
              <a:gd name="T39" fmla="*/ 8 h 6205"/>
              <a:gd name="T40" fmla="*/ 5999 w 7273"/>
              <a:gd name="T41" fmla="*/ 8 h 6205"/>
              <a:gd name="T42" fmla="*/ 6327 w 7273"/>
              <a:gd name="T43" fmla="*/ 0 h 6205"/>
              <a:gd name="T44" fmla="*/ 6856 w 7273"/>
              <a:gd name="T45" fmla="*/ 16 h 6205"/>
              <a:gd name="T46" fmla="*/ 7273 w 7273"/>
              <a:gd name="T47" fmla="*/ 32 h 6205"/>
              <a:gd name="T48" fmla="*/ 7257 w 7273"/>
              <a:gd name="T49" fmla="*/ 416 h 6205"/>
              <a:gd name="T50" fmla="*/ 7273 w 7273"/>
              <a:gd name="T51" fmla="*/ 945 h 6205"/>
              <a:gd name="T52" fmla="*/ 7265 w 7273"/>
              <a:gd name="T53" fmla="*/ 1273 h 6205"/>
              <a:gd name="T54" fmla="*/ 7265 w 7273"/>
              <a:gd name="T55" fmla="*/ 1817 h 6205"/>
              <a:gd name="T56" fmla="*/ 7273 w 7273"/>
              <a:gd name="T57" fmla="*/ 2146 h 6205"/>
              <a:gd name="T58" fmla="*/ 7257 w 7273"/>
              <a:gd name="T59" fmla="*/ 2674 h 6205"/>
              <a:gd name="T60" fmla="*/ 7273 w 7273"/>
              <a:gd name="T61" fmla="*/ 3107 h 6205"/>
              <a:gd name="T62" fmla="*/ 7257 w 7273"/>
              <a:gd name="T63" fmla="*/ 3491 h 6205"/>
              <a:gd name="T64" fmla="*/ 7273 w 7273"/>
              <a:gd name="T65" fmla="*/ 4020 h 6205"/>
              <a:gd name="T66" fmla="*/ 7265 w 7273"/>
              <a:gd name="T67" fmla="*/ 4348 h 6205"/>
              <a:gd name="T68" fmla="*/ 7265 w 7273"/>
              <a:gd name="T69" fmla="*/ 4892 h 6205"/>
              <a:gd name="T70" fmla="*/ 7273 w 7273"/>
              <a:gd name="T71" fmla="*/ 5221 h 6205"/>
              <a:gd name="T72" fmla="*/ 7257 w 7273"/>
              <a:gd name="T73" fmla="*/ 5749 h 6205"/>
              <a:gd name="T74" fmla="*/ 7273 w 7273"/>
              <a:gd name="T75" fmla="*/ 6182 h 6205"/>
              <a:gd name="T76" fmla="*/ 6896 w 7273"/>
              <a:gd name="T77" fmla="*/ 6205 h 6205"/>
              <a:gd name="T78" fmla="*/ 6512 w 7273"/>
              <a:gd name="T79" fmla="*/ 6189 h 6205"/>
              <a:gd name="T80" fmla="*/ 5983 w 7273"/>
              <a:gd name="T81" fmla="*/ 6205 h 6205"/>
              <a:gd name="T82" fmla="*/ 5655 w 7273"/>
              <a:gd name="T83" fmla="*/ 6197 h 6205"/>
              <a:gd name="T84" fmla="*/ 5110 w 7273"/>
              <a:gd name="T85" fmla="*/ 6197 h 6205"/>
              <a:gd name="T86" fmla="*/ 4782 w 7273"/>
              <a:gd name="T87" fmla="*/ 6205 h 6205"/>
              <a:gd name="T88" fmla="*/ 4253 w 7273"/>
              <a:gd name="T89" fmla="*/ 6189 h 6205"/>
              <a:gd name="T90" fmla="*/ 3821 w 7273"/>
              <a:gd name="T91" fmla="*/ 6205 h 6205"/>
              <a:gd name="T92" fmla="*/ 3437 w 7273"/>
              <a:gd name="T93" fmla="*/ 6189 h 6205"/>
              <a:gd name="T94" fmla="*/ 2908 w 7273"/>
              <a:gd name="T95" fmla="*/ 6205 h 6205"/>
              <a:gd name="T96" fmla="*/ 2580 w 7273"/>
              <a:gd name="T97" fmla="*/ 6197 h 6205"/>
              <a:gd name="T98" fmla="*/ 2035 w 7273"/>
              <a:gd name="T99" fmla="*/ 6197 h 6205"/>
              <a:gd name="T100" fmla="*/ 1707 w 7273"/>
              <a:gd name="T101" fmla="*/ 6205 h 6205"/>
              <a:gd name="T102" fmla="*/ 1178 w 7273"/>
              <a:gd name="T103" fmla="*/ 6189 h 6205"/>
              <a:gd name="T104" fmla="*/ 746 w 7273"/>
              <a:gd name="T105" fmla="*/ 6205 h 6205"/>
              <a:gd name="T106" fmla="*/ 682 w 7273"/>
              <a:gd name="T107" fmla="*/ 5885 h 6205"/>
              <a:gd name="T108" fmla="*/ 666 w 7273"/>
              <a:gd name="T109" fmla="*/ 5356 h 6205"/>
              <a:gd name="T110" fmla="*/ 674 w 7273"/>
              <a:gd name="T111" fmla="*/ 5028 h 6205"/>
              <a:gd name="T112" fmla="*/ 674 w 7273"/>
              <a:gd name="T113" fmla="*/ 4484 h 6205"/>
              <a:gd name="T114" fmla="*/ 666 w 7273"/>
              <a:gd name="T115" fmla="*/ 4155 h 6205"/>
              <a:gd name="T116" fmla="*/ 682 w 7273"/>
              <a:gd name="T117" fmla="*/ 3627 h 6205"/>
              <a:gd name="T118" fmla="*/ 666 w 7273"/>
              <a:gd name="T119" fmla="*/ 3194 h 6205"/>
              <a:gd name="T120" fmla="*/ 446 w 7273"/>
              <a:gd name="T121" fmla="*/ 3287 h 6205"/>
              <a:gd name="T122" fmla="*/ 54 w 7273"/>
              <a:gd name="T123" fmla="*/ 3642 h 6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73" h="6205">
                <a:moveTo>
                  <a:pt x="11" y="3653"/>
                </a:moveTo>
                <a:lnTo>
                  <a:pt x="39" y="3614"/>
                </a:lnTo>
                <a:cubicBezTo>
                  <a:pt x="42" y="3611"/>
                  <a:pt x="47" y="3610"/>
                  <a:pt x="50" y="3612"/>
                </a:cubicBezTo>
                <a:cubicBezTo>
                  <a:pt x="54" y="3615"/>
                  <a:pt x="55" y="3620"/>
                  <a:pt x="52" y="3624"/>
                </a:cubicBezTo>
                <a:lnTo>
                  <a:pt x="24" y="3663"/>
                </a:lnTo>
                <a:cubicBezTo>
                  <a:pt x="22" y="3666"/>
                  <a:pt x="17" y="3667"/>
                  <a:pt x="13" y="3665"/>
                </a:cubicBezTo>
                <a:cubicBezTo>
                  <a:pt x="10" y="3662"/>
                  <a:pt x="9" y="3657"/>
                  <a:pt x="11" y="3653"/>
                </a:cubicBezTo>
                <a:close/>
                <a:moveTo>
                  <a:pt x="67" y="3575"/>
                </a:moveTo>
                <a:lnTo>
                  <a:pt x="95" y="3536"/>
                </a:lnTo>
                <a:cubicBezTo>
                  <a:pt x="98" y="3533"/>
                  <a:pt x="103" y="3532"/>
                  <a:pt x="106" y="3534"/>
                </a:cubicBezTo>
                <a:cubicBezTo>
                  <a:pt x="110" y="3537"/>
                  <a:pt x="111" y="3542"/>
                  <a:pt x="108" y="3545"/>
                </a:cubicBezTo>
                <a:lnTo>
                  <a:pt x="80" y="3585"/>
                </a:lnTo>
                <a:cubicBezTo>
                  <a:pt x="78" y="3588"/>
                  <a:pt x="73" y="3589"/>
                  <a:pt x="69" y="3586"/>
                </a:cubicBezTo>
                <a:cubicBezTo>
                  <a:pt x="65" y="3584"/>
                  <a:pt x="65" y="3579"/>
                  <a:pt x="67" y="3575"/>
                </a:cubicBezTo>
                <a:close/>
                <a:moveTo>
                  <a:pt x="123" y="3497"/>
                </a:moveTo>
                <a:lnTo>
                  <a:pt x="151" y="3458"/>
                </a:lnTo>
                <a:cubicBezTo>
                  <a:pt x="153" y="3454"/>
                  <a:pt x="158" y="3454"/>
                  <a:pt x="162" y="3456"/>
                </a:cubicBezTo>
                <a:cubicBezTo>
                  <a:pt x="166" y="3459"/>
                  <a:pt x="167" y="3464"/>
                  <a:pt x="164" y="3467"/>
                </a:cubicBezTo>
                <a:lnTo>
                  <a:pt x="136" y="3506"/>
                </a:lnTo>
                <a:cubicBezTo>
                  <a:pt x="133" y="3510"/>
                  <a:pt x="128" y="3511"/>
                  <a:pt x="125" y="3508"/>
                </a:cubicBezTo>
                <a:cubicBezTo>
                  <a:pt x="121" y="3506"/>
                  <a:pt x="120" y="3501"/>
                  <a:pt x="123" y="3497"/>
                </a:cubicBezTo>
                <a:close/>
                <a:moveTo>
                  <a:pt x="179" y="3419"/>
                </a:moveTo>
                <a:lnTo>
                  <a:pt x="207" y="3380"/>
                </a:lnTo>
                <a:cubicBezTo>
                  <a:pt x="209" y="3376"/>
                  <a:pt x="214" y="3375"/>
                  <a:pt x="218" y="3378"/>
                </a:cubicBezTo>
                <a:cubicBezTo>
                  <a:pt x="222" y="3380"/>
                  <a:pt x="222" y="3385"/>
                  <a:pt x="220" y="3389"/>
                </a:cubicBezTo>
                <a:lnTo>
                  <a:pt x="192" y="3428"/>
                </a:lnTo>
                <a:cubicBezTo>
                  <a:pt x="189" y="3432"/>
                  <a:pt x="184" y="3433"/>
                  <a:pt x="181" y="3430"/>
                </a:cubicBezTo>
                <a:cubicBezTo>
                  <a:pt x="177" y="3427"/>
                  <a:pt x="176" y="3422"/>
                  <a:pt x="179" y="3419"/>
                </a:cubicBezTo>
                <a:close/>
                <a:moveTo>
                  <a:pt x="235" y="3341"/>
                </a:moveTo>
                <a:lnTo>
                  <a:pt x="263" y="3302"/>
                </a:lnTo>
                <a:cubicBezTo>
                  <a:pt x="265" y="3298"/>
                  <a:pt x="270" y="3297"/>
                  <a:pt x="274" y="3300"/>
                </a:cubicBezTo>
                <a:cubicBezTo>
                  <a:pt x="277" y="3302"/>
                  <a:pt x="278" y="3307"/>
                  <a:pt x="276" y="3311"/>
                </a:cubicBezTo>
                <a:lnTo>
                  <a:pt x="248" y="3350"/>
                </a:lnTo>
                <a:cubicBezTo>
                  <a:pt x="245" y="3354"/>
                  <a:pt x="240" y="3354"/>
                  <a:pt x="237" y="3352"/>
                </a:cubicBezTo>
                <a:cubicBezTo>
                  <a:pt x="233" y="3349"/>
                  <a:pt x="232" y="3344"/>
                  <a:pt x="235" y="3341"/>
                </a:cubicBezTo>
                <a:close/>
                <a:moveTo>
                  <a:pt x="291" y="3262"/>
                </a:moveTo>
                <a:lnTo>
                  <a:pt x="318" y="3223"/>
                </a:lnTo>
                <a:cubicBezTo>
                  <a:pt x="321" y="3220"/>
                  <a:pt x="326" y="3219"/>
                  <a:pt x="330" y="3222"/>
                </a:cubicBezTo>
                <a:cubicBezTo>
                  <a:pt x="333" y="3224"/>
                  <a:pt x="334" y="3229"/>
                  <a:pt x="332" y="3233"/>
                </a:cubicBezTo>
                <a:lnTo>
                  <a:pt x="304" y="3272"/>
                </a:lnTo>
                <a:cubicBezTo>
                  <a:pt x="301" y="3275"/>
                  <a:pt x="296" y="3276"/>
                  <a:pt x="292" y="3274"/>
                </a:cubicBezTo>
                <a:cubicBezTo>
                  <a:pt x="289" y="3271"/>
                  <a:pt x="288" y="3266"/>
                  <a:pt x="291" y="3262"/>
                </a:cubicBezTo>
                <a:close/>
                <a:moveTo>
                  <a:pt x="346" y="3184"/>
                </a:moveTo>
                <a:lnTo>
                  <a:pt x="374" y="3145"/>
                </a:lnTo>
                <a:cubicBezTo>
                  <a:pt x="377" y="3142"/>
                  <a:pt x="382" y="3141"/>
                  <a:pt x="386" y="3143"/>
                </a:cubicBezTo>
                <a:cubicBezTo>
                  <a:pt x="389" y="3146"/>
                  <a:pt x="390" y="3151"/>
                  <a:pt x="387" y="3154"/>
                </a:cubicBezTo>
                <a:lnTo>
                  <a:pt x="359" y="3194"/>
                </a:lnTo>
                <a:cubicBezTo>
                  <a:pt x="357" y="3197"/>
                  <a:pt x="352" y="3198"/>
                  <a:pt x="348" y="3195"/>
                </a:cubicBezTo>
                <a:cubicBezTo>
                  <a:pt x="345" y="3193"/>
                  <a:pt x="344" y="3188"/>
                  <a:pt x="346" y="3184"/>
                </a:cubicBezTo>
                <a:close/>
                <a:moveTo>
                  <a:pt x="402" y="3106"/>
                </a:moveTo>
                <a:lnTo>
                  <a:pt x="430" y="3067"/>
                </a:lnTo>
                <a:cubicBezTo>
                  <a:pt x="433" y="3063"/>
                  <a:pt x="438" y="3063"/>
                  <a:pt x="441" y="3065"/>
                </a:cubicBezTo>
                <a:cubicBezTo>
                  <a:pt x="445" y="3068"/>
                  <a:pt x="446" y="3073"/>
                  <a:pt x="443" y="3076"/>
                </a:cubicBezTo>
                <a:lnTo>
                  <a:pt x="415" y="3115"/>
                </a:lnTo>
                <a:cubicBezTo>
                  <a:pt x="413" y="3119"/>
                  <a:pt x="408" y="3120"/>
                  <a:pt x="404" y="3117"/>
                </a:cubicBezTo>
                <a:cubicBezTo>
                  <a:pt x="401" y="3115"/>
                  <a:pt x="400" y="3110"/>
                  <a:pt x="402" y="3106"/>
                </a:cubicBezTo>
                <a:close/>
                <a:moveTo>
                  <a:pt x="458" y="3028"/>
                </a:moveTo>
                <a:lnTo>
                  <a:pt x="486" y="2989"/>
                </a:lnTo>
                <a:cubicBezTo>
                  <a:pt x="489" y="2985"/>
                  <a:pt x="494" y="2984"/>
                  <a:pt x="497" y="2987"/>
                </a:cubicBezTo>
                <a:cubicBezTo>
                  <a:pt x="501" y="2990"/>
                  <a:pt x="502" y="2995"/>
                  <a:pt x="499" y="2998"/>
                </a:cubicBezTo>
                <a:lnTo>
                  <a:pt x="471" y="3037"/>
                </a:lnTo>
                <a:cubicBezTo>
                  <a:pt x="469" y="3041"/>
                  <a:pt x="464" y="3042"/>
                  <a:pt x="460" y="3039"/>
                </a:cubicBezTo>
                <a:cubicBezTo>
                  <a:pt x="456" y="3036"/>
                  <a:pt x="456" y="3031"/>
                  <a:pt x="458" y="3028"/>
                </a:cubicBezTo>
                <a:close/>
                <a:moveTo>
                  <a:pt x="514" y="2950"/>
                </a:moveTo>
                <a:lnTo>
                  <a:pt x="542" y="2911"/>
                </a:lnTo>
                <a:cubicBezTo>
                  <a:pt x="544" y="2907"/>
                  <a:pt x="549" y="2906"/>
                  <a:pt x="553" y="2909"/>
                </a:cubicBezTo>
                <a:cubicBezTo>
                  <a:pt x="557" y="2911"/>
                  <a:pt x="558" y="2916"/>
                  <a:pt x="555" y="2920"/>
                </a:cubicBezTo>
                <a:lnTo>
                  <a:pt x="527" y="2959"/>
                </a:lnTo>
                <a:cubicBezTo>
                  <a:pt x="524" y="2963"/>
                  <a:pt x="519" y="2963"/>
                  <a:pt x="516" y="2961"/>
                </a:cubicBezTo>
                <a:cubicBezTo>
                  <a:pt x="512" y="2958"/>
                  <a:pt x="511" y="2953"/>
                  <a:pt x="514" y="2950"/>
                </a:cubicBezTo>
                <a:close/>
                <a:moveTo>
                  <a:pt x="570" y="2872"/>
                </a:moveTo>
                <a:lnTo>
                  <a:pt x="598" y="2832"/>
                </a:lnTo>
                <a:cubicBezTo>
                  <a:pt x="600" y="2829"/>
                  <a:pt x="605" y="2828"/>
                  <a:pt x="609" y="2831"/>
                </a:cubicBezTo>
                <a:cubicBezTo>
                  <a:pt x="613" y="2833"/>
                  <a:pt x="613" y="2838"/>
                  <a:pt x="611" y="2842"/>
                </a:cubicBezTo>
                <a:lnTo>
                  <a:pt x="583" y="2881"/>
                </a:lnTo>
                <a:cubicBezTo>
                  <a:pt x="580" y="2884"/>
                  <a:pt x="575" y="2885"/>
                  <a:pt x="572" y="2883"/>
                </a:cubicBezTo>
                <a:cubicBezTo>
                  <a:pt x="568" y="2880"/>
                  <a:pt x="567" y="2875"/>
                  <a:pt x="570" y="2872"/>
                </a:cubicBezTo>
                <a:close/>
                <a:moveTo>
                  <a:pt x="626" y="2793"/>
                </a:moveTo>
                <a:lnTo>
                  <a:pt x="654" y="2754"/>
                </a:lnTo>
                <a:cubicBezTo>
                  <a:pt x="656" y="2751"/>
                  <a:pt x="661" y="2750"/>
                  <a:pt x="665" y="2752"/>
                </a:cubicBezTo>
                <a:cubicBezTo>
                  <a:pt x="668" y="2755"/>
                  <a:pt x="669" y="2760"/>
                  <a:pt x="667" y="2764"/>
                </a:cubicBezTo>
                <a:lnTo>
                  <a:pt x="639" y="2803"/>
                </a:lnTo>
                <a:cubicBezTo>
                  <a:pt x="636" y="2806"/>
                  <a:pt x="631" y="2807"/>
                  <a:pt x="628" y="2804"/>
                </a:cubicBezTo>
                <a:cubicBezTo>
                  <a:pt x="624" y="2802"/>
                  <a:pt x="623" y="2797"/>
                  <a:pt x="626" y="2793"/>
                </a:cubicBezTo>
                <a:close/>
                <a:moveTo>
                  <a:pt x="666" y="2715"/>
                </a:moveTo>
                <a:lnTo>
                  <a:pt x="666" y="2667"/>
                </a:lnTo>
                <a:cubicBezTo>
                  <a:pt x="666" y="2663"/>
                  <a:pt x="669" y="2659"/>
                  <a:pt x="674" y="2659"/>
                </a:cubicBezTo>
                <a:cubicBezTo>
                  <a:pt x="678" y="2659"/>
                  <a:pt x="682" y="2663"/>
                  <a:pt x="682" y="2667"/>
                </a:cubicBezTo>
                <a:lnTo>
                  <a:pt x="682" y="2715"/>
                </a:lnTo>
                <a:cubicBezTo>
                  <a:pt x="682" y="2720"/>
                  <a:pt x="678" y="2723"/>
                  <a:pt x="674" y="2723"/>
                </a:cubicBezTo>
                <a:cubicBezTo>
                  <a:pt x="669" y="2723"/>
                  <a:pt x="666" y="2720"/>
                  <a:pt x="666" y="2715"/>
                </a:cubicBezTo>
                <a:close/>
                <a:moveTo>
                  <a:pt x="666" y="2619"/>
                </a:moveTo>
                <a:lnTo>
                  <a:pt x="666" y="2571"/>
                </a:lnTo>
                <a:cubicBezTo>
                  <a:pt x="666" y="2567"/>
                  <a:pt x="669" y="2563"/>
                  <a:pt x="674" y="2563"/>
                </a:cubicBezTo>
                <a:cubicBezTo>
                  <a:pt x="678" y="2563"/>
                  <a:pt x="682" y="2567"/>
                  <a:pt x="682" y="2571"/>
                </a:cubicBezTo>
                <a:lnTo>
                  <a:pt x="682" y="2619"/>
                </a:lnTo>
                <a:cubicBezTo>
                  <a:pt x="682" y="2623"/>
                  <a:pt x="678" y="2627"/>
                  <a:pt x="674" y="2627"/>
                </a:cubicBezTo>
                <a:cubicBezTo>
                  <a:pt x="669" y="2627"/>
                  <a:pt x="666" y="2623"/>
                  <a:pt x="666" y="2619"/>
                </a:cubicBezTo>
                <a:close/>
                <a:moveTo>
                  <a:pt x="666" y="2523"/>
                </a:moveTo>
                <a:lnTo>
                  <a:pt x="666" y="2475"/>
                </a:lnTo>
                <a:cubicBezTo>
                  <a:pt x="666" y="2470"/>
                  <a:pt x="669" y="2467"/>
                  <a:pt x="674" y="2467"/>
                </a:cubicBezTo>
                <a:cubicBezTo>
                  <a:pt x="678" y="2467"/>
                  <a:pt x="682" y="2470"/>
                  <a:pt x="682" y="2475"/>
                </a:cubicBezTo>
                <a:lnTo>
                  <a:pt x="682" y="2523"/>
                </a:lnTo>
                <a:cubicBezTo>
                  <a:pt x="682" y="2527"/>
                  <a:pt x="678" y="2531"/>
                  <a:pt x="674" y="2531"/>
                </a:cubicBezTo>
                <a:cubicBezTo>
                  <a:pt x="669" y="2531"/>
                  <a:pt x="666" y="2527"/>
                  <a:pt x="666" y="2523"/>
                </a:cubicBezTo>
                <a:close/>
                <a:moveTo>
                  <a:pt x="666" y="2427"/>
                </a:moveTo>
                <a:lnTo>
                  <a:pt x="666" y="2379"/>
                </a:lnTo>
                <a:cubicBezTo>
                  <a:pt x="666" y="2374"/>
                  <a:pt x="669" y="2371"/>
                  <a:pt x="674" y="2371"/>
                </a:cubicBezTo>
                <a:cubicBezTo>
                  <a:pt x="678" y="2371"/>
                  <a:pt x="682" y="2374"/>
                  <a:pt x="682" y="2379"/>
                </a:cubicBezTo>
                <a:lnTo>
                  <a:pt x="682" y="2427"/>
                </a:lnTo>
                <a:cubicBezTo>
                  <a:pt x="682" y="2431"/>
                  <a:pt x="678" y="2435"/>
                  <a:pt x="674" y="2435"/>
                </a:cubicBezTo>
                <a:cubicBezTo>
                  <a:pt x="669" y="2435"/>
                  <a:pt x="666" y="2431"/>
                  <a:pt x="666" y="2427"/>
                </a:cubicBezTo>
                <a:close/>
                <a:moveTo>
                  <a:pt x="666" y="2331"/>
                </a:moveTo>
                <a:lnTo>
                  <a:pt x="666" y="2283"/>
                </a:lnTo>
                <a:cubicBezTo>
                  <a:pt x="666" y="2278"/>
                  <a:pt x="669" y="2275"/>
                  <a:pt x="674" y="2275"/>
                </a:cubicBezTo>
                <a:cubicBezTo>
                  <a:pt x="678" y="2275"/>
                  <a:pt x="682" y="2278"/>
                  <a:pt x="682" y="2283"/>
                </a:cubicBezTo>
                <a:lnTo>
                  <a:pt x="682" y="2331"/>
                </a:lnTo>
                <a:cubicBezTo>
                  <a:pt x="682" y="2335"/>
                  <a:pt x="678" y="2339"/>
                  <a:pt x="674" y="2339"/>
                </a:cubicBezTo>
                <a:cubicBezTo>
                  <a:pt x="669" y="2339"/>
                  <a:pt x="666" y="2335"/>
                  <a:pt x="666" y="2331"/>
                </a:cubicBezTo>
                <a:close/>
                <a:moveTo>
                  <a:pt x="666" y="2235"/>
                </a:moveTo>
                <a:lnTo>
                  <a:pt x="666" y="2187"/>
                </a:lnTo>
                <a:cubicBezTo>
                  <a:pt x="666" y="2182"/>
                  <a:pt x="669" y="2179"/>
                  <a:pt x="674" y="2179"/>
                </a:cubicBezTo>
                <a:cubicBezTo>
                  <a:pt x="678" y="2179"/>
                  <a:pt x="682" y="2182"/>
                  <a:pt x="682" y="2187"/>
                </a:cubicBezTo>
                <a:lnTo>
                  <a:pt x="682" y="2235"/>
                </a:lnTo>
                <a:cubicBezTo>
                  <a:pt x="682" y="2239"/>
                  <a:pt x="678" y="2243"/>
                  <a:pt x="674" y="2243"/>
                </a:cubicBezTo>
                <a:cubicBezTo>
                  <a:pt x="669" y="2243"/>
                  <a:pt x="666" y="2239"/>
                  <a:pt x="666" y="2235"/>
                </a:cubicBezTo>
                <a:close/>
                <a:moveTo>
                  <a:pt x="666" y="2139"/>
                </a:moveTo>
                <a:lnTo>
                  <a:pt x="666" y="2091"/>
                </a:lnTo>
                <a:cubicBezTo>
                  <a:pt x="666" y="2086"/>
                  <a:pt x="669" y="2083"/>
                  <a:pt x="674" y="2083"/>
                </a:cubicBezTo>
                <a:cubicBezTo>
                  <a:pt x="678" y="2083"/>
                  <a:pt x="682" y="2086"/>
                  <a:pt x="682" y="2091"/>
                </a:cubicBezTo>
                <a:lnTo>
                  <a:pt x="682" y="2139"/>
                </a:lnTo>
                <a:cubicBezTo>
                  <a:pt x="682" y="2143"/>
                  <a:pt x="678" y="2147"/>
                  <a:pt x="674" y="2147"/>
                </a:cubicBezTo>
                <a:cubicBezTo>
                  <a:pt x="669" y="2147"/>
                  <a:pt x="666" y="2143"/>
                  <a:pt x="666" y="2139"/>
                </a:cubicBezTo>
                <a:close/>
                <a:moveTo>
                  <a:pt x="666" y="2042"/>
                </a:moveTo>
                <a:lnTo>
                  <a:pt x="666" y="1994"/>
                </a:lnTo>
                <a:cubicBezTo>
                  <a:pt x="666" y="1990"/>
                  <a:pt x="669" y="1986"/>
                  <a:pt x="674" y="1986"/>
                </a:cubicBezTo>
                <a:cubicBezTo>
                  <a:pt x="678" y="1986"/>
                  <a:pt x="682" y="1990"/>
                  <a:pt x="682" y="1994"/>
                </a:cubicBezTo>
                <a:lnTo>
                  <a:pt x="682" y="2042"/>
                </a:lnTo>
                <a:cubicBezTo>
                  <a:pt x="682" y="2047"/>
                  <a:pt x="678" y="2050"/>
                  <a:pt x="674" y="2050"/>
                </a:cubicBezTo>
                <a:cubicBezTo>
                  <a:pt x="669" y="2050"/>
                  <a:pt x="666" y="2047"/>
                  <a:pt x="666" y="2042"/>
                </a:cubicBezTo>
                <a:close/>
                <a:moveTo>
                  <a:pt x="666" y="1946"/>
                </a:moveTo>
                <a:lnTo>
                  <a:pt x="666" y="1898"/>
                </a:lnTo>
                <a:cubicBezTo>
                  <a:pt x="666" y="1894"/>
                  <a:pt x="669" y="1890"/>
                  <a:pt x="674" y="1890"/>
                </a:cubicBezTo>
                <a:cubicBezTo>
                  <a:pt x="678" y="1890"/>
                  <a:pt x="682" y="1894"/>
                  <a:pt x="682" y="1898"/>
                </a:cubicBezTo>
                <a:lnTo>
                  <a:pt x="682" y="1946"/>
                </a:lnTo>
                <a:cubicBezTo>
                  <a:pt x="682" y="1951"/>
                  <a:pt x="678" y="1954"/>
                  <a:pt x="674" y="1954"/>
                </a:cubicBezTo>
                <a:cubicBezTo>
                  <a:pt x="669" y="1954"/>
                  <a:pt x="666" y="1951"/>
                  <a:pt x="666" y="1946"/>
                </a:cubicBezTo>
                <a:close/>
                <a:moveTo>
                  <a:pt x="666" y="1850"/>
                </a:moveTo>
                <a:lnTo>
                  <a:pt x="666" y="1802"/>
                </a:lnTo>
                <a:cubicBezTo>
                  <a:pt x="666" y="1798"/>
                  <a:pt x="669" y="1794"/>
                  <a:pt x="674" y="1794"/>
                </a:cubicBezTo>
                <a:cubicBezTo>
                  <a:pt x="678" y="1794"/>
                  <a:pt x="682" y="1798"/>
                  <a:pt x="682" y="1802"/>
                </a:cubicBezTo>
                <a:lnTo>
                  <a:pt x="682" y="1850"/>
                </a:lnTo>
                <a:cubicBezTo>
                  <a:pt x="682" y="1855"/>
                  <a:pt x="678" y="1858"/>
                  <a:pt x="674" y="1858"/>
                </a:cubicBezTo>
                <a:cubicBezTo>
                  <a:pt x="669" y="1858"/>
                  <a:pt x="666" y="1855"/>
                  <a:pt x="666" y="1850"/>
                </a:cubicBezTo>
                <a:close/>
                <a:moveTo>
                  <a:pt x="666" y="1754"/>
                </a:moveTo>
                <a:lnTo>
                  <a:pt x="666" y="1706"/>
                </a:lnTo>
                <a:cubicBezTo>
                  <a:pt x="666" y="1702"/>
                  <a:pt x="669" y="1698"/>
                  <a:pt x="674" y="1698"/>
                </a:cubicBezTo>
                <a:cubicBezTo>
                  <a:pt x="678" y="1698"/>
                  <a:pt x="682" y="1702"/>
                  <a:pt x="682" y="1706"/>
                </a:cubicBezTo>
                <a:lnTo>
                  <a:pt x="682" y="1754"/>
                </a:lnTo>
                <a:cubicBezTo>
                  <a:pt x="682" y="1759"/>
                  <a:pt x="678" y="1762"/>
                  <a:pt x="674" y="1762"/>
                </a:cubicBezTo>
                <a:cubicBezTo>
                  <a:pt x="669" y="1762"/>
                  <a:pt x="666" y="1759"/>
                  <a:pt x="666" y="1754"/>
                </a:cubicBezTo>
                <a:close/>
                <a:moveTo>
                  <a:pt x="666" y="1658"/>
                </a:moveTo>
                <a:lnTo>
                  <a:pt x="666" y="1610"/>
                </a:lnTo>
                <a:cubicBezTo>
                  <a:pt x="666" y="1606"/>
                  <a:pt x="669" y="1602"/>
                  <a:pt x="674" y="1602"/>
                </a:cubicBezTo>
                <a:cubicBezTo>
                  <a:pt x="678" y="1602"/>
                  <a:pt x="682" y="1606"/>
                  <a:pt x="682" y="1610"/>
                </a:cubicBezTo>
                <a:lnTo>
                  <a:pt x="682" y="1658"/>
                </a:lnTo>
                <a:cubicBezTo>
                  <a:pt x="682" y="1663"/>
                  <a:pt x="678" y="1666"/>
                  <a:pt x="674" y="1666"/>
                </a:cubicBezTo>
                <a:cubicBezTo>
                  <a:pt x="669" y="1666"/>
                  <a:pt x="666" y="1663"/>
                  <a:pt x="666" y="1658"/>
                </a:cubicBezTo>
                <a:close/>
                <a:moveTo>
                  <a:pt x="666" y="1562"/>
                </a:moveTo>
                <a:lnTo>
                  <a:pt x="666" y="1514"/>
                </a:lnTo>
                <a:cubicBezTo>
                  <a:pt x="666" y="1510"/>
                  <a:pt x="669" y="1506"/>
                  <a:pt x="674" y="1506"/>
                </a:cubicBezTo>
                <a:cubicBezTo>
                  <a:pt x="678" y="1506"/>
                  <a:pt x="682" y="1510"/>
                  <a:pt x="682" y="1514"/>
                </a:cubicBezTo>
                <a:lnTo>
                  <a:pt x="682" y="1562"/>
                </a:lnTo>
                <a:cubicBezTo>
                  <a:pt x="682" y="1566"/>
                  <a:pt x="678" y="1570"/>
                  <a:pt x="674" y="1570"/>
                </a:cubicBezTo>
                <a:cubicBezTo>
                  <a:pt x="669" y="1570"/>
                  <a:pt x="666" y="1566"/>
                  <a:pt x="666" y="1562"/>
                </a:cubicBezTo>
                <a:close/>
                <a:moveTo>
                  <a:pt x="666" y="1466"/>
                </a:moveTo>
                <a:lnTo>
                  <a:pt x="666" y="1418"/>
                </a:lnTo>
                <a:cubicBezTo>
                  <a:pt x="666" y="1413"/>
                  <a:pt x="669" y="1410"/>
                  <a:pt x="674" y="1410"/>
                </a:cubicBezTo>
                <a:cubicBezTo>
                  <a:pt x="678" y="1410"/>
                  <a:pt x="682" y="1413"/>
                  <a:pt x="682" y="1418"/>
                </a:cubicBezTo>
                <a:lnTo>
                  <a:pt x="682" y="1466"/>
                </a:lnTo>
                <a:cubicBezTo>
                  <a:pt x="682" y="1470"/>
                  <a:pt x="678" y="1474"/>
                  <a:pt x="674" y="1474"/>
                </a:cubicBezTo>
                <a:cubicBezTo>
                  <a:pt x="669" y="1474"/>
                  <a:pt x="666" y="1470"/>
                  <a:pt x="666" y="1466"/>
                </a:cubicBezTo>
                <a:close/>
                <a:moveTo>
                  <a:pt x="666" y="1370"/>
                </a:moveTo>
                <a:lnTo>
                  <a:pt x="666" y="1322"/>
                </a:lnTo>
                <a:cubicBezTo>
                  <a:pt x="666" y="1317"/>
                  <a:pt x="669" y="1314"/>
                  <a:pt x="674" y="1314"/>
                </a:cubicBezTo>
                <a:cubicBezTo>
                  <a:pt x="678" y="1314"/>
                  <a:pt x="682" y="1317"/>
                  <a:pt x="682" y="1322"/>
                </a:cubicBezTo>
                <a:lnTo>
                  <a:pt x="682" y="1370"/>
                </a:lnTo>
                <a:cubicBezTo>
                  <a:pt x="682" y="1374"/>
                  <a:pt x="678" y="1378"/>
                  <a:pt x="674" y="1378"/>
                </a:cubicBezTo>
                <a:cubicBezTo>
                  <a:pt x="669" y="1378"/>
                  <a:pt x="666" y="1374"/>
                  <a:pt x="666" y="1370"/>
                </a:cubicBezTo>
                <a:close/>
                <a:moveTo>
                  <a:pt x="666" y="1274"/>
                </a:moveTo>
                <a:lnTo>
                  <a:pt x="666" y="1226"/>
                </a:lnTo>
                <a:cubicBezTo>
                  <a:pt x="666" y="1221"/>
                  <a:pt x="669" y="1218"/>
                  <a:pt x="674" y="1218"/>
                </a:cubicBezTo>
                <a:cubicBezTo>
                  <a:pt x="678" y="1218"/>
                  <a:pt x="682" y="1221"/>
                  <a:pt x="682" y="1226"/>
                </a:cubicBezTo>
                <a:lnTo>
                  <a:pt x="682" y="1274"/>
                </a:lnTo>
                <a:cubicBezTo>
                  <a:pt x="682" y="1278"/>
                  <a:pt x="678" y="1282"/>
                  <a:pt x="674" y="1282"/>
                </a:cubicBezTo>
                <a:cubicBezTo>
                  <a:pt x="669" y="1282"/>
                  <a:pt x="666" y="1278"/>
                  <a:pt x="666" y="1274"/>
                </a:cubicBezTo>
                <a:close/>
                <a:moveTo>
                  <a:pt x="666" y="1178"/>
                </a:moveTo>
                <a:lnTo>
                  <a:pt x="666" y="1130"/>
                </a:lnTo>
                <a:cubicBezTo>
                  <a:pt x="666" y="1125"/>
                  <a:pt x="669" y="1122"/>
                  <a:pt x="674" y="1122"/>
                </a:cubicBezTo>
                <a:cubicBezTo>
                  <a:pt x="678" y="1122"/>
                  <a:pt x="682" y="1125"/>
                  <a:pt x="682" y="1130"/>
                </a:cubicBezTo>
                <a:lnTo>
                  <a:pt x="682" y="1178"/>
                </a:lnTo>
                <a:cubicBezTo>
                  <a:pt x="682" y="1182"/>
                  <a:pt x="678" y="1186"/>
                  <a:pt x="674" y="1186"/>
                </a:cubicBezTo>
                <a:cubicBezTo>
                  <a:pt x="669" y="1186"/>
                  <a:pt x="666" y="1182"/>
                  <a:pt x="666" y="1178"/>
                </a:cubicBezTo>
                <a:close/>
                <a:moveTo>
                  <a:pt x="666" y="1082"/>
                </a:moveTo>
                <a:lnTo>
                  <a:pt x="666" y="1033"/>
                </a:lnTo>
                <a:cubicBezTo>
                  <a:pt x="666" y="1029"/>
                  <a:pt x="669" y="1025"/>
                  <a:pt x="674" y="1025"/>
                </a:cubicBezTo>
                <a:cubicBezTo>
                  <a:pt x="678" y="1025"/>
                  <a:pt x="682" y="1029"/>
                  <a:pt x="682" y="1033"/>
                </a:cubicBezTo>
                <a:lnTo>
                  <a:pt x="682" y="1082"/>
                </a:lnTo>
                <a:cubicBezTo>
                  <a:pt x="682" y="1086"/>
                  <a:pt x="678" y="1090"/>
                  <a:pt x="674" y="1090"/>
                </a:cubicBezTo>
                <a:cubicBezTo>
                  <a:pt x="669" y="1090"/>
                  <a:pt x="666" y="1086"/>
                  <a:pt x="666" y="1082"/>
                </a:cubicBezTo>
                <a:close/>
                <a:moveTo>
                  <a:pt x="666" y="985"/>
                </a:moveTo>
                <a:lnTo>
                  <a:pt x="666" y="937"/>
                </a:lnTo>
                <a:cubicBezTo>
                  <a:pt x="666" y="933"/>
                  <a:pt x="669" y="929"/>
                  <a:pt x="674" y="929"/>
                </a:cubicBezTo>
                <a:cubicBezTo>
                  <a:pt x="678" y="929"/>
                  <a:pt x="682" y="933"/>
                  <a:pt x="682" y="937"/>
                </a:cubicBezTo>
                <a:lnTo>
                  <a:pt x="682" y="985"/>
                </a:lnTo>
                <a:cubicBezTo>
                  <a:pt x="682" y="990"/>
                  <a:pt x="678" y="993"/>
                  <a:pt x="674" y="993"/>
                </a:cubicBezTo>
                <a:cubicBezTo>
                  <a:pt x="669" y="993"/>
                  <a:pt x="666" y="990"/>
                  <a:pt x="666" y="985"/>
                </a:cubicBezTo>
                <a:close/>
                <a:moveTo>
                  <a:pt x="666" y="889"/>
                </a:moveTo>
                <a:lnTo>
                  <a:pt x="666" y="841"/>
                </a:lnTo>
                <a:cubicBezTo>
                  <a:pt x="666" y="837"/>
                  <a:pt x="669" y="833"/>
                  <a:pt x="674" y="833"/>
                </a:cubicBezTo>
                <a:cubicBezTo>
                  <a:pt x="678" y="833"/>
                  <a:pt x="682" y="837"/>
                  <a:pt x="682" y="841"/>
                </a:cubicBezTo>
                <a:lnTo>
                  <a:pt x="682" y="889"/>
                </a:lnTo>
                <a:cubicBezTo>
                  <a:pt x="682" y="894"/>
                  <a:pt x="678" y="897"/>
                  <a:pt x="674" y="897"/>
                </a:cubicBezTo>
                <a:cubicBezTo>
                  <a:pt x="669" y="897"/>
                  <a:pt x="666" y="894"/>
                  <a:pt x="666" y="889"/>
                </a:cubicBezTo>
                <a:close/>
                <a:moveTo>
                  <a:pt x="666" y="793"/>
                </a:moveTo>
                <a:lnTo>
                  <a:pt x="666" y="745"/>
                </a:lnTo>
                <a:cubicBezTo>
                  <a:pt x="666" y="741"/>
                  <a:pt x="669" y="737"/>
                  <a:pt x="674" y="737"/>
                </a:cubicBezTo>
                <a:cubicBezTo>
                  <a:pt x="678" y="737"/>
                  <a:pt x="682" y="741"/>
                  <a:pt x="682" y="745"/>
                </a:cubicBezTo>
                <a:lnTo>
                  <a:pt x="682" y="793"/>
                </a:lnTo>
                <a:cubicBezTo>
                  <a:pt x="682" y="798"/>
                  <a:pt x="678" y="801"/>
                  <a:pt x="674" y="801"/>
                </a:cubicBezTo>
                <a:cubicBezTo>
                  <a:pt x="669" y="801"/>
                  <a:pt x="666" y="798"/>
                  <a:pt x="666" y="793"/>
                </a:cubicBezTo>
                <a:close/>
                <a:moveTo>
                  <a:pt x="666" y="697"/>
                </a:moveTo>
                <a:lnTo>
                  <a:pt x="666" y="649"/>
                </a:lnTo>
                <a:cubicBezTo>
                  <a:pt x="666" y="645"/>
                  <a:pt x="669" y="641"/>
                  <a:pt x="674" y="641"/>
                </a:cubicBezTo>
                <a:cubicBezTo>
                  <a:pt x="678" y="641"/>
                  <a:pt x="682" y="645"/>
                  <a:pt x="682" y="649"/>
                </a:cubicBezTo>
                <a:lnTo>
                  <a:pt x="682" y="697"/>
                </a:lnTo>
                <a:cubicBezTo>
                  <a:pt x="682" y="702"/>
                  <a:pt x="678" y="705"/>
                  <a:pt x="674" y="705"/>
                </a:cubicBezTo>
                <a:cubicBezTo>
                  <a:pt x="669" y="705"/>
                  <a:pt x="666" y="702"/>
                  <a:pt x="666" y="697"/>
                </a:cubicBezTo>
                <a:close/>
                <a:moveTo>
                  <a:pt x="666" y="601"/>
                </a:moveTo>
                <a:lnTo>
                  <a:pt x="666" y="553"/>
                </a:lnTo>
                <a:cubicBezTo>
                  <a:pt x="666" y="549"/>
                  <a:pt x="669" y="545"/>
                  <a:pt x="674" y="545"/>
                </a:cubicBezTo>
                <a:cubicBezTo>
                  <a:pt x="678" y="545"/>
                  <a:pt x="682" y="549"/>
                  <a:pt x="682" y="553"/>
                </a:cubicBezTo>
                <a:lnTo>
                  <a:pt x="682" y="601"/>
                </a:lnTo>
                <a:cubicBezTo>
                  <a:pt x="682" y="605"/>
                  <a:pt x="678" y="609"/>
                  <a:pt x="674" y="609"/>
                </a:cubicBezTo>
                <a:cubicBezTo>
                  <a:pt x="669" y="609"/>
                  <a:pt x="666" y="605"/>
                  <a:pt x="666" y="601"/>
                </a:cubicBezTo>
                <a:close/>
                <a:moveTo>
                  <a:pt x="666" y="505"/>
                </a:moveTo>
                <a:lnTo>
                  <a:pt x="666" y="457"/>
                </a:lnTo>
                <a:cubicBezTo>
                  <a:pt x="666" y="452"/>
                  <a:pt x="669" y="449"/>
                  <a:pt x="674" y="449"/>
                </a:cubicBezTo>
                <a:cubicBezTo>
                  <a:pt x="678" y="449"/>
                  <a:pt x="682" y="452"/>
                  <a:pt x="682" y="457"/>
                </a:cubicBezTo>
                <a:lnTo>
                  <a:pt x="682" y="505"/>
                </a:lnTo>
                <a:cubicBezTo>
                  <a:pt x="682" y="509"/>
                  <a:pt x="678" y="513"/>
                  <a:pt x="674" y="513"/>
                </a:cubicBezTo>
                <a:cubicBezTo>
                  <a:pt x="669" y="513"/>
                  <a:pt x="666" y="509"/>
                  <a:pt x="666" y="505"/>
                </a:cubicBezTo>
                <a:close/>
                <a:moveTo>
                  <a:pt x="666" y="409"/>
                </a:moveTo>
                <a:lnTo>
                  <a:pt x="666" y="361"/>
                </a:lnTo>
                <a:cubicBezTo>
                  <a:pt x="666" y="356"/>
                  <a:pt x="669" y="353"/>
                  <a:pt x="674" y="353"/>
                </a:cubicBezTo>
                <a:cubicBezTo>
                  <a:pt x="678" y="353"/>
                  <a:pt x="682" y="356"/>
                  <a:pt x="682" y="361"/>
                </a:cubicBezTo>
                <a:lnTo>
                  <a:pt x="682" y="409"/>
                </a:lnTo>
                <a:cubicBezTo>
                  <a:pt x="682" y="413"/>
                  <a:pt x="678" y="417"/>
                  <a:pt x="674" y="417"/>
                </a:cubicBezTo>
                <a:cubicBezTo>
                  <a:pt x="669" y="417"/>
                  <a:pt x="666" y="413"/>
                  <a:pt x="666" y="409"/>
                </a:cubicBezTo>
                <a:close/>
                <a:moveTo>
                  <a:pt x="666" y="313"/>
                </a:moveTo>
                <a:lnTo>
                  <a:pt x="666" y="265"/>
                </a:lnTo>
                <a:cubicBezTo>
                  <a:pt x="666" y="260"/>
                  <a:pt x="669" y="257"/>
                  <a:pt x="674" y="257"/>
                </a:cubicBezTo>
                <a:cubicBezTo>
                  <a:pt x="678" y="257"/>
                  <a:pt x="682" y="260"/>
                  <a:pt x="682" y="265"/>
                </a:cubicBezTo>
                <a:lnTo>
                  <a:pt x="682" y="313"/>
                </a:lnTo>
                <a:cubicBezTo>
                  <a:pt x="682" y="317"/>
                  <a:pt x="678" y="321"/>
                  <a:pt x="674" y="321"/>
                </a:cubicBezTo>
                <a:cubicBezTo>
                  <a:pt x="669" y="321"/>
                  <a:pt x="666" y="317"/>
                  <a:pt x="666" y="313"/>
                </a:cubicBezTo>
                <a:close/>
                <a:moveTo>
                  <a:pt x="666" y="217"/>
                </a:moveTo>
                <a:lnTo>
                  <a:pt x="666" y="169"/>
                </a:lnTo>
                <a:cubicBezTo>
                  <a:pt x="666" y="164"/>
                  <a:pt x="669" y="161"/>
                  <a:pt x="674" y="161"/>
                </a:cubicBezTo>
                <a:cubicBezTo>
                  <a:pt x="678" y="161"/>
                  <a:pt x="682" y="164"/>
                  <a:pt x="682" y="169"/>
                </a:cubicBezTo>
                <a:lnTo>
                  <a:pt x="682" y="217"/>
                </a:lnTo>
                <a:cubicBezTo>
                  <a:pt x="682" y="221"/>
                  <a:pt x="678" y="225"/>
                  <a:pt x="674" y="225"/>
                </a:cubicBezTo>
                <a:cubicBezTo>
                  <a:pt x="669" y="225"/>
                  <a:pt x="666" y="221"/>
                  <a:pt x="666" y="217"/>
                </a:cubicBezTo>
                <a:close/>
                <a:moveTo>
                  <a:pt x="666" y="121"/>
                </a:moveTo>
                <a:lnTo>
                  <a:pt x="666" y="73"/>
                </a:lnTo>
                <a:cubicBezTo>
                  <a:pt x="666" y="68"/>
                  <a:pt x="669" y="65"/>
                  <a:pt x="674" y="65"/>
                </a:cubicBezTo>
                <a:cubicBezTo>
                  <a:pt x="678" y="65"/>
                  <a:pt x="682" y="68"/>
                  <a:pt x="682" y="73"/>
                </a:cubicBezTo>
                <a:lnTo>
                  <a:pt x="682" y="121"/>
                </a:lnTo>
                <a:cubicBezTo>
                  <a:pt x="682" y="125"/>
                  <a:pt x="678" y="129"/>
                  <a:pt x="674" y="129"/>
                </a:cubicBezTo>
                <a:cubicBezTo>
                  <a:pt x="669" y="129"/>
                  <a:pt x="666" y="125"/>
                  <a:pt x="666" y="121"/>
                </a:cubicBezTo>
                <a:close/>
                <a:moveTo>
                  <a:pt x="666" y="24"/>
                </a:moveTo>
                <a:lnTo>
                  <a:pt x="666" y="8"/>
                </a:lnTo>
                <a:cubicBezTo>
                  <a:pt x="666" y="4"/>
                  <a:pt x="669" y="0"/>
                  <a:pt x="674" y="0"/>
                </a:cubicBezTo>
                <a:lnTo>
                  <a:pt x="706" y="0"/>
                </a:lnTo>
                <a:cubicBezTo>
                  <a:pt x="710" y="0"/>
                  <a:pt x="714" y="4"/>
                  <a:pt x="714" y="8"/>
                </a:cubicBezTo>
                <a:cubicBezTo>
                  <a:pt x="714" y="13"/>
                  <a:pt x="710" y="16"/>
                  <a:pt x="706" y="16"/>
                </a:cubicBezTo>
                <a:lnTo>
                  <a:pt x="674" y="16"/>
                </a:lnTo>
                <a:lnTo>
                  <a:pt x="682" y="8"/>
                </a:lnTo>
                <a:lnTo>
                  <a:pt x="682" y="24"/>
                </a:lnTo>
                <a:cubicBezTo>
                  <a:pt x="682" y="29"/>
                  <a:pt x="678" y="32"/>
                  <a:pt x="674" y="32"/>
                </a:cubicBezTo>
                <a:cubicBezTo>
                  <a:pt x="669" y="32"/>
                  <a:pt x="666" y="29"/>
                  <a:pt x="666" y="24"/>
                </a:cubicBezTo>
                <a:close/>
                <a:moveTo>
                  <a:pt x="754" y="0"/>
                </a:moveTo>
                <a:lnTo>
                  <a:pt x="802" y="0"/>
                </a:lnTo>
                <a:cubicBezTo>
                  <a:pt x="806" y="0"/>
                  <a:pt x="810" y="4"/>
                  <a:pt x="810" y="8"/>
                </a:cubicBezTo>
                <a:cubicBezTo>
                  <a:pt x="810" y="13"/>
                  <a:pt x="806" y="16"/>
                  <a:pt x="802" y="16"/>
                </a:cubicBezTo>
                <a:lnTo>
                  <a:pt x="754" y="16"/>
                </a:lnTo>
                <a:cubicBezTo>
                  <a:pt x="749" y="16"/>
                  <a:pt x="746" y="13"/>
                  <a:pt x="746" y="8"/>
                </a:cubicBezTo>
                <a:cubicBezTo>
                  <a:pt x="746" y="4"/>
                  <a:pt x="749" y="0"/>
                  <a:pt x="754" y="0"/>
                </a:cubicBezTo>
                <a:close/>
                <a:moveTo>
                  <a:pt x="850" y="0"/>
                </a:moveTo>
                <a:lnTo>
                  <a:pt x="898" y="0"/>
                </a:lnTo>
                <a:cubicBezTo>
                  <a:pt x="902" y="0"/>
                  <a:pt x="906" y="4"/>
                  <a:pt x="906" y="8"/>
                </a:cubicBezTo>
                <a:cubicBezTo>
                  <a:pt x="906" y="13"/>
                  <a:pt x="902" y="16"/>
                  <a:pt x="898" y="16"/>
                </a:cubicBezTo>
                <a:lnTo>
                  <a:pt x="850" y="16"/>
                </a:lnTo>
                <a:cubicBezTo>
                  <a:pt x="845" y="16"/>
                  <a:pt x="842" y="13"/>
                  <a:pt x="842" y="8"/>
                </a:cubicBezTo>
                <a:cubicBezTo>
                  <a:pt x="842" y="4"/>
                  <a:pt x="845" y="0"/>
                  <a:pt x="850" y="0"/>
                </a:cubicBezTo>
                <a:close/>
                <a:moveTo>
                  <a:pt x="946" y="0"/>
                </a:moveTo>
                <a:lnTo>
                  <a:pt x="994" y="0"/>
                </a:lnTo>
                <a:cubicBezTo>
                  <a:pt x="998" y="0"/>
                  <a:pt x="1002" y="4"/>
                  <a:pt x="1002" y="8"/>
                </a:cubicBezTo>
                <a:cubicBezTo>
                  <a:pt x="1002" y="13"/>
                  <a:pt x="998" y="16"/>
                  <a:pt x="994" y="16"/>
                </a:cubicBezTo>
                <a:lnTo>
                  <a:pt x="946" y="16"/>
                </a:lnTo>
                <a:cubicBezTo>
                  <a:pt x="942" y="16"/>
                  <a:pt x="938" y="13"/>
                  <a:pt x="938" y="8"/>
                </a:cubicBezTo>
                <a:cubicBezTo>
                  <a:pt x="938" y="4"/>
                  <a:pt x="942" y="0"/>
                  <a:pt x="946" y="0"/>
                </a:cubicBezTo>
                <a:close/>
                <a:moveTo>
                  <a:pt x="1042" y="0"/>
                </a:moveTo>
                <a:lnTo>
                  <a:pt x="1090" y="0"/>
                </a:lnTo>
                <a:cubicBezTo>
                  <a:pt x="1095" y="0"/>
                  <a:pt x="1098" y="4"/>
                  <a:pt x="1098" y="8"/>
                </a:cubicBezTo>
                <a:cubicBezTo>
                  <a:pt x="1098" y="13"/>
                  <a:pt x="1095" y="16"/>
                  <a:pt x="1090" y="16"/>
                </a:cubicBezTo>
                <a:lnTo>
                  <a:pt x="1042" y="16"/>
                </a:lnTo>
                <a:cubicBezTo>
                  <a:pt x="1038" y="16"/>
                  <a:pt x="1034" y="13"/>
                  <a:pt x="1034" y="8"/>
                </a:cubicBezTo>
                <a:cubicBezTo>
                  <a:pt x="1034" y="4"/>
                  <a:pt x="1038" y="0"/>
                  <a:pt x="1042" y="0"/>
                </a:cubicBezTo>
                <a:close/>
                <a:moveTo>
                  <a:pt x="1138" y="0"/>
                </a:moveTo>
                <a:lnTo>
                  <a:pt x="1186" y="0"/>
                </a:lnTo>
                <a:cubicBezTo>
                  <a:pt x="1191" y="0"/>
                  <a:pt x="1194" y="4"/>
                  <a:pt x="1194" y="8"/>
                </a:cubicBezTo>
                <a:cubicBezTo>
                  <a:pt x="1194" y="13"/>
                  <a:pt x="1191" y="16"/>
                  <a:pt x="1186" y="16"/>
                </a:cubicBezTo>
                <a:lnTo>
                  <a:pt x="1138" y="16"/>
                </a:lnTo>
                <a:cubicBezTo>
                  <a:pt x="1134" y="16"/>
                  <a:pt x="1130" y="13"/>
                  <a:pt x="1130" y="8"/>
                </a:cubicBezTo>
                <a:cubicBezTo>
                  <a:pt x="1130" y="4"/>
                  <a:pt x="1134" y="0"/>
                  <a:pt x="1138" y="0"/>
                </a:cubicBezTo>
                <a:close/>
                <a:moveTo>
                  <a:pt x="1234" y="0"/>
                </a:moveTo>
                <a:lnTo>
                  <a:pt x="1282" y="0"/>
                </a:lnTo>
                <a:cubicBezTo>
                  <a:pt x="1287" y="0"/>
                  <a:pt x="1290" y="4"/>
                  <a:pt x="1290" y="8"/>
                </a:cubicBezTo>
                <a:cubicBezTo>
                  <a:pt x="1290" y="13"/>
                  <a:pt x="1287" y="16"/>
                  <a:pt x="1282" y="16"/>
                </a:cubicBezTo>
                <a:lnTo>
                  <a:pt x="1234" y="16"/>
                </a:lnTo>
                <a:cubicBezTo>
                  <a:pt x="1230" y="16"/>
                  <a:pt x="1226" y="13"/>
                  <a:pt x="1226" y="8"/>
                </a:cubicBezTo>
                <a:cubicBezTo>
                  <a:pt x="1226" y="4"/>
                  <a:pt x="1230" y="0"/>
                  <a:pt x="1234" y="0"/>
                </a:cubicBezTo>
                <a:close/>
                <a:moveTo>
                  <a:pt x="1330" y="0"/>
                </a:moveTo>
                <a:lnTo>
                  <a:pt x="1378" y="0"/>
                </a:lnTo>
                <a:cubicBezTo>
                  <a:pt x="1383" y="0"/>
                  <a:pt x="1386" y="4"/>
                  <a:pt x="1386" y="8"/>
                </a:cubicBezTo>
                <a:cubicBezTo>
                  <a:pt x="1386" y="13"/>
                  <a:pt x="1383" y="16"/>
                  <a:pt x="1378" y="16"/>
                </a:cubicBezTo>
                <a:lnTo>
                  <a:pt x="1330" y="16"/>
                </a:lnTo>
                <a:cubicBezTo>
                  <a:pt x="1326" y="16"/>
                  <a:pt x="1322" y="13"/>
                  <a:pt x="1322" y="8"/>
                </a:cubicBezTo>
                <a:cubicBezTo>
                  <a:pt x="1322" y="4"/>
                  <a:pt x="1326" y="0"/>
                  <a:pt x="1330" y="0"/>
                </a:cubicBezTo>
                <a:close/>
                <a:moveTo>
                  <a:pt x="1426" y="0"/>
                </a:moveTo>
                <a:lnTo>
                  <a:pt x="1474" y="0"/>
                </a:lnTo>
                <a:cubicBezTo>
                  <a:pt x="1479" y="0"/>
                  <a:pt x="1482" y="4"/>
                  <a:pt x="1482" y="8"/>
                </a:cubicBezTo>
                <a:cubicBezTo>
                  <a:pt x="1482" y="13"/>
                  <a:pt x="1479" y="16"/>
                  <a:pt x="1474" y="16"/>
                </a:cubicBezTo>
                <a:lnTo>
                  <a:pt x="1426" y="16"/>
                </a:lnTo>
                <a:cubicBezTo>
                  <a:pt x="1422" y="16"/>
                  <a:pt x="1418" y="13"/>
                  <a:pt x="1418" y="8"/>
                </a:cubicBezTo>
                <a:cubicBezTo>
                  <a:pt x="1418" y="4"/>
                  <a:pt x="1422" y="0"/>
                  <a:pt x="1426" y="0"/>
                </a:cubicBezTo>
                <a:close/>
                <a:moveTo>
                  <a:pt x="1523" y="0"/>
                </a:moveTo>
                <a:lnTo>
                  <a:pt x="1571" y="0"/>
                </a:lnTo>
                <a:cubicBezTo>
                  <a:pt x="1575" y="0"/>
                  <a:pt x="1579" y="4"/>
                  <a:pt x="1579" y="8"/>
                </a:cubicBezTo>
                <a:cubicBezTo>
                  <a:pt x="1579" y="13"/>
                  <a:pt x="1575" y="16"/>
                  <a:pt x="1571" y="16"/>
                </a:cubicBezTo>
                <a:lnTo>
                  <a:pt x="1523" y="16"/>
                </a:lnTo>
                <a:cubicBezTo>
                  <a:pt x="1518" y="16"/>
                  <a:pt x="1515" y="13"/>
                  <a:pt x="1515" y="8"/>
                </a:cubicBezTo>
                <a:cubicBezTo>
                  <a:pt x="1515" y="4"/>
                  <a:pt x="1518" y="0"/>
                  <a:pt x="1523" y="0"/>
                </a:cubicBezTo>
                <a:close/>
                <a:moveTo>
                  <a:pt x="1619" y="0"/>
                </a:moveTo>
                <a:lnTo>
                  <a:pt x="1667" y="0"/>
                </a:lnTo>
                <a:cubicBezTo>
                  <a:pt x="1671" y="0"/>
                  <a:pt x="1675" y="4"/>
                  <a:pt x="1675" y="8"/>
                </a:cubicBezTo>
                <a:cubicBezTo>
                  <a:pt x="1675" y="13"/>
                  <a:pt x="1671" y="16"/>
                  <a:pt x="1667" y="16"/>
                </a:cubicBezTo>
                <a:lnTo>
                  <a:pt x="1619" y="16"/>
                </a:lnTo>
                <a:cubicBezTo>
                  <a:pt x="1614" y="16"/>
                  <a:pt x="1611" y="13"/>
                  <a:pt x="1611" y="8"/>
                </a:cubicBezTo>
                <a:cubicBezTo>
                  <a:pt x="1611" y="4"/>
                  <a:pt x="1614" y="0"/>
                  <a:pt x="1619" y="0"/>
                </a:cubicBezTo>
                <a:close/>
                <a:moveTo>
                  <a:pt x="1715" y="0"/>
                </a:moveTo>
                <a:lnTo>
                  <a:pt x="1763" y="0"/>
                </a:lnTo>
                <a:cubicBezTo>
                  <a:pt x="1767" y="0"/>
                  <a:pt x="1771" y="4"/>
                  <a:pt x="1771" y="8"/>
                </a:cubicBezTo>
                <a:cubicBezTo>
                  <a:pt x="1771" y="13"/>
                  <a:pt x="1767" y="16"/>
                  <a:pt x="1763" y="16"/>
                </a:cubicBezTo>
                <a:lnTo>
                  <a:pt x="1715" y="16"/>
                </a:lnTo>
                <a:cubicBezTo>
                  <a:pt x="1710" y="16"/>
                  <a:pt x="1707" y="13"/>
                  <a:pt x="1707" y="8"/>
                </a:cubicBezTo>
                <a:cubicBezTo>
                  <a:pt x="1707" y="4"/>
                  <a:pt x="1710" y="0"/>
                  <a:pt x="1715" y="0"/>
                </a:cubicBezTo>
                <a:close/>
                <a:moveTo>
                  <a:pt x="1811" y="0"/>
                </a:moveTo>
                <a:lnTo>
                  <a:pt x="1859" y="0"/>
                </a:lnTo>
                <a:cubicBezTo>
                  <a:pt x="1863" y="0"/>
                  <a:pt x="1867" y="4"/>
                  <a:pt x="1867" y="8"/>
                </a:cubicBezTo>
                <a:cubicBezTo>
                  <a:pt x="1867" y="13"/>
                  <a:pt x="1863" y="16"/>
                  <a:pt x="1859" y="16"/>
                </a:cubicBezTo>
                <a:lnTo>
                  <a:pt x="1811" y="16"/>
                </a:lnTo>
                <a:cubicBezTo>
                  <a:pt x="1806" y="16"/>
                  <a:pt x="1803" y="13"/>
                  <a:pt x="1803" y="8"/>
                </a:cubicBezTo>
                <a:cubicBezTo>
                  <a:pt x="1803" y="4"/>
                  <a:pt x="1806" y="0"/>
                  <a:pt x="1811" y="0"/>
                </a:cubicBezTo>
                <a:close/>
                <a:moveTo>
                  <a:pt x="1907" y="0"/>
                </a:moveTo>
                <a:lnTo>
                  <a:pt x="1955" y="0"/>
                </a:lnTo>
                <a:cubicBezTo>
                  <a:pt x="1959" y="0"/>
                  <a:pt x="1963" y="4"/>
                  <a:pt x="1963" y="8"/>
                </a:cubicBezTo>
                <a:cubicBezTo>
                  <a:pt x="1963" y="13"/>
                  <a:pt x="1959" y="16"/>
                  <a:pt x="1955" y="16"/>
                </a:cubicBezTo>
                <a:lnTo>
                  <a:pt x="1907" y="16"/>
                </a:lnTo>
                <a:cubicBezTo>
                  <a:pt x="1902" y="16"/>
                  <a:pt x="1899" y="13"/>
                  <a:pt x="1899" y="8"/>
                </a:cubicBezTo>
                <a:cubicBezTo>
                  <a:pt x="1899" y="4"/>
                  <a:pt x="1902" y="0"/>
                  <a:pt x="1907" y="0"/>
                </a:cubicBezTo>
                <a:close/>
                <a:moveTo>
                  <a:pt x="2003" y="0"/>
                </a:moveTo>
                <a:lnTo>
                  <a:pt x="2051" y="0"/>
                </a:lnTo>
                <a:cubicBezTo>
                  <a:pt x="2055" y="0"/>
                  <a:pt x="2059" y="4"/>
                  <a:pt x="2059" y="8"/>
                </a:cubicBezTo>
                <a:cubicBezTo>
                  <a:pt x="2059" y="13"/>
                  <a:pt x="2055" y="16"/>
                  <a:pt x="2051" y="16"/>
                </a:cubicBezTo>
                <a:lnTo>
                  <a:pt x="2003" y="16"/>
                </a:lnTo>
                <a:cubicBezTo>
                  <a:pt x="1999" y="16"/>
                  <a:pt x="1995" y="13"/>
                  <a:pt x="1995" y="8"/>
                </a:cubicBezTo>
                <a:cubicBezTo>
                  <a:pt x="1995" y="4"/>
                  <a:pt x="1999" y="0"/>
                  <a:pt x="2003" y="0"/>
                </a:cubicBezTo>
                <a:close/>
                <a:moveTo>
                  <a:pt x="2099" y="0"/>
                </a:moveTo>
                <a:lnTo>
                  <a:pt x="2147" y="0"/>
                </a:lnTo>
                <a:cubicBezTo>
                  <a:pt x="2152" y="0"/>
                  <a:pt x="2155" y="4"/>
                  <a:pt x="2155" y="8"/>
                </a:cubicBezTo>
                <a:cubicBezTo>
                  <a:pt x="2155" y="13"/>
                  <a:pt x="2152" y="16"/>
                  <a:pt x="2147" y="16"/>
                </a:cubicBezTo>
                <a:lnTo>
                  <a:pt x="2099" y="16"/>
                </a:lnTo>
                <a:cubicBezTo>
                  <a:pt x="2095" y="16"/>
                  <a:pt x="2091" y="13"/>
                  <a:pt x="2091" y="8"/>
                </a:cubicBezTo>
                <a:cubicBezTo>
                  <a:pt x="2091" y="4"/>
                  <a:pt x="2095" y="0"/>
                  <a:pt x="2099" y="0"/>
                </a:cubicBezTo>
                <a:close/>
                <a:moveTo>
                  <a:pt x="2195" y="0"/>
                </a:moveTo>
                <a:lnTo>
                  <a:pt x="2243" y="0"/>
                </a:lnTo>
                <a:cubicBezTo>
                  <a:pt x="2248" y="0"/>
                  <a:pt x="2251" y="4"/>
                  <a:pt x="2251" y="8"/>
                </a:cubicBezTo>
                <a:cubicBezTo>
                  <a:pt x="2251" y="13"/>
                  <a:pt x="2248" y="16"/>
                  <a:pt x="2243" y="16"/>
                </a:cubicBezTo>
                <a:lnTo>
                  <a:pt x="2195" y="16"/>
                </a:lnTo>
                <a:cubicBezTo>
                  <a:pt x="2191" y="16"/>
                  <a:pt x="2187" y="13"/>
                  <a:pt x="2187" y="8"/>
                </a:cubicBezTo>
                <a:cubicBezTo>
                  <a:pt x="2187" y="4"/>
                  <a:pt x="2191" y="0"/>
                  <a:pt x="2195" y="0"/>
                </a:cubicBezTo>
                <a:close/>
                <a:moveTo>
                  <a:pt x="2291" y="0"/>
                </a:moveTo>
                <a:lnTo>
                  <a:pt x="2339" y="0"/>
                </a:lnTo>
                <a:cubicBezTo>
                  <a:pt x="2344" y="0"/>
                  <a:pt x="2347" y="4"/>
                  <a:pt x="2347" y="8"/>
                </a:cubicBezTo>
                <a:cubicBezTo>
                  <a:pt x="2347" y="13"/>
                  <a:pt x="2344" y="16"/>
                  <a:pt x="2339" y="16"/>
                </a:cubicBezTo>
                <a:lnTo>
                  <a:pt x="2291" y="16"/>
                </a:lnTo>
                <a:cubicBezTo>
                  <a:pt x="2287" y="16"/>
                  <a:pt x="2283" y="13"/>
                  <a:pt x="2283" y="8"/>
                </a:cubicBezTo>
                <a:cubicBezTo>
                  <a:pt x="2283" y="4"/>
                  <a:pt x="2287" y="0"/>
                  <a:pt x="2291" y="0"/>
                </a:cubicBezTo>
                <a:close/>
                <a:moveTo>
                  <a:pt x="2387" y="0"/>
                </a:moveTo>
                <a:lnTo>
                  <a:pt x="2435" y="0"/>
                </a:lnTo>
                <a:cubicBezTo>
                  <a:pt x="2440" y="0"/>
                  <a:pt x="2443" y="4"/>
                  <a:pt x="2443" y="8"/>
                </a:cubicBezTo>
                <a:cubicBezTo>
                  <a:pt x="2443" y="13"/>
                  <a:pt x="2440" y="16"/>
                  <a:pt x="2435" y="16"/>
                </a:cubicBezTo>
                <a:lnTo>
                  <a:pt x="2387" y="16"/>
                </a:lnTo>
                <a:cubicBezTo>
                  <a:pt x="2383" y="16"/>
                  <a:pt x="2379" y="13"/>
                  <a:pt x="2379" y="8"/>
                </a:cubicBezTo>
                <a:cubicBezTo>
                  <a:pt x="2379" y="4"/>
                  <a:pt x="2383" y="0"/>
                  <a:pt x="2387" y="0"/>
                </a:cubicBezTo>
                <a:close/>
                <a:moveTo>
                  <a:pt x="2483" y="0"/>
                </a:moveTo>
                <a:lnTo>
                  <a:pt x="2532" y="0"/>
                </a:lnTo>
                <a:cubicBezTo>
                  <a:pt x="2536" y="0"/>
                  <a:pt x="2540" y="4"/>
                  <a:pt x="2540" y="8"/>
                </a:cubicBezTo>
                <a:cubicBezTo>
                  <a:pt x="2540" y="13"/>
                  <a:pt x="2536" y="16"/>
                  <a:pt x="2532" y="16"/>
                </a:cubicBezTo>
                <a:lnTo>
                  <a:pt x="2483" y="16"/>
                </a:lnTo>
                <a:cubicBezTo>
                  <a:pt x="2479" y="16"/>
                  <a:pt x="2475" y="13"/>
                  <a:pt x="2475" y="8"/>
                </a:cubicBezTo>
                <a:cubicBezTo>
                  <a:pt x="2475" y="4"/>
                  <a:pt x="2479" y="0"/>
                  <a:pt x="2483" y="0"/>
                </a:cubicBezTo>
                <a:close/>
                <a:moveTo>
                  <a:pt x="2580" y="0"/>
                </a:moveTo>
                <a:lnTo>
                  <a:pt x="2628" y="0"/>
                </a:lnTo>
                <a:cubicBezTo>
                  <a:pt x="2632" y="0"/>
                  <a:pt x="2636" y="4"/>
                  <a:pt x="2636" y="8"/>
                </a:cubicBezTo>
                <a:cubicBezTo>
                  <a:pt x="2636" y="13"/>
                  <a:pt x="2632" y="16"/>
                  <a:pt x="2628" y="16"/>
                </a:cubicBezTo>
                <a:lnTo>
                  <a:pt x="2580" y="16"/>
                </a:lnTo>
                <a:cubicBezTo>
                  <a:pt x="2575" y="16"/>
                  <a:pt x="2572" y="13"/>
                  <a:pt x="2572" y="8"/>
                </a:cubicBezTo>
                <a:cubicBezTo>
                  <a:pt x="2572" y="4"/>
                  <a:pt x="2575" y="0"/>
                  <a:pt x="2580" y="0"/>
                </a:cubicBezTo>
                <a:close/>
                <a:moveTo>
                  <a:pt x="2676" y="0"/>
                </a:moveTo>
                <a:lnTo>
                  <a:pt x="2724" y="0"/>
                </a:lnTo>
                <a:cubicBezTo>
                  <a:pt x="2728" y="0"/>
                  <a:pt x="2732" y="4"/>
                  <a:pt x="2732" y="8"/>
                </a:cubicBezTo>
                <a:cubicBezTo>
                  <a:pt x="2732" y="13"/>
                  <a:pt x="2728" y="16"/>
                  <a:pt x="2724" y="16"/>
                </a:cubicBezTo>
                <a:lnTo>
                  <a:pt x="2676" y="16"/>
                </a:lnTo>
                <a:cubicBezTo>
                  <a:pt x="2671" y="16"/>
                  <a:pt x="2668" y="13"/>
                  <a:pt x="2668" y="8"/>
                </a:cubicBezTo>
                <a:cubicBezTo>
                  <a:pt x="2668" y="4"/>
                  <a:pt x="2671" y="0"/>
                  <a:pt x="2676" y="0"/>
                </a:cubicBezTo>
                <a:close/>
                <a:moveTo>
                  <a:pt x="2772" y="0"/>
                </a:moveTo>
                <a:lnTo>
                  <a:pt x="2820" y="0"/>
                </a:lnTo>
                <a:cubicBezTo>
                  <a:pt x="2824" y="0"/>
                  <a:pt x="2828" y="4"/>
                  <a:pt x="2828" y="8"/>
                </a:cubicBezTo>
                <a:cubicBezTo>
                  <a:pt x="2828" y="13"/>
                  <a:pt x="2824" y="16"/>
                  <a:pt x="2820" y="16"/>
                </a:cubicBezTo>
                <a:lnTo>
                  <a:pt x="2772" y="16"/>
                </a:lnTo>
                <a:cubicBezTo>
                  <a:pt x="2767" y="16"/>
                  <a:pt x="2764" y="13"/>
                  <a:pt x="2764" y="8"/>
                </a:cubicBezTo>
                <a:cubicBezTo>
                  <a:pt x="2764" y="4"/>
                  <a:pt x="2767" y="0"/>
                  <a:pt x="2772" y="0"/>
                </a:cubicBezTo>
                <a:close/>
                <a:moveTo>
                  <a:pt x="2868" y="0"/>
                </a:moveTo>
                <a:lnTo>
                  <a:pt x="2916" y="0"/>
                </a:lnTo>
                <a:cubicBezTo>
                  <a:pt x="2920" y="0"/>
                  <a:pt x="2924" y="4"/>
                  <a:pt x="2924" y="8"/>
                </a:cubicBezTo>
                <a:cubicBezTo>
                  <a:pt x="2924" y="13"/>
                  <a:pt x="2920" y="16"/>
                  <a:pt x="2916" y="16"/>
                </a:cubicBezTo>
                <a:lnTo>
                  <a:pt x="2868" y="16"/>
                </a:lnTo>
                <a:cubicBezTo>
                  <a:pt x="2863" y="16"/>
                  <a:pt x="2860" y="13"/>
                  <a:pt x="2860" y="8"/>
                </a:cubicBezTo>
                <a:cubicBezTo>
                  <a:pt x="2860" y="4"/>
                  <a:pt x="2863" y="0"/>
                  <a:pt x="2868" y="0"/>
                </a:cubicBezTo>
                <a:close/>
                <a:moveTo>
                  <a:pt x="2964" y="0"/>
                </a:moveTo>
                <a:lnTo>
                  <a:pt x="3012" y="0"/>
                </a:lnTo>
                <a:cubicBezTo>
                  <a:pt x="3016" y="0"/>
                  <a:pt x="3020" y="4"/>
                  <a:pt x="3020" y="8"/>
                </a:cubicBezTo>
                <a:cubicBezTo>
                  <a:pt x="3020" y="13"/>
                  <a:pt x="3016" y="16"/>
                  <a:pt x="3012" y="16"/>
                </a:cubicBezTo>
                <a:lnTo>
                  <a:pt x="2964" y="16"/>
                </a:lnTo>
                <a:cubicBezTo>
                  <a:pt x="2960" y="16"/>
                  <a:pt x="2956" y="13"/>
                  <a:pt x="2956" y="8"/>
                </a:cubicBezTo>
                <a:cubicBezTo>
                  <a:pt x="2956" y="4"/>
                  <a:pt x="2960" y="0"/>
                  <a:pt x="2964" y="0"/>
                </a:cubicBezTo>
                <a:close/>
                <a:moveTo>
                  <a:pt x="3060" y="0"/>
                </a:moveTo>
                <a:lnTo>
                  <a:pt x="3108" y="0"/>
                </a:lnTo>
                <a:cubicBezTo>
                  <a:pt x="3113" y="0"/>
                  <a:pt x="3116" y="4"/>
                  <a:pt x="3116" y="8"/>
                </a:cubicBezTo>
                <a:cubicBezTo>
                  <a:pt x="3116" y="13"/>
                  <a:pt x="3113" y="16"/>
                  <a:pt x="3108" y="16"/>
                </a:cubicBezTo>
                <a:lnTo>
                  <a:pt x="3060" y="16"/>
                </a:lnTo>
                <a:cubicBezTo>
                  <a:pt x="3056" y="16"/>
                  <a:pt x="3052" y="13"/>
                  <a:pt x="3052" y="8"/>
                </a:cubicBezTo>
                <a:cubicBezTo>
                  <a:pt x="3052" y="4"/>
                  <a:pt x="3056" y="0"/>
                  <a:pt x="3060" y="0"/>
                </a:cubicBezTo>
                <a:close/>
                <a:moveTo>
                  <a:pt x="3156" y="0"/>
                </a:moveTo>
                <a:lnTo>
                  <a:pt x="3204" y="0"/>
                </a:lnTo>
                <a:cubicBezTo>
                  <a:pt x="3209" y="0"/>
                  <a:pt x="3212" y="4"/>
                  <a:pt x="3212" y="8"/>
                </a:cubicBezTo>
                <a:cubicBezTo>
                  <a:pt x="3212" y="13"/>
                  <a:pt x="3209" y="16"/>
                  <a:pt x="3204" y="16"/>
                </a:cubicBezTo>
                <a:lnTo>
                  <a:pt x="3156" y="16"/>
                </a:lnTo>
                <a:cubicBezTo>
                  <a:pt x="3152" y="16"/>
                  <a:pt x="3148" y="13"/>
                  <a:pt x="3148" y="8"/>
                </a:cubicBezTo>
                <a:cubicBezTo>
                  <a:pt x="3148" y="4"/>
                  <a:pt x="3152" y="0"/>
                  <a:pt x="3156" y="0"/>
                </a:cubicBezTo>
                <a:close/>
                <a:moveTo>
                  <a:pt x="3252" y="0"/>
                </a:moveTo>
                <a:lnTo>
                  <a:pt x="3300" y="0"/>
                </a:lnTo>
                <a:cubicBezTo>
                  <a:pt x="3305" y="0"/>
                  <a:pt x="3308" y="4"/>
                  <a:pt x="3308" y="8"/>
                </a:cubicBezTo>
                <a:cubicBezTo>
                  <a:pt x="3308" y="13"/>
                  <a:pt x="3305" y="16"/>
                  <a:pt x="3300" y="16"/>
                </a:cubicBezTo>
                <a:lnTo>
                  <a:pt x="3252" y="16"/>
                </a:lnTo>
                <a:cubicBezTo>
                  <a:pt x="3248" y="16"/>
                  <a:pt x="3244" y="13"/>
                  <a:pt x="3244" y="8"/>
                </a:cubicBezTo>
                <a:cubicBezTo>
                  <a:pt x="3244" y="4"/>
                  <a:pt x="3248" y="0"/>
                  <a:pt x="3252" y="0"/>
                </a:cubicBezTo>
                <a:close/>
                <a:moveTo>
                  <a:pt x="3348" y="0"/>
                </a:moveTo>
                <a:lnTo>
                  <a:pt x="3396" y="0"/>
                </a:lnTo>
                <a:cubicBezTo>
                  <a:pt x="3401" y="0"/>
                  <a:pt x="3404" y="4"/>
                  <a:pt x="3404" y="8"/>
                </a:cubicBezTo>
                <a:cubicBezTo>
                  <a:pt x="3404" y="13"/>
                  <a:pt x="3401" y="16"/>
                  <a:pt x="3396" y="16"/>
                </a:cubicBezTo>
                <a:lnTo>
                  <a:pt x="3348" y="16"/>
                </a:lnTo>
                <a:cubicBezTo>
                  <a:pt x="3344" y="16"/>
                  <a:pt x="3340" y="13"/>
                  <a:pt x="3340" y="8"/>
                </a:cubicBezTo>
                <a:cubicBezTo>
                  <a:pt x="3340" y="4"/>
                  <a:pt x="3344" y="0"/>
                  <a:pt x="3348" y="0"/>
                </a:cubicBezTo>
                <a:close/>
                <a:moveTo>
                  <a:pt x="3444" y="0"/>
                </a:moveTo>
                <a:lnTo>
                  <a:pt x="3493" y="0"/>
                </a:lnTo>
                <a:cubicBezTo>
                  <a:pt x="3497" y="0"/>
                  <a:pt x="3501" y="4"/>
                  <a:pt x="3501" y="8"/>
                </a:cubicBezTo>
                <a:cubicBezTo>
                  <a:pt x="3501" y="13"/>
                  <a:pt x="3497" y="16"/>
                  <a:pt x="3493" y="16"/>
                </a:cubicBezTo>
                <a:lnTo>
                  <a:pt x="3444" y="16"/>
                </a:lnTo>
                <a:cubicBezTo>
                  <a:pt x="3440" y="16"/>
                  <a:pt x="3436" y="13"/>
                  <a:pt x="3436" y="8"/>
                </a:cubicBezTo>
                <a:cubicBezTo>
                  <a:pt x="3436" y="4"/>
                  <a:pt x="3440" y="0"/>
                  <a:pt x="3444" y="0"/>
                </a:cubicBezTo>
                <a:close/>
                <a:moveTo>
                  <a:pt x="3541" y="0"/>
                </a:moveTo>
                <a:lnTo>
                  <a:pt x="3589" y="0"/>
                </a:lnTo>
                <a:cubicBezTo>
                  <a:pt x="3593" y="0"/>
                  <a:pt x="3597" y="4"/>
                  <a:pt x="3597" y="8"/>
                </a:cubicBezTo>
                <a:cubicBezTo>
                  <a:pt x="3597" y="13"/>
                  <a:pt x="3593" y="16"/>
                  <a:pt x="3589" y="16"/>
                </a:cubicBezTo>
                <a:lnTo>
                  <a:pt x="3541" y="16"/>
                </a:lnTo>
                <a:cubicBezTo>
                  <a:pt x="3536" y="16"/>
                  <a:pt x="3533" y="13"/>
                  <a:pt x="3533" y="8"/>
                </a:cubicBezTo>
                <a:cubicBezTo>
                  <a:pt x="3533" y="4"/>
                  <a:pt x="3536" y="0"/>
                  <a:pt x="3541" y="0"/>
                </a:cubicBezTo>
                <a:close/>
                <a:moveTo>
                  <a:pt x="3637" y="0"/>
                </a:moveTo>
                <a:lnTo>
                  <a:pt x="3685" y="0"/>
                </a:lnTo>
                <a:cubicBezTo>
                  <a:pt x="3689" y="0"/>
                  <a:pt x="3693" y="4"/>
                  <a:pt x="3693" y="8"/>
                </a:cubicBezTo>
                <a:cubicBezTo>
                  <a:pt x="3693" y="13"/>
                  <a:pt x="3689" y="16"/>
                  <a:pt x="3685" y="16"/>
                </a:cubicBezTo>
                <a:lnTo>
                  <a:pt x="3637" y="16"/>
                </a:lnTo>
                <a:cubicBezTo>
                  <a:pt x="3632" y="16"/>
                  <a:pt x="3629" y="13"/>
                  <a:pt x="3629" y="8"/>
                </a:cubicBezTo>
                <a:cubicBezTo>
                  <a:pt x="3629" y="4"/>
                  <a:pt x="3632" y="0"/>
                  <a:pt x="3637" y="0"/>
                </a:cubicBezTo>
                <a:close/>
                <a:moveTo>
                  <a:pt x="3733" y="0"/>
                </a:moveTo>
                <a:lnTo>
                  <a:pt x="3781" y="0"/>
                </a:lnTo>
                <a:cubicBezTo>
                  <a:pt x="3785" y="0"/>
                  <a:pt x="3789" y="4"/>
                  <a:pt x="3789" y="8"/>
                </a:cubicBezTo>
                <a:cubicBezTo>
                  <a:pt x="3789" y="13"/>
                  <a:pt x="3785" y="16"/>
                  <a:pt x="3781" y="16"/>
                </a:cubicBezTo>
                <a:lnTo>
                  <a:pt x="3733" y="16"/>
                </a:lnTo>
                <a:cubicBezTo>
                  <a:pt x="3728" y="16"/>
                  <a:pt x="3725" y="13"/>
                  <a:pt x="3725" y="8"/>
                </a:cubicBezTo>
                <a:cubicBezTo>
                  <a:pt x="3725" y="4"/>
                  <a:pt x="3728" y="0"/>
                  <a:pt x="3733" y="0"/>
                </a:cubicBezTo>
                <a:close/>
                <a:moveTo>
                  <a:pt x="3829" y="0"/>
                </a:moveTo>
                <a:lnTo>
                  <a:pt x="3877" y="0"/>
                </a:lnTo>
                <a:cubicBezTo>
                  <a:pt x="3881" y="0"/>
                  <a:pt x="3885" y="4"/>
                  <a:pt x="3885" y="8"/>
                </a:cubicBezTo>
                <a:cubicBezTo>
                  <a:pt x="3885" y="13"/>
                  <a:pt x="3881" y="16"/>
                  <a:pt x="3877" y="16"/>
                </a:cubicBezTo>
                <a:lnTo>
                  <a:pt x="3829" y="16"/>
                </a:lnTo>
                <a:cubicBezTo>
                  <a:pt x="3824" y="16"/>
                  <a:pt x="3821" y="13"/>
                  <a:pt x="3821" y="8"/>
                </a:cubicBezTo>
                <a:cubicBezTo>
                  <a:pt x="3821" y="4"/>
                  <a:pt x="3824" y="0"/>
                  <a:pt x="3829" y="0"/>
                </a:cubicBezTo>
                <a:close/>
                <a:moveTo>
                  <a:pt x="3925" y="0"/>
                </a:moveTo>
                <a:lnTo>
                  <a:pt x="3973" y="0"/>
                </a:lnTo>
                <a:cubicBezTo>
                  <a:pt x="3977" y="0"/>
                  <a:pt x="3981" y="4"/>
                  <a:pt x="3981" y="8"/>
                </a:cubicBezTo>
                <a:cubicBezTo>
                  <a:pt x="3981" y="13"/>
                  <a:pt x="3977" y="16"/>
                  <a:pt x="3973" y="16"/>
                </a:cubicBezTo>
                <a:lnTo>
                  <a:pt x="3925" y="16"/>
                </a:lnTo>
                <a:cubicBezTo>
                  <a:pt x="3921" y="16"/>
                  <a:pt x="3917" y="13"/>
                  <a:pt x="3917" y="8"/>
                </a:cubicBezTo>
                <a:cubicBezTo>
                  <a:pt x="3917" y="4"/>
                  <a:pt x="3921" y="0"/>
                  <a:pt x="3925" y="0"/>
                </a:cubicBezTo>
                <a:close/>
                <a:moveTo>
                  <a:pt x="4021" y="0"/>
                </a:moveTo>
                <a:lnTo>
                  <a:pt x="4069" y="0"/>
                </a:lnTo>
                <a:cubicBezTo>
                  <a:pt x="4073" y="0"/>
                  <a:pt x="4077" y="4"/>
                  <a:pt x="4077" y="8"/>
                </a:cubicBezTo>
                <a:cubicBezTo>
                  <a:pt x="4077" y="13"/>
                  <a:pt x="4073" y="16"/>
                  <a:pt x="4069" y="16"/>
                </a:cubicBezTo>
                <a:lnTo>
                  <a:pt x="4021" y="16"/>
                </a:lnTo>
                <a:cubicBezTo>
                  <a:pt x="4017" y="16"/>
                  <a:pt x="4013" y="13"/>
                  <a:pt x="4013" y="8"/>
                </a:cubicBezTo>
                <a:cubicBezTo>
                  <a:pt x="4013" y="4"/>
                  <a:pt x="4017" y="0"/>
                  <a:pt x="4021" y="0"/>
                </a:cubicBezTo>
                <a:close/>
                <a:moveTo>
                  <a:pt x="4117" y="0"/>
                </a:moveTo>
                <a:lnTo>
                  <a:pt x="4165" y="0"/>
                </a:lnTo>
                <a:cubicBezTo>
                  <a:pt x="4170" y="0"/>
                  <a:pt x="4173" y="4"/>
                  <a:pt x="4173" y="8"/>
                </a:cubicBezTo>
                <a:cubicBezTo>
                  <a:pt x="4173" y="13"/>
                  <a:pt x="4170" y="16"/>
                  <a:pt x="4165" y="16"/>
                </a:cubicBezTo>
                <a:lnTo>
                  <a:pt x="4117" y="16"/>
                </a:lnTo>
                <a:cubicBezTo>
                  <a:pt x="4113" y="16"/>
                  <a:pt x="4109" y="13"/>
                  <a:pt x="4109" y="8"/>
                </a:cubicBezTo>
                <a:cubicBezTo>
                  <a:pt x="4109" y="4"/>
                  <a:pt x="4113" y="0"/>
                  <a:pt x="4117" y="0"/>
                </a:cubicBezTo>
                <a:close/>
                <a:moveTo>
                  <a:pt x="4213" y="0"/>
                </a:moveTo>
                <a:lnTo>
                  <a:pt x="4261" y="0"/>
                </a:lnTo>
                <a:cubicBezTo>
                  <a:pt x="4266" y="0"/>
                  <a:pt x="4269" y="4"/>
                  <a:pt x="4269" y="8"/>
                </a:cubicBezTo>
                <a:cubicBezTo>
                  <a:pt x="4269" y="13"/>
                  <a:pt x="4266" y="16"/>
                  <a:pt x="4261" y="16"/>
                </a:cubicBezTo>
                <a:lnTo>
                  <a:pt x="4213" y="16"/>
                </a:lnTo>
                <a:cubicBezTo>
                  <a:pt x="4209" y="16"/>
                  <a:pt x="4205" y="13"/>
                  <a:pt x="4205" y="8"/>
                </a:cubicBezTo>
                <a:cubicBezTo>
                  <a:pt x="4205" y="4"/>
                  <a:pt x="4209" y="0"/>
                  <a:pt x="4213" y="0"/>
                </a:cubicBezTo>
                <a:close/>
                <a:moveTo>
                  <a:pt x="4309" y="0"/>
                </a:moveTo>
                <a:lnTo>
                  <a:pt x="4357" y="0"/>
                </a:lnTo>
                <a:cubicBezTo>
                  <a:pt x="4362" y="0"/>
                  <a:pt x="4365" y="4"/>
                  <a:pt x="4365" y="8"/>
                </a:cubicBezTo>
                <a:cubicBezTo>
                  <a:pt x="4365" y="13"/>
                  <a:pt x="4362" y="16"/>
                  <a:pt x="4357" y="16"/>
                </a:cubicBezTo>
                <a:lnTo>
                  <a:pt x="4309" y="16"/>
                </a:lnTo>
                <a:cubicBezTo>
                  <a:pt x="4305" y="16"/>
                  <a:pt x="4301" y="13"/>
                  <a:pt x="4301" y="8"/>
                </a:cubicBezTo>
                <a:cubicBezTo>
                  <a:pt x="4301" y="4"/>
                  <a:pt x="4305" y="0"/>
                  <a:pt x="4309" y="0"/>
                </a:cubicBezTo>
                <a:close/>
                <a:moveTo>
                  <a:pt x="4405" y="0"/>
                </a:moveTo>
                <a:lnTo>
                  <a:pt x="4453" y="0"/>
                </a:lnTo>
                <a:cubicBezTo>
                  <a:pt x="4458" y="0"/>
                  <a:pt x="4461" y="4"/>
                  <a:pt x="4461" y="8"/>
                </a:cubicBezTo>
                <a:cubicBezTo>
                  <a:pt x="4461" y="13"/>
                  <a:pt x="4458" y="16"/>
                  <a:pt x="4453" y="16"/>
                </a:cubicBezTo>
                <a:lnTo>
                  <a:pt x="4405" y="16"/>
                </a:lnTo>
                <a:cubicBezTo>
                  <a:pt x="4401" y="16"/>
                  <a:pt x="4397" y="13"/>
                  <a:pt x="4397" y="8"/>
                </a:cubicBezTo>
                <a:cubicBezTo>
                  <a:pt x="4397" y="4"/>
                  <a:pt x="4401" y="0"/>
                  <a:pt x="4405" y="0"/>
                </a:cubicBezTo>
                <a:close/>
                <a:moveTo>
                  <a:pt x="4502" y="0"/>
                </a:moveTo>
                <a:lnTo>
                  <a:pt x="4550" y="0"/>
                </a:lnTo>
                <a:cubicBezTo>
                  <a:pt x="4554" y="0"/>
                  <a:pt x="4558" y="4"/>
                  <a:pt x="4558" y="8"/>
                </a:cubicBezTo>
                <a:cubicBezTo>
                  <a:pt x="4558" y="13"/>
                  <a:pt x="4554" y="16"/>
                  <a:pt x="4550" y="16"/>
                </a:cubicBezTo>
                <a:lnTo>
                  <a:pt x="4502" y="16"/>
                </a:lnTo>
                <a:cubicBezTo>
                  <a:pt x="4497" y="16"/>
                  <a:pt x="4494" y="13"/>
                  <a:pt x="4494" y="8"/>
                </a:cubicBezTo>
                <a:cubicBezTo>
                  <a:pt x="4494" y="4"/>
                  <a:pt x="4497" y="0"/>
                  <a:pt x="4502" y="0"/>
                </a:cubicBezTo>
                <a:close/>
                <a:moveTo>
                  <a:pt x="4598" y="0"/>
                </a:moveTo>
                <a:lnTo>
                  <a:pt x="4646" y="0"/>
                </a:lnTo>
                <a:cubicBezTo>
                  <a:pt x="4650" y="0"/>
                  <a:pt x="4654" y="4"/>
                  <a:pt x="4654" y="8"/>
                </a:cubicBezTo>
                <a:cubicBezTo>
                  <a:pt x="4654" y="13"/>
                  <a:pt x="4650" y="16"/>
                  <a:pt x="4646" y="16"/>
                </a:cubicBezTo>
                <a:lnTo>
                  <a:pt x="4598" y="16"/>
                </a:lnTo>
                <a:cubicBezTo>
                  <a:pt x="4593" y="16"/>
                  <a:pt x="4590" y="13"/>
                  <a:pt x="4590" y="8"/>
                </a:cubicBezTo>
                <a:cubicBezTo>
                  <a:pt x="4590" y="4"/>
                  <a:pt x="4593" y="0"/>
                  <a:pt x="4598" y="0"/>
                </a:cubicBezTo>
                <a:close/>
                <a:moveTo>
                  <a:pt x="4694" y="0"/>
                </a:moveTo>
                <a:lnTo>
                  <a:pt x="4742" y="0"/>
                </a:lnTo>
                <a:cubicBezTo>
                  <a:pt x="4746" y="0"/>
                  <a:pt x="4750" y="4"/>
                  <a:pt x="4750" y="8"/>
                </a:cubicBezTo>
                <a:cubicBezTo>
                  <a:pt x="4750" y="13"/>
                  <a:pt x="4746" y="16"/>
                  <a:pt x="4742" y="16"/>
                </a:cubicBezTo>
                <a:lnTo>
                  <a:pt x="4694" y="16"/>
                </a:lnTo>
                <a:cubicBezTo>
                  <a:pt x="4689" y="16"/>
                  <a:pt x="4686" y="13"/>
                  <a:pt x="4686" y="8"/>
                </a:cubicBezTo>
                <a:cubicBezTo>
                  <a:pt x="4686" y="4"/>
                  <a:pt x="4689" y="0"/>
                  <a:pt x="4694" y="0"/>
                </a:cubicBezTo>
                <a:close/>
                <a:moveTo>
                  <a:pt x="4790" y="0"/>
                </a:moveTo>
                <a:lnTo>
                  <a:pt x="4838" y="0"/>
                </a:lnTo>
                <a:cubicBezTo>
                  <a:pt x="4842" y="0"/>
                  <a:pt x="4846" y="4"/>
                  <a:pt x="4846" y="8"/>
                </a:cubicBezTo>
                <a:cubicBezTo>
                  <a:pt x="4846" y="13"/>
                  <a:pt x="4842" y="16"/>
                  <a:pt x="4838" y="16"/>
                </a:cubicBezTo>
                <a:lnTo>
                  <a:pt x="4790" y="16"/>
                </a:lnTo>
                <a:cubicBezTo>
                  <a:pt x="4785" y="16"/>
                  <a:pt x="4782" y="13"/>
                  <a:pt x="4782" y="8"/>
                </a:cubicBezTo>
                <a:cubicBezTo>
                  <a:pt x="4782" y="4"/>
                  <a:pt x="4785" y="0"/>
                  <a:pt x="4790" y="0"/>
                </a:cubicBezTo>
                <a:close/>
                <a:moveTo>
                  <a:pt x="4886" y="0"/>
                </a:moveTo>
                <a:lnTo>
                  <a:pt x="4934" y="0"/>
                </a:lnTo>
                <a:cubicBezTo>
                  <a:pt x="4938" y="0"/>
                  <a:pt x="4942" y="4"/>
                  <a:pt x="4942" y="8"/>
                </a:cubicBezTo>
                <a:cubicBezTo>
                  <a:pt x="4942" y="13"/>
                  <a:pt x="4938" y="16"/>
                  <a:pt x="4934" y="16"/>
                </a:cubicBezTo>
                <a:lnTo>
                  <a:pt x="4886" y="16"/>
                </a:lnTo>
                <a:cubicBezTo>
                  <a:pt x="4881" y="16"/>
                  <a:pt x="4878" y="13"/>
                  <a:pt x="4878" y="8"/>
                </a:cubicBezTo>
                <a:cubicBezTo>
                  <a:pt x="4878" y="4"/>
                  <a:pt x="4881" y="0"/>
                  <a:pt x="4886" y="0"/>
                </a:cubicBezTo>
                <a:close/>
                <a:moveTo>
                  <a:pt x="4982" y="0"/>
                </a:moveTo>
                <a:lnTo>
                  <a:pt x="5030" y="0"/>
                </a:lnTo>
                <a:cubicBezTo>
                  <a:pt x="5034" y="0"/>
                  <a:pt x="5038" y="4"/>
                  <a:pt x="5038" y="8"/>
                </a:cubicBezTo>
                <a:cubicBezTo>
                  <a:pt x="5038" y="13"/>
                  <a:pt x="5034" y="16"/>
                  <a:pt x="5030" y="16"/>
                </a:cubicBezTo>
                <a:lnTo>
                  <a:pt x="4982" y="16"/>
                </a:lnTo>
                <a:cubicBezTo>
                  <a:pt x="4978" y="16"/>
                  <a:pt x="4974" y="13"/>
                  <a:pt x="4974" y="8"/>
                </a:cubicBezTo>
                <a:cubicBezTo>
                  <a:pt x="4974" y="4"/>
                  <a:pt x="4978" y="0"/>
                  <a:pt x="4982" y="0"/>
                </a:cubicBezTo>
                <a:close/>
                <a:moveTo>
                  <a:pt x="5078" y="0"/>
                </a:moveTo>
                <a:lnTo>
                  <a:pt x="5126" y="0"/>
                </a:lnTo>
                <a:cubicBezTo>
                  <a:pt x="5131" y="0"/>
                  <a:pt x="5134" y="4"/>
                  <a:pt x="5134" y="8"/>
                </a:cubicBezTo>
                <a:cubicBezTo>
                  <a:pt x="5134" y="13"/>
                  <a:pt x="5131" y="16"/>
                  <a:pt x="5126" y="16"/>
                </a:cubicBezTo>
                <a:lnTo>
                  <a:pt x="5078" y="16"/>
                </a:lnTo>
                <a:cubicBezTo>
                  <a:pt x="5074" y="16"/>
                  <a:pt x="5070" y="13"/>
                  <a:pt x="5070" y="8"/>
                </a:cubicBezTo>
                <a:cubicBezTo>
                  <a:pt x="5070" y="4"/>
                  <a:pt x="5074" y="0"/>
                  <a:pt x="5078" y="0"/>
                </a:cubicBezTo>
                <a:close/>
                <a:moveTo>
                  <a:pt x="5174" y="0"/>
                </a:moveTo>
                <a:lnTo>
                  <a:pt x="5222" y="0"/>
                </a:lnTo>
                <a:cubicBezTo>
                  <a:pt x="5227" y="0"/>
                  <a:pt x="5230" y="4"/>
                  <a:pt x="5230" y="8"/>
                </a:cubicBezTo>
                <a:cubicBezTo>
                  <a:pt x="5230" y="13"/>
                  <a:pt x="5227" y="16"/>
                  <a:pt x="5222" y="16"/>
                </a:cubicBezTo>
                <a:lnTo>
                  <a:pt x="5174" y="16"/>
                </a:lnTo>
                <a:cubicBezTo>
                  <a:pt x="5170" y="16"/>
                  <a:pt x="5166" y="13"/>
                  <a:pt x="5166" y="8"/>
                </a:cubicBezTo>
                <a:cubicBezTo>
                  <a:pt x="5166" y="4"/>
                  <a:pt x="5170" y="0"/>
                  <a:pt x="5174" y="0"/>
                </a:cubicBezTo>
                <a:close/>
                <a:moveTo>
                  <a:pt x="5270" y="0"/>
                </a:moveTo>
                <a:lnTo>
                  <a:pt x="5318" y="0"/>
                </a:lnTo>
                <a:cubicBezTo>
                  <a:pt x="5323" y="0"/>
                  <a:pt x="5326" y="4"/>
                  <a:pt x="5326" y="8"/>
                </a:cubicBezTo>
                <a:cubicBezTo>
                  <a:pt x="5326" y="13"/>
                  <a:pt x="5323" y="16"/>
                  <a:pt x="5318" y="16"/>
                </a:cubicBezTo>
                <a:lnTo>
                  <a:pt x="5270" y="16"/>
                </a:lnTo>
                <a:cubicBezTo>
                  <a:pt x="5266" y="16"/>
                  <a:pt x="5262" y="13"/>
                  <a:pt x="5262" y="8"/>
                </a:cubicBezTo>
                <a:cubicBezTo>
                  <a:pt x="5262" y="4"/>
                  <a:pt x="5266" y="0"/>
                  <a:pt x="5270" y="0"/>
                </a:cubicBezTo>
                <a:close/>
                <a:moveTo>
                  <a:pt x="5366" y="0"/>
                </a:moveTo>
                <a:lnTo>
                  <a:pt x="5414" y="0"/>
                </a:lnTo>
                <a:cubicBezTo>
                  <a:pt x="5419" y="0"/>
                  <a:pt x="5422" y="4"/>
                  <a:pt x="5422" y="8"/>
                </a:cubicBezTo>
                <a:cubicBezTo>
                  <a:pt x="5422" y="13"/>
                  <a:pt x="5419" y="16"/>
                  <a:pt x="5414" y="16"/>
                </a:cubicBezTo>
                <a:lnTo>
                  <a:pt x="5366" y="16"/>
                </a:lnTo>
                <a:cubicBezTo>
                  <a:pt x="5362" y="16"/>
                  <a:pt x="5358" y="13"/>
                  <a:pt x="5358" y="8"/>
                </a:cubicBezTo>
                <a:cubicBezTo>
                  <a:pt x="5358" y="4"/>
                  <a:pt x="5362" y="0"/>
                  <a:pt x="5366" y="0"/>
                </a:cubicBezTo>
                <a:close/>
                <a:moveTo>
                  <a:pt x="5462" y="0"/>
                </a:moveTo>
                <a:lnTo>
                  <a:pt x="5511" y="0"/>
                </a:lnTo>
                <a:cubicBezTo>
                  <a:pt x="5515" y="0"/>
                  <a:pt x="5519" y="4"/>
                  <a:pt x="5519" y="8"/>
                </a:cubicBezTo>
                <a:cubicBezTo>
                  <a:pt x="5519" y="13"/>
                  <a:pt x="5515" y="16"/>
                  <a:pt x="5511" y="16"/>
                </a:cubicBezTo>
                <a:lnTo>
                  <a:pt x="5462" y="16"/>
                </a:lnTo>
                <a:cubicBezTo>
                  <a:pt x="5458" y="16"/>
                  <a:pt x="5454" y="13"/>
                  <a:pt x="5454" y="8"/>
                </a:cubicBezTo>
                <a:cubicBezTo>
                  <a:pt x="5454" y="4"/>
                  <a:pt x="5458" y="0"/>
                  <a:pt x="5462" y="0"/>
                </a:cubicBezTo>
                <a:close/>
                <a:moveTo>
                  <a:pt x="5559" y="0"/>
                </a:moveTo>
                <a:lnTo>
                  <a:pt x="5607" y="0"/>
                </a:lnTo>
                <a:cubicBezTo>
                  <a:pt x="5611" y="0"/>
                  <a:pt x="5615" y="4"/>
                  <a:pt x="5615" y="8"/>
                </a:cubicBezTo>
                <a:cubicBezTo>
                  <a:pt x="5615" y="13"/>
                  <a:pt x="5611" y="16"/>
                  <a:pt x="5607" y="16"/>
                </a:cubicBezTo>
                <a:lnTo>
                  <a:pt x="5559" y="16"/>
                </a:lnTo>
                <a:cubicBezTo>
                  <a:pt x="5554" y="16"/>
                  <a:pt x="5551" y="13"/>
                  <a:pt x="5551" y="8"/>
                </a:cubicBezTo>
                <a:cubicBezTo>
                  <a:pt x="5551" y="4"/>
                  <a:pt x="5554" y="0"/>
                  <a:pt x="5559" y="0"/>
                </a:cubicBezTo>
                <a:close/>
                <a:moveTo>
                  <a:pt x="5655" y="0"/>
                </a:moveTo>
                <a:lnTo>
                  <a:pt x="5703" y="0"/>
                </a:lnTo>
                <a:cubicBezTo>
                  <a:pt x="5707" y="0"/>
                  <a:pt x="5711" y="4"/>
                  <a:pt x="5711" y="8"/>
                </a:cubicBezTo>
                <a:cubicBezTo>
                  <a:pt x="5711" y="13"/>
                  <a:pt x="5707" y="16"/>
                  <a:pt x="5703" y="16"/>
                </a:cubicBezTo>
                <a:lnTo>
                  <a:pt x="5655" y="16"/>
                </a:lnTo>
                <a:cubicBezTo>
                  <a:pt x="5650" y="16"/>
                  <a:pt x="5647" y="13"/>
                  <a:pt x="5647" y="8"/>
                </a:cubicBezTo>
                <a:cubicBezTo>
                  <a:pt x="5647" y="4"/>
                  <a:pt x="5650" y="0"/>
                  <a:pt x="5655" y="0"/>
                </a:cubicBezTo>
                <a:close/>
                <a:moveTo>
                  <a:pt x="5751" y="0"/>
                </a:moveTo>
                <a:lnTo>
                  <a:pt x="5799" y="0"/>
                </a:lnTo>
                <a:cubicBezTo>
                  <a:pt x="5803" y="0"/>
                  <a:pt x="5807" y="4"/>
                  <a:pt x="5807" y="8"/>
                </a:cubicBezTo>
                <a:cubicBezTo>
                  <a:pt x="5807" y="13"/>
                  <a:pt x="5803" y="16"/>
                  <a:pt x="5799" y="16"/>
                </a:cubicBezTo>
                <a:lnTo>
                  <a:pt x="5751" y="16"/>
                </a:lnTo>
                <a:cubicBezTo>
                  <a:pt x="5746" y="16"/>
                  <a:pt x="5743" y="13"/>
                  <a:pt x="5743" y="8"/>
                </a:cubicBezTo>
                <a:cubicBezTo>
                  <a:pt x="5743" y="4"/>
                  <a:pt x="5746" y="0"/>
                  <a:pt x="5751" y="0"/>
                </a:cubicBezTo>
                <a:close/>
                <a:moveTo>
                  <a:pt x="5847" y="0"/>
                </a:moveTo>
                <a:lnTo>
                  <a:pt x="5895" y="0"/>
                </a:lnTo>
                <a:cubicBezTo>
                  <a:pt x="5899" y="0"/>
                  <a:pt x="5903" y="4"/>
                  <a:pt x="5903" y="8"/>
                </a:cubicBezTo>
                <a:cubicBezTo>
                  <a:pt x="5903" y="13"/>
                  <a:pt x="5899" y="16"/>
                  <a:pt x="5895" y="16"/>
                </a:cubicBezTo>
                <a:lnTo>
                  <a:pt x="5847" y="16"/>
                </a:lnTo>
                <a:cubicBezTo>
                  <a:pt x="5842" y="16"/>
                  <a:pt x="5839" y="13"/>
                  <a:pt x="5839" y="8"/>
                </a:cubicBezTo>
                <a:cubicBezTo>
                  <a:pt x="5839" y="4"/>
                  <a:pt x="5842" y="0"/>
                  <a:pt x="5847" y="0"/>
                </a:cubicBezTo>
                <a:close/>
                <a:moveTo>
                  <a:pt x="5943" y="0"/>
                </a:moveTo>
                <a:lnTo>
                  <a:pt x="5991" y="0"/>
                </a:lnTo>
                <a:cubicBezTo>
                  <a:pt x="5995" y="0"/>
                  <a:pt x="5999" y="4"/>
                  <a:pt x="5999" y="8"/>
                </a:cubicBezTo>
                <a:cubicBezTo>
                  <a:pt x="5999" y="13"/>
                  <a:pt x="5995" y="16"/>
                  <a:pt x="5991" y="16"/>
                </a:cubicBezTo>
                <a:lnTo>
                  <a:pt x="5943" y="16"/>
                </a:lnTo>
                <a:cubicBezTo>
                  <a:pt x="5939" y="16"/>
                  <a:pt x="5935" y="13"/>
                  <a:pt x="5935" y="8"/>
                </a:cubicBezTo>
                <a:cubicBezTo>
                  <a:pt x="5935" y="4"/>
                  <a:pt x="5939" y="0"/>
                  <a:pt x="5943" y="0"/>
                </a:cubicBezTo>
                <a:close/>
                <a:moveTo>
                  <a:pt x="6039" y="0"/>
                </a:moveTo>
                <a:lnTo>
                  <a:pt x="6087" y="0"/>
                </a:lnTo>
                <a:cubicBezTo>
                  <a:pt x="6092" y="0"/>
                  <a:pt x="6095" y="4"/>
                  <a:pt x="6095" y="8"/>
                </a:cubicBezTo>
                <a:cubicBezTo>
                  <a:pt x="6095" y="13"/>
                  <a:pt x="6092" y="16"/>
                  <a:pt x="6087" y="16"/>
                </a:cubicBezTo>
                <a:lnTo>
                  <a:pt x="6039" y="16"/>
                </a:lnTo>
                <a:cubicBezTo>
                  <a:pt x="6035" y="16"/>
                  <a:pt x="6031" y="13"/>
                  <a:pt x="6031" y="8"/>
                </a:cubicBezTo>
                <a:cubicBezTo>
                  <a:pt x="6031" y="4"/>
                  <a:pt x="6035" y="0"/>
                  <a:pt x="6039" y="0"/>
                </a:cubicBezTo>
                <a:close/>
                <a:moveTo>
                  <a:pt x="6135" y="0"/>
                </a:moveTo>
                <a:lnTo>
                  <a:pt x="6183" y="0"/>
                </a:lnTo>
                <a:cubicBezTo>
                  <a:pt x="6188" y="0"/>
                  <a:pt x="6191" y="4"/>
                  <a:pt x="6191" y="8"/>
                </a:cubicBezTo>
                <a:cubicBezTo>
                  <a:pt x="6191" y="13"/>
                  <a:pt x="6188" y="16"/>
                  <a:pt x="6183" y="16"/>
                </a:cubicBezTo>
                <a:lnTo>
                  <a:pt x="6135" y="16"/>
                </a:lnTo>
                <a:cubicBezTo>
                  <a:pt x="6131" y="16"/>
                  <a:pt x="6127" y="13"/>
                  <a:pt x="6127" y="8"/>
                </a:cubicBezTo>
                <a:cubicBezTo>
                  <a:pt x="6127" y="4"/>
                  <a:pt x="6131" y="0"/>
                  <a:pt x="6135" y="0"/>
                </a:cubicBezTo>
                <a:close/>
                <a:moveTo>
                  <a:pt x="6231" y="0"/>
                </a:moveTo>
                <a:lnTo>
                  <a:pt x="6279" y="0"/>
                </a:lnTo>
                <a:cubicBezTo>
                  <a:pt x="6284" y="0"/>
                  <a:pt x="6287" y="4"/>
                  <a:pt x="6287" y="8"/>
                </a:cubicBezTo>
                <a:cubicBezTo>
                  <a:pt x="6287" y="13"/>
                  <a:pt x="6284" y="16"/>
                  <a:pt x="6279" y="16"/>
                </a:cubicBezTo>
                <a:lnTo>
                  <a:pt x="6231" y="16"/>
                </a:lnTo>
                <a:cubicBezTo>
                  <a:pt x="6227" y="16"/>
                  <a:pt x="6223" y="13"/>
                  <a:pt x="6223" y="8"/>
                </a:cubicBezTo>
                <a:cubicBezTo>
                  <a:pt x="6223" y="4"/>
                  <a:pt x="6227" y="0"/>
                  <a:pt x="6231" y="0"/>
                </a:cubicBezTo>
                <a:close/>
                <a:moveTo>
                  <a:pt x="6327" y="0"/>
                </a:moveTo>
                <a:lnTo>
                  <a:pt x="6375" y="0"/>
                </a:lnTo>
                <a:cubicBezTo>
                  <a:pt x="6380" y="0"/>
                  <a:pt x="6383" y="4"/>
                  <a:pt x="6383" y="8"/>
                </a:cubicBezTo>
                <a:cubicBezTo>
                  <a:pt x="6383" y="13"/>
                  <a:pt x="6380" y="16"/>
                  <a:pt x="6375" y="16"/>
                </a:cubicBezTo>
                <a:lnTo>
                  <a:pt x="6327" y="16"/>
                </a:lnTo>
                <a:cubicBezTo>
                  <a:pt x="6323" y="16"/>
                  <a:pt x="6319" y="13"/>
                  <a:pt x="6319" y="8"/>
                </a:cubicBezTo>
                <a:cubicBezTo>
                  <a:pt x="6319" y="4"/>
                  <a:pt x="6323" y="0"/>
                  <a:pt x="6327" y="0"/>
                </a:cubicBezTo>
                <a:close/>
                <a:moveTo>
                  <a:pt x="6423" y="0"/>
                </a:moveTo>
                <a:lnTo>
                  <a:pt x="6471" y="0"/>
                </a:lnTo>
                <a:cubicBezTo>
                  <a:pt x="6476" y="0"/>
                  <a:pt x="6479" y="4"/>
                  <a:pt x="6479" y="8"/>
                </a:cubicBezTo>
                <a:cubicBezTo>
                  <a:pt x="6479" y="13"/>
                  <a:pt x="6476" y="16"/>
                  <a:pt x="6471" y="16"/>
                </a:cubicBezTo>
                <a:lnTo>
                  <a:pt x="6423" y="16"/>
                </a:lnTo>
                <a:cubicBezTo>
                  <a:pt x="6419" y="16"/>
                  <a:pt x="6415" y="13"/>
                  <a:pt x="6415" y="8"/>
                </a:cubicBezTo>
                <a:cubicBezTo>
                  <a:pt x="6415" y="4"/>
                  <a:pt x="6419" y="0"/>
                  <a:pt x="6423" y="0"/>
                </a:cubicBezTo>
                <a:close/>
                <a:moveTo>
                  <a:pt x="6520" y="0"/>
                </a:moveTo>
                <a:lnTo>
                  <a:pt x="6568" y="0"/>
                </a:lnTo>
                <a:cubicBezTo>
                  <a:pt x="6572" y="0"/>
                  <a:pt x="6576" y="4"/>
                  <a:pt x="6576" y="8"/>
                </a:cubicBezTo>
                <a:cubicBezTo>
                  <a:pt x="6576" y="13"/>
                  <a:pt x="6572" y="16"/>
                  <a:pt x="6568" y="16"/>
                </a:cubicBezTo>
                <a:lnTo>
                  <a:pt x="6520" y="16"/>
                </a:lnTo>
                <a:cubicBezTo>
                  <a:pt x="6515" y="16"/>
                  <a:pt x="6512" y="13"/>
                  <a:pt x="6512" y="8"/>
                </a:cubicBezTo>
                <a:cubicBezTo>
                  <a:pt x="6512" y="4"/>
                  <a:pt x="6515" y="0"/>
                  <a:pt x="6520" y="0"/>
                </a:cubicBezTo>
                <a:close/>
                <a:moveTo>
                  <a:pt x="6616" y="0"/>
                </a:moveTo>
                <a:lnTo>
                  <a:pt x="6664" y="0"/>
                </a:lnTo>
                <a:cubicBezTo>
                  <a:pt x="6668" y="0"/>
                  <a:pt x="6672" y="4"/>
                  <a:pt x="6672" y="8"/>
                </a:cubicBezTo>
                <a:cubicBezTo>
                  <a:pt x="6672" y="13"/>
                  <a:pt x="6668" y="16"/>
                  <a:pt x="6664" y="16"/>
                </a:cubicBezTo>
                <a:lnTo>
                  <a:pt x="6616" y="16"/>
                </a:lnTo>
                <a:cubicBezTo>
                  <a:pt x="6611" y="16"/>
                  <a:pt x="6608" y="13"/>
                  <a:pt x="6608" y="8"/>
                </a:cubicBezTo>
                <a:cubicBezTo>
                  <a:pt x="6608" y="4"/>
                  <a:pt x="6611" y="0"/>
                  <a:pt x="6616" y="0"/>
                </a:cubicBezTo>
                <a:close/>
                <a:moveTo>
                  <a:pt x="6712" y="0"/>
                </a:moveTo>
                <a:lnTo>
                  <a:pt x="6760" y="0"/>
                </a:lnTo>
                <a:cubicBezTo>
                  <a:pt x="6764" y="0"/>
                  <a:pt x="6768" y="4"/>
                  <a:pt x="6768" y="8"/>
                </a:cubicBezTo>
                <a:cubicBezTo>
                  <a:pt x="6768" y="13"/>
                  <a:pt x="6764" y="16"/>
                  <a:pt x="6760" y="16"/>
                </a:cubicBezTo>
                <a:lnTo>
                  <a:pt x="6712" y="16"/>
                </a:lnTo>
                <a:cubicBezTo>
                  <a:pt x="6707" y="16"/>
                  <a:pt x="6704" y="13"/>
                  <a:pt x="6704" y="8"/>
                </a:cubicBezTo>
                <a:cubicBezTo>
                  <a:pt x="6704" y="4"/>
                  <a:pt x="6707" y="0"/>
                  <a:pt x="6712" y="0"/>
                </a:cubicBezTo>
                <a:close/>
                <a:moveTo>
                  <a:pt x="6808" y="0"/>
                </a:moveTo>
                <a:lnTo>
                  <a:pt x="6856" y="0"/>
                </a:lnTo>
                <a:cubicBezTo>
                  <a:pt x="6860" y="0"/>
                  <a:pt x="6864" y="4"/>
                  <a:pt x="6864" y="8"/>
                </a:cubicBezTo>
                <a:cubicBezTo>
                  <a:pt x="6864" y="13"/>
                  <a:pt x="6860" y="16"/>
                  <a:pt x="6856" y="16"/>
                </a:cubicBezTo>
                <a:lnTo>
                  <a:pt x="6808" y="16"/>
                </a:lnTo>
                <a:cubicBezTo>
                  <a:pt x="6803" y="16"/>
                  <a:pt x="6800" y="13"/>
                  <a:pt x="6800" y="8"/>
                </a:cubicBezTo>
                <a:cubicBezTo>
                  <a:pt x="6800" y="4"/>
                  <a:pt x="6803" y="0"/>
                  <a:pt x="6808" y="0"/>
                </a:cubicBezTo>
                <a:close/>
                <a:moveTo>
                  <a:pt x="6904" y="0"/>
                </a:moveTo>
                <a:lnTo>
                  <a:pt x="6952" y="0"/>
                </a:lnTo>
                <a:cubicBezTo>
                  <a:pt x="6956" y="0"/>
                  <a:pt x="6960" y="4"/>
                  <a:pt x="6960" y="8"/>
                </a:cubicBezTo>
                <a:cubicBezTo>
                  <a:pt x="6960" y="13"/>
                  <a:pt x="6956" y="16"/>
                  <a:pt x="6952" y="16"/>
                </a:cubicBezTo>
                <a:lnTo>
                  <a:pt x="6904" y="16"/>
                </a:lnTo>
                <a:cubicBezTo>
                  <a:pt x="6900" y="16"/>
                  <a:pt x="6896" y="13"/>
                  <a:pt x="6896" y="8"/>
                </a:cubicBezTo>
                <a:cubicBezTo>
                  <a:pt x="6896" y="4"/>
                  <a:pt x="6900" y="0"/>
                  <a:pt x="6904" y="0"/>
                </a:cubicBezTo>
                <a:close/>
                <a:moveTo>
                  <a:pt x="7000" y="0"/>
                </a:moveTo>
                <a:lnTo>
                  <a:pt x="7048" y="0"/>
                </a:lnTo>
                <a:cubicBezTo>
                  <a:pt x="7052" y="0"/>
                  <a:pt x="7056" y="4"/>
                  <a:pt x="7056" y="8"/>
                </a:cubicBezTo>
                <a:cubicBezTo>
                  <a:pt x="7056" y="13"/>
                  <a:pt x="7052" y="16"/>
                  <a:pt x="7048" y="16"/>
                </a:cubicBezTo>
                <a:lnTo>
                  <a:pt x="7000" y="16"/>
                </a:lnTo>
                <a:cubicBezTo>
                  <a:pt x="6996" y="16"/>
                  <a:pt x="6992" y="13"/>
                  <a:pt x="6992" y="8"/>
                </a:cubicBezTo>
                <a:cubicBezTo>
                  <a:pt x="6992" y="4"/>
                  <a:pt x="6996" y="0"/>
                  <a:pt x="7000" y="0"/>
                </a:cubicBezTo>
                <a:close/>
                <a:moveTo>
                  <a:pt x="7096" y="0"/>
                </a:moveTo>
                <a:lnTo>
                  <a:pt x="7144" y="0"/>
                </a:lnTo>
                <a:cubicBezTo>
                  <a:pt x="7149" y="0"/>
                  <a:pt x="7152" y="4"/>
                  <a:pt x="7152" y="8"/>
                </a:cubicBezTo>
                <a:cubicBezTo>
                  <a:pt x="7152" y="13"/>
                  <a:pt x="7149" y="16"/>
                  <a:pt x="7144" y="16"/>
                </a:cubicBezTo>
                <a:lnTo>
                  <a:pt x="7096" y="16"/>
                </a:lnTo>
                <a:cubicBezTo>
                  <a:pt x="7092" y="16"/>
                  <a:pt x="7088" y="13"/>
                  <a:pt x="7088" y="8"/>
                </a:cubicBezTo>
                <a:cubicBezTo>
                  <a:pt x="7088" y="4"/>
                  <a:pt x="7092" y="0"/>
                  <a:pt x="7096" y="0"/>
                </a:cubicBezTo>
                <a:close/>
                <a:moveTo>
                  <a:pt x="7192" y="0"/>
                </a:moveTo>
                <a:lnTo>
                  <a:pt x="7240" y="0"/>
                </a:lnTo>
                <a:cubicBezTo>
                  <a:pt x="7245" y="0"/>
                  <a:pt x="7248" y="4"/>
                  <a:pt x="7248" y="8"/>
                </a:cubicBezTo>
                <a:cubicBezTo>
                  <a:pt x="7248" y="13"/>
                  <a:pt x="7245" y="16"/>
                  <a:pt x="7240" y="16"/>
                </a:cubicBezTo>
                <a:lnTo>
                  <a:pt x="7192" y="16"/>
                </a:lnTo>
                <a:cubicBezTo>
                  <a:pt x="7188" y="16"/>
                  <a:pt x="7184" y="13"/>
                  <a:pt x="7184" y="8"/>
                </a:cubicBezTo>
                <a:cubicBezTo>
                  <a:pt x="7184" y="4"/>
                  <a:pt x="7188" y="0"/>
                  <a:pt x="7192" y="0"/>
                </a:cubicBezTo>
                <a:close/>
                <a:moveTo>
                  <a:pt x="7273" y="32"/>
                </a:moveTo>
                <a:lnTo>
                  <a:pt x="7273" y="80"/>
                </a:lnTo>
                <a:cubicBezTo>
                  <a:pt x="7273" y="84"/>
                  <a:pt x="7270" y="88"/>
                  <a:pt x="7265" y="88"/>
                </a:cubicBezTo>
                <a:cubicBezTo>
                  <a:pt x="7261" y="88"/>
                  <a:pt x="7257" y="84"/>
                  <a:pt x="7257" y="80"/>
                </a:cubicBezTo>
                <a:lnTo>
                  <a:pt x="7257" y="32"/>
                </a:lnTo>
                <a:cubicBezTo>
                  <a:pt x="7257" y="27"/>
                  <a:pt x="7261" y="24"/>
                  <a:pt x="7265" y="24"/>
                </a:cubicBezTo>
                <a:cubicBezTo>
                  <a:pt x="7270" y="24"/>
                  <a:pt x="7273" y="27"/>
                  <a:pt x="7273" y="32"/>
                </a:cubicBezTo>
                <a:close/>
                <a:moveTo>
                  <a:pt x="7273" y="128"/>
                </a:moveTo>
                <a:lnTo>
                  <a:pt x="7273" y="176"/>
                </a:lnTo>
                <a:cubicBezTo>
                  <a:pt x="7273" y="180"/>
                  <a:pt x="7270" y="184"/>
                  <a:pt x="7265" y="184"/>
                </a:cubicBezTo>
                <a:cubicBezTo>
                  <a:pt x="7261" y="184"/>
                  <a:pt x="7257" y="180"/>
                  <a:pt x="7257" y="176"/>
                </a:cubicBezTo>
                <a:lnTo>
                  <a:pt x="7257" y="128"/>
                </a:lnTo>
                <a:cubicBezTo>
                  <a:pt x="7257" y="123"/>
                  <a:pt x="7261" y="120"/>
                  <a:pt x="7265" y="120"/>
                </a:cubicBezTo>
                <a:cubicBezTo>
                  <a:pt x="7270" y="120"/>
                  <a:pt x="7273" y="123"/>
                  <a:pt x="7273" y="128"/>
                </a:cubicBezTo>
                <a:close/>
                <a:moveTo>
                  <a:pt x="7273" y="224"/>
                </a:moveTo>
                <a:lnTo>
                  <a:pt x="7273" y="272"/>
                </a:lnTo>
                <a:cubicBezTo>
                  <a:pt x="7273" y="276"/>
                  <a:pt x="7270" y="280"/>
                  <a:pt x="7265" y="280"/>
                </a:cubicBezTo>
                <a:cubicBezTo>
                  <a:pt x="7261" y="280"/>
                  <a:pt x="7257" y="276"/>
                  <a:pt x="7257" y="272"/>
                </a:cubicBezTo>
                <a:lnTo>
                  <a:pt x="7257" y="224"/>
                </a:lnTo>
                <a:cubicBezTo>
                  <a:pt x="7257" y="219"/>
                  <a:pt x="7261" y="216"/>
                  <a:pt x="7265" y="216"/>
                </a:cubicBezTo>
                <a:cubicBezTo>
                  <a:pt x="7270" y="216"/>
                  <a:pt x="7273" y="219"/>
                  <a:pt x="7273" y="224"/>
                </a:cubicBezTo>
                <a:close/>
                <a:moveTo>
                  <a:pt x="7273" y="320"/>
                </a:moveTo>
                <a:lnTo>
                  <a:pt x="7273" y="368"/>
                </a:lnTo>
                <a:cubicBezTo>
                  <a:pt x="7273" y="372"/>
                  <a:pt x="7270" y="376"/>
                  <a:pt x="7265" y="376"/>
                </a:cubicBezTo>
                <a:cubicBezTo>
                  <a:pt x="7261" y="376"/>
                  <a:pt x="7257" y="372"/>
                  <a:pt x="7257" y="368"/>
                </a:cubicBezTo>
                <a:lnTo>
                  <a:pt x="7257" y="320"/>
                </a:lnTo>
                <a:cubicBezTo>
                  <a:pt x="7257" y="315"/>
                  <a:pt x="7261" y="312"/>
                  <a:pt x="7265" y="312"/>
                </a:cubicBezTo>
                <a:cubicBezTo>
                  <a:pt x="7270" y="312"/>
                  <a:pt x="7273" y="315"/>
                  <a:pt x="7273" y="320"/>
                </a:cubicBezTo>
                <a:close/>
                <a:moveTo>
                  <a:pt x="7273" y="416"/>
                </a:moveTo>
                <a:lnTo>
                  <a:pt x="7273" y="464"/>
                </a:lnTo>
                <a:cubicBezTo>
                  <a:pt x="7273" y="468"/>
                  <a:pt x="7270" y="472"/>
                  <a:pt x="7265" y="472"/>
                </a:cubicBezTo>
                <a:cubicBezTo>
                  <a:pt x="7261" y="472"/>
                  <a:pt x="7257" y="468"/>
                  <a:pt x="7257" y="464"/>
                </a:cubicBezTo>
                <a:lnTo>
                  <a:pt x="7257" y="416"/>
                </a:lnTo>
                <a:cubicBezTo>
                  <a:pt x="7257" y="412"/>
                  <a:pt x="7261" y="408"/>
                  <a:pt x="7265" y="408"/>
                </a:cubicBezTo>
                <a:cubicBezTo>
                  <a:pt x="7270" y="408"/>
                  <a:pt x="7273" y="412"/>
                  <a:pt x="7273" y="416"/>
                </a:cubicBezTo>
                <a:close/>
                <a:moveTo>
                  <a:pt x="7273" y="512"/>
                </a:moveTo>
                <a:lnTo>
                  <a:pt x="7273" y="560"/>
                </a:lnTo>
                <a:cubicBezTo>
                  <a:pt x="7273" y="565"/>
                  <a:pt x="7270" y="568"/>
                  <a:pt x="7265" y="568"/>
                </a:cubicBezTo>
                <a:cubicBezTo>
                  <a:pt x="7261" y="568"/>
                  <a:pt x="7257" y="565"/>
                  <a:pt x="7257" y="560"/>
                </a:cubicBezTo>
                <a:lnTo>
                  <a:pt x="7257" y="512"/>
                </a:lnTo>
                <a:cubicBezTo>
                  <a:pt x="7257" y="508"/>
                  <a:pt x="7261" y="504"/>
                  <a:pt x="7265" y="504"/>
                </a:cubicBezTo>
                <a:cubicBezTo>
                  <a:pt x="7270" y="504"/>
                  <a:pt x="7273" y="508"/>
                  <a:pt x="7273" y="512"/>
                </a:cubicBezTo>
                <a:close/>
                <a:moveTo>
                  <a:pt x="7273" y="608"/>
                </a:moveTo>
                <a:lnTo>
                  <a:pt x="7273" y="656"/>
                </a:lnTo>
                <a:cubicBezTo>
                  <a:pt x="7273" y="661"/>
                  <a:pt x="7270" y="664"/>
                  <a:pt x="7265" y="664"/>
                </a:cubicBezTo>
                <a:cubicBezTo>
                  <a:pt x="7261" y="664"/>
                  <a:pt x="7257" y="661"/>
                  <a:pt x="7257" y="656"/>
                </a:cubicBezTo>
                <a:lnTo>
                  <a:pt x="7257" y="608"/>
                </a:lnTo>
                <a:cubicBezTo>
                  <a:pt x="7257" y="604"/>
                  <a:pt x="7261" y="600"/>
                  <a:pt x="7265" y="600"/>
                </a:cubicBezTo>
                <a:cubicBezTo>
                  <a:pt x="7270" y="600"/>
                  <a:pt x="7273" y="604"/>
                  <a:pt x="7273" y="608"/>
                </a:cubicBezTo>
                <a:close/>
                <a:moveTo>
                  <a:pt x="7273" y="704"/>
                </a:moveTo>
                <a:lnTo>
                  <a:pt x="7273" y="752"/>
                </a:lnTo>
                <a:cubicBezTo>
                  <a:pt x="7273" y="757"/>
                  <a:pt x="7270" y="760"/>
                  <a:pt x="7265" y="760"/>
                </a:cubicBezTo>
                <a:cubicBezTo>
                  <a:pt x="7261" y="760"/>
                  <a:pt x="7257" y="757"/>
                  <a:pt x="7257" y="752"/>
                </a:cubicBezTo>
                <a:lnTo>
                  <a:pt x="7257" y="704"/>
                </a:lnTo>
                <a:cubicBezTo>
                  <a:pt x="7257" y="700"/>
                  <a:pt x="7261" y="696"/>
                  <a:pt x="7265" y="696"/>
                </a:cubicBezTo>
                <a:cubicBezTo>
                  <a:pt x="7270" y="696"/>
                  <a:pt x="7273" y="700"/>
                  <a:pt x="7273" y="704"/>
                </a:cubicBezTo>
                <a:close/>
                <a:moveTo>
                  <a:pt x="7273" y="800"/>
                </a:moveTo>
                <a:lnTo>
                  <a:pt x="7273" y="848"/>
                </a:lnTo>
                <a:cubicBezTo>
                  <a:pt x="7273" y="853"/>
                  <a:pt x="7270" y="856"/>
                  <a:pt x="7265" y="856"/>
                </a:cubicBezTo>
                <a:cubicBezTo>
                  <a:pt x="7261" y="856"/>
                  <a:pt x="7257" y="853"/>
                  <a:pt x="7257" y="848"/>
                </a:cubicBezTo>
                <a:lnTo>
                  <a:pt x="7257" y="800"/>
                </a:lnTo>
                <a:cubicBezTo>
                  <a:pt x="7257" y="796"/>
                  <a:pt x="7261" y="792"/>
                  <a:pt x="7265" y="792"/>
                </a:cubicBezTo>
                <a:cubicBezTo>
                  <a:pt x="7270" y="792"/>
                  <a:pt x="7273" y="796"/>
                  <a:pt x="7273" y="800"/>
                </a:cubicBezTo>
                <a:close/>
                <a:moveTo>
                  <a:pt x="7273" y="896"/>
                </a:moveTo>
                <a:lnTo>
                  <a:pt x="7273" y="945"/>
                </a:lnTo>
                <a:cubicBezTo>
                  <a:pt x="7273" y="949"/>
                  <a:pt x="7270" y="953"/>
                  <a:pt x="7265" y="953"/>
                </a:cubicBezTo>
                <a:cubicBezTo>
                  <a:pt x="7261" y="953"/>
                  <a:pt x="7257" y="949"/>
                  <a:pt x="7257" y="945"/>
                </a:cubicBezTo>
                <a:lnTo>
                  <a:pt x="7257" y="896"/>
                </a:lnTo>
                <a:cubicBezTo>
                  <a:pt x="7257" y="892"/>
                  <a:pt x="7261" y="888"/>
                  <a:pt x="7265" y="888"/>
                </a:cubicBezTo>
                <a:cubicBezTo>
                  <a:pt x="7270" y="888"/>
                  <a:pt x="7273" y="892"/>
                  <a:pt x="7273" y="896"/>
                </a:cubicBezTo>
                <a:close/>
                <a:moveTo>
                  <a:pt x="7273" y="993"/>
                </a:moveTo>
                <a:lnTo>
                  <a:pt x="7273" y="1041"/>
                </a:lnTo>
                <a:cubicBezTo>
                  <a:pt x="7273" y="1045"/>
                  <a:pt x="7270" y="1049"/>
                  <a:pt x="7265" y="1049"/>
                </a:cubicBezTo>
                <a:cubicBezTo>
                  <a:pt x="7261" y="1049"/>
                  <a:pt x="7257" y="1045"/>
                  <a:pt x="7257" y="1041"/>
                </a:cubicBezTo>
                <a:lnTo>
                  <a:pt x="7257" y="993"/>
                </a:lnTo>
                <a:cubicBezTo>
                  <a:pt x="7257" y="988"/>
                  <a:pt x="7261" y="985"/>
                  <a:pt x="7265" y="985"/>
                </a:cubicBezTo>
                <a:cubicBezTo>
                  <a:pt x="7270" y="985"/>
                  <a:pt x="7273" y="988"/>
                  <a:pt x="7273" y="993"/>
                </a:cubicBezTo>
                <a:close/>
                <a:moveTo>
                  <a:pt x="7273" y="1089"/>
                </a:moveTo>
                <a:lnTo>
                  <a:pt x="7273" y="1137"/>
                </a:lnTo>
                <a:cubicBezTo>
                  <a:pt x="7273" y="1141"/>
                  <a:pt x="7270" y="1145"/>
                  <a:pt x="7265" y="1145"/>
                </a:cubicBezTo>
                <a:cubicBezTo>
                  <a:pt x="7261" y="1145"/>
                  <a:pt x="7257" y="1141"/>
                  <a:pt x="7257" y="1137"/>
                </a:cubicBezTo>
                <a:lnTo>
                  <a:pt x="7257" y="1089"/>
                </a:lnTo>
                <a:cubicBezTo>
                  <a:pt x="7257" y="1084"/>
                  <a:pt x="7261" y="1081"/>
                  <a:pt x="7265" y="1081"/>
                </a:cubicBezTo>
                <a:cubicBezTo>
                  <a:pt x="7270" y="1081"/>
                  <a:pt x="7273" y="1084"/>
                  <a:pt x="7273" y="1089"/>
                </a:cubicBezTo>
                <a:close/>
                <a:moveTo>
                  <a:pt x="7273" y="1185"/>
                </a:moveTo>
                <a:lnTo>
                  <a:pt x="7273" y="1233"/>
                </a:lnTo>
                <a:cubicBezTo>
                  <a:pt x="7273" y="1237"/>
                  <a:pt x="7270" y="1241"/>
                  <a:pt x="7265" y="1241"/>
                </a:cubicBezTo>
                <a:cubicBezTo>
                  <a:pt x="7261" y="1241"/>
                  <a:pt x="7257" y="1237"/>
                  <a:pt x="7257" y="1233"/>
                </a:cubicBezTo>
                <a:lnTo>
                  <a:pt x="7257" y="1185"/>
                </a:lnTo>
                <a:cubicBezTo>
                  <a:pt x="7257" y="1180"/>
                  <a:pt x="7261" y="1177"/>
                  <a:pt x="7265" y="1177"/>
                </a:cubicBezTo>
                <a:cubicBezTo>
                  <a:pt x="7270" y="1177"/>
                  <a:pt x="7273" y="1180"/>
                  <a:pt x="7273" y="1185"/>
                </a:cubicBezTo>
                <a:close/>
                <a:moveTo>
                  <a:pt x="7273" y="1281"/>
                </a:moveTo>
                <a:lnTo>
                  <a:pt x="7273" y="1329"/>
                </a:lnTo>
                <a:cubicBezTo>
                  <a:pt x="7273" y="1333"/>
                  <a:pt x="7270" y="1337"/>
                  <a:pt x="7265" y="1337"/>
                </a:cubicBezTo>
                <a:cubicBezTo>
                  <a:pt x="7261" y="1337"/>
                  <a:pt x="7257" y="1333"/>
                  <a:pt x="7257" y="1329"/>
                </a:cubicBezTo>
                <a:lnTo>
                  <a:pt x="7257" y="1281"/>
                </a:lnTo>
                <a:cubicBezTo>
                  <a:pt x="7257" y="1276"/>
                  <a:pt x="7261" y="1273"/>
                  <a:pt x="7265" y="1273"/>
                </a:cubicBezTo>
                <a:cubicBezTo>
                  <a:pt x="7270" y="1273"/>
                  <a:pt x="7273" y="1276"/>
                  <a:pt x="7273" y="1281"/>
                </a:cubicBezTo>
                <a:close/>
                <a:moveTo>
                  <a:pt x="7273" y="1377"/>
                </a:moveTo>
                <a:lnTo>
                  <a:pt x="7273" y="1425"/>
                </a:lnTo>
                <a:cubicBezTo>
                  <a:pt x="7273" y="1429"/>
                  <a:pt x="7270" y="1433"/>
                  <a:pt x="7265" y="1433"/>
                </a:cubicBezTo>
                <a:cubicBezTo>
                  <a:pt x="7261" y="1433"/>
                  <a:pt x="7257" y="1429"/>
                  <a:pt x="7257" y="1425"/>
                </a:cubicBezTo>
                <a:lnTo>
                  <a:pt x="7257" y="1377"/>
                </a:lnTo>
                <a:cubicBezTo>
                  <a:pt x="7257" y="1373"/>
                  <a:pt x="7261" y="1369"/>
                  <a:pt x="7265" y="1369"/>
                </a:cubicBezTo>
                <a:cubicBezTo>
                  <a:pt x="7270" y="1369"/>
                  <a:pt x="7273" y="1373"/>
                  <a:pt x="7273" y="1377"/>
                </a:cubicBezTo>
                <a:close/>
                <a:moveTo>
                  <a:pt x="7273" y="1473"/>
                </a:moveTo>
                <a:lnTo>
                  <a:pt x="7273" y="1521"/>
                </a:lnTo>
                <a:cubicBezTo>
                  <a:pt x="7273" y="1526"/>
                  <a:pt x="7270" y="1529"/>
                  <a:pt x="7265" y="1529"/>
                </a:cubicBezTo>
                <a:cubicBezTo>
                  <a:pt x="7261" y="1529"/>
                  <a:pt x="7257" y="1526"/>
                  <a:pt x="7257" y="1521"/>
                </a:cubicBezTo>
                <a:lnTo>
                  <a:pt x="7257" y="1473"/>
                </a:lnTo>
                <a:cubicBezTo>
                  <a:pt x="7257" y="1469"/>
                  <a:pt x="7261" y="1465"/>
                  <a:pt x="7265" y="1465"/>
                </a:cubicBezTo>
                <a:cubicBezTo>
                  <a:pt x="7270" y="1465"/>
                  <a:pt x="7273" y="1469"/>
                  <a:pt x="7273" y="1473"/>
                </a:cubicBezTo>
                <a:close/>
                <a:moveTo>
                  <a:pt x="7273" y="1569"/>
                </a:moveTo>
                <a:lnTo>
                  <a:pt x="7273" y="1617"/>
                </a:lnTo>
                <a:cubicBezTo>
                  <a:pt x="7273" y="1622"/>
                  <a:pt x="7270" y="1625"/>
                  <a:pt x="7265" y="1625"/>
                </a:cubicBezTo>
                <a:cubicBezTo>
                  <a:pt x="7261" y="1625"/>
                  <a:pt x="7257" y="1622"/>
                  <a:pt x="7257" y="1617"/>
                </a:cubicBezTo>
                <a:lnTo>
                  <a:pt x="7257" y="1569"/>
                </a:lnTo>
                <a:cubicBezTo>
                  <a:pt x="7257" y="1565"/>
                  <a:pt x="7261" y="1561"/>
                  <a:pt x="7265" y="1561"/>
                </a:cubicBezTo>
                <a:cubicBezTo>
                  <a:pt x="7270" y="1561"/>
                  <a:pt x="7273" y="1565"/>
                  <a:pt x="7273" y="1569"/>
                </a:cubicBezTo>
                <a:close/>
                <a:moveTo>
                  <a:pt x="7273" y="1665"/>
                </a:moveTo>
                <a:lnTo>
                  <a:pt x="7273" y="1713"/>
                </a:lnTo>
                <a:cubicBezTo>
                  <a:pt x="7273" y="1718"/>
                  <a:pt x="7270" y="1721"/>
                  <a:pt x="7265" y="1721"/>
                </a:cubicBezTo>
                <a:cubicBezTo>
                  <a:pt x="7261" y="1721"/>
                  <a:pt x="7257" y="1718"/>
                  <a:pt x="7257" y="1713"/>
                </a:cubicBezTo>
                <a:lnTo>
                  <a:pt x="7257" y="1665"/>
                </a:lnTo>
                <a:cubicBezTo>
                  <a:pt x="7257" y="1661"/>
                  <a:pt x="7261" y="1657"/>
                  <a:pt x="7265" y="1657"/>
                </a:cubicBezTo>
                <a:cubicBezTo>
                  <a:pt x="7270" y="1657"/>
                  <a:pt x="7273" y="1661"/>
                  <a:pt x="7273" y="1665"/>
                </a:cubicBezTo>
                <a:close/>
                <a:moveTo>
                  <a:pt x="7273" y="1761"/>
                </a:moveTo>
                <a:lnTo>
                  <a:pt x="7273" y="1809"/>
                </a:lnTo>
                <a:cubicBezTo>
                  <a:pt x="7273" y="1814"/>
                  <a:pt x="7270" y="1817"/>
                  <a:pt x="7265" y="1817"/>
                </a:cubicBezTo>
                <a:cubicBezTo>
                  <a:pt x="7261" y="1817"/>
                  <a:pt x="7257" y="1814"/>
                  <a:pt x="7257" y="1809"/>
                </a:cubicBezTo>
                <a:lnTo>
                  <a:pt x="7257" y="1761"/>
                </a:lnTo>
                <a:cubicBezTo>
                  <a:pt x="7257" y="1757"/>
                  <a:pt x="7261" y="1753"/>
                  <a:pt x="7265" y="1753"/>
                </a:cubicBezTo>
                <a:cubicBezTo>
                  <a:pt x="7270" y="1753"/>
                  <a:pt x="7273" y="1757"/>
                  <a:pt x="7273" y="1761"/>
                </a:cubicBezTo>
                <a:close/>
                <a:moveTo>
                  <a:pt x="7273" y="1857"/>
                </a:moveTo>
                <a:lnTo>
                  <a:pt x="7273" y="1905"/>
                </a:lnTo>
                <a:cubicBezTo>
                  <a:pt x="7273" y="1910"/>
                  <a:pt x="7270" y="1914"/>
                  <a:pt x="7265" y="1914"/>
                </a:cubicBezTo>
                <a:cubicBezTo>
                  <a:pt x="7261" y="1914"/>
                  <a:pt x="7257" y="1910"/>
                  <a:pt x="7257" y="1905"/>
                </a:cubicBezTo>
                <a:lnTo>
                  <a:pt x="7257" y="1857"/>
                </a:lnTo>
                <a:cubicBezTo>
                  <a:pt x="7257" y="1853"/>
                  <a:pt x="7261" y="1849"/>
                  <a:pt x="7265" y="1849"/>
                </a:cubicBezTo>
                <a:cubicBezTo>
                  <a:pt x="7270" y="1849"/>
                  <a:pt x="7273" y="1853"/>
                  <a:pt x="7273" y="1857"/>
                </a:cubicBezTo>
                <a:close/>
                <a:moveTo>
                  <a:pt x="7273" y="1954"/>
                </a:moveTo>
                <a:lnTo>
                  <a:pt x="7273" y="2002"/>
                </a:lnTo>
                <a:cubicBezTo>
                  <a:pt x="7273" y="2006"/>
                  <a:pt x="7270" y="2010"/>
                  <a:pt x="7265" y="2010"/>
                </a:cubicBezTo>
                <a:cubicBezTo>
                  <a:pt x="7261" y="2010"/>
                  <a:pt x="7257" y="2006"/>
                  <a:pt x="7257" y="2002"/>
                </a:cubicBezTo>
                <a:lnTo>
                  <a:pt x="7257" y="1954"/>
                </a:lnTo>
                <a:cubicBezTo>
                  <a:pt x="7257" y="1949"/>
                  <a:pt x="7261" y="1946"/>
                  <a:pt x="7265" y="1946"/>
                </a:cubicBezTo>
                <a:cubicBezTo>
                  <a:pt x="7270" y="1946"/>
                  <a:pt x="7273" y="1949"/>
                  <a:pt x="7273" y="1954"/>
                </a:cubicBezTo>
                <a:close/>
                <a:moveTo>
                  <a:pt x="7273" y="2050"/>
                </a:moveTo>
                <a:lnTo>
                  <a:pt x="7273" y="2098"/>
                </a:lnTo>
                <a:cubicBezTo>
                  <a:pt x="7273" y="2102"/>
                  <a:pt x="7270" y="2106"/>
                  <a:pt x="7265" y="2106"/>
                </a:cubicBezTo>
                <a:cubicBezTo>
                  <a:pt x="7261" y="2106"/>
                  <a:pt x="7257" y="2102"/>
                  <a:pt x="7257" y="2098"/>
                </a:cubicBezTo>
                <a:lnTo>
                  <a:pt x="7257" y="2050"/>
                </a:lnTo>
                <a:cubicBezTo>
                  <a:pt x="7257" y="2045"/>
                  <a:pt x="7261" y="2042"/>
                  <a:pt x="7265" y="2042"/>
                </a:cubicBezTo>
                <a:cubicBezTo>
                  <a:pt x="7270" y="2042"/>
                  <a:pt x="7273" y="2045"/>
                  <a:pt x="7273" y="2050"/>
                </a:cubicBezTo>
                <a:close/>
                <a:moveTo>
                  <a:pt x="7273" y="2146"/>
                </a:moveTo>
                <a:lnTo>
                  <a:pt x="7273" y="2194"/>
                </a:lnTo>
                <a:cubicBezTo>
                  <a:pt x="7273" y="2198"/>
                  <a:pt x="7270" y="2202"/>
                  <a:pt x="7265" y="2202"/>
                </a:cubicBezTo>
                <a:cubicBezTo>
                  <a:pt x="7261" y="2202"/>
                  <a:pt x="7257" y="2198"/>
                  <a:pt x="7257" y="2194"/>
                </a:cubicBezTo>
                <a:lnTo>
                  <a:pt x="7257" y="2146"/>
                </a:lnTo>
                <a:cubicBezTo>
                  <a:pt x="7257" y="2141"/>
                  <a:pt x="7261" y="2138"/>
                  <a:pt x="7265" y="2138"/>
                </a:cubicBezTo>
                <a:cubicBezTo>
                  <a:pt x="7270" y="2138"/>
                  <a:pt x="7273" y="2141"/>
                  <a:pt x="7273" y="2146"/>
                </a:cubicBezTo>
                <a:close/>
                <a:moveTo>
                  <a:pt x="7273" y="2242"/>
                </a:moveTo>
                <a:lnTo>
                  <a:pt x="7273" y="2290"/>
                </a:lnTo>
                <a:cubicBezTo>
                  <a:pt x="7273" y="2294"/>
                  <a:pt x="7270" y="2298"/>
                  <a:pt x="7265" y="2298"/>
                </a:cubicBezTo>
                <a:cubicBezTo>
                  <a:pt x="7261" y="2298"/>
                  <a:pt x="7257" y="2294"/>
                  <a:pt x="7257" y="2290"/>
                </a:cubicBezTo>
                <a:lnTo>
                  <a:pt x="7257" y="2242"/>
                </a:lnTo>
                <a:cubicBezTo>
                  <a:pt x="7257" y="2237"/>
                  <a:pt x="7261" y="2234"/>
                  <a:pt x="7265" y="2234"/>
                </a:cubicBezTo>
                <a:cubicBezTo>
                  <a:pt x="7270" y="2234"/>
                  <a:pt x="7273" y="2237"/>
                  <a:pt x="7273" y="2242"/>
                </a:cubicBezTo>
                <a:close/>
                <a:moveTo>
                  <a:pt x="7273" y="2338"/>
                </a:moveTo>
                <a:lnTo>
                  <a:pt x="7273" y="2386"/>
                </a:lnTo>
                <a:cubicBezTo>
                  <a:pt x="7273" y="2390"/>
                  <a:pt x="7270" y="2394"/>
                  <a:pt x="7265" y="2394"/>
                </a:cubicBezTo>
                <a:cubicBezTo>
                  <a:pt x="7261" y="2394"/>
                  <a:pt x="7257" y="2390"/>
                  <a:pt x="7257" y="2386"/>
                </a:cubicBezTo>
                <a:lnTo>
                  <a:pt x="7257" y="2338"/>
                </a:lnTo>
                <a:cubicBezTo>
                  <a:pt x="7257" y="2334"/>
                  <a:pt x="7261" y="2330"/>
                  <a:pt x="7265" y="2330"/>
                </a:cubicBezTo>
                <a:cubicBezTo>
                  <a:pt x="7270" y="2330"/>
                  <a:pt x="7273" y="2334"/>
                  <a:pt x="7273" y="2338"/>
                </a:cubicBezTo>
                <a:close/>
                <a:moveTo>
                  <a:pt x="7273" y="2434"/>
                </a:moveTo>
                <a:lnTo>
                  <a:pt x="7273" y="2482"/>
                </a:lnTo>
                <a:cubicBezTo>
                  <a:pt x="7273" y="2486"/>
                  <a:pt x="7270" y="2490"/>
                  <a:pt x="7265" y="2490"/>
                </a:cubicBezTo>
                <a:cubicBezTo>
                  <a:pt x="7261" y="2490"/>
                  <a:pt x="7257" y="2486"/>
                  <a:pt x="7257" y="2482"/>
                </a:cubicBezTo>
                <a:lnTo>
                  <a:pt x="7257" y="2434"/>
                </a:lnTo>
                <a:cubicBezTo>
                  <a:pt x="7257" y="2430"/>
                  <a:pt x="7261" y="2426"/>
                  <a:pt x="7265" y="2426"/>
                </a:cubicBezTo>
                <a:cubicBezTo>
                  <a:pt x="7270" y="2426"/>
                  <a:pt x="7273" y="2430"/>
                  <a:pt x="7273" y="2434"/>
                </a:cubicBezTo>
                <a:close/>
                <a:moveTo>
                  <a:pt x="7273" y="2530"/>
                </a:moveTo>
                <a:lnTo>
                  <a:pt x="7273" y="2578"/>
                </a:lnTo>
                <a:cubicBezTo>
                  <a:pt x="7273" y="2583"/>
                  <a:pt x="7270" y="2586"/>
                  <a:pt x="7265" y="2586"/>
                </a:cubicBezTo>
                <a:cubicBezTo>
                  <a:pt x="7261" y="2586"/>
                  <a:pt x="7257" y="2583"/>
                  <a:pt x="7257" y="2578"/>
                </a:cubicBezTo>
                <a:lnTo>
                  <a:pt x="7257" y="2530"/>
                </a:lnTo>
                <a:cubicBezTo>
                  <a:pt x="7257" y="2526"/>
                  <a:pt x="7261" y="2522"/>
                  <a:pt x="7265" y="2522"/>
                </a:cubicBezTo>
                <a:cubicBezTo>
                  <a:pt x="7270" y="2522"/>
                  <a:pt x="7273" y="2526"/>
                  <a:pt x="7273" y="2530"/>
                </a:cubicBezTo>
                <a:close/>
                <a:moveTo>
                  <a:pt x="7273" y="2626"/>
                </a:moveTo>
                <a:lnTo>
                  <a:pt x="7273" y="2674"/>
                </a:lnTo>
                <a:cubicBezTo>
                  <a:pt x="7273" y="2679"/>
                  <a:pt x="7270" y="2682"/>
                  <a:pt x="7265" y="2682"/>
                </a:cubicBezTo>
                <a:cubicBezTo>
                  <a:pt x="7261" y="2682"/>
                  <a:pt x="7257" y="2679"/>
                  <a:pt x="7257" y="2674"/>
                </a:cubicBezTo>
                <a:lnTo>
                  <a:pt x="7257" y="2626"/>
                </a:lnTo>
                <a:cubicBezTo>
                  <a:pt x="7257" y="2622"/>
                  <a:pt x="7261" y="2618"/>
                  <a:pt x="7265" y="2618"/>
                </a:cubicBezTo>
                <a:cubicBezTo>
                  <a:pt x="7270" y="2618"/>
                  <a:pt x="7273" y="2622"/>
                  <a:pt x="7273" y="2626"/>
                </a:cubicBezTo>
                <a:close/>
                <a:moveTo>
                  <a:pt x="7273" y="2722"/>
                </a:moveTo>
                <a:lnTo>
                  <a:pt x="7273" y="2770"/>
                </a:lnTo>
                <a:cubicBezTo>
                  <a:pt x="7273" y="2775"/>
                  <a:pt x="7270" y="2778"/>
                  <a:pt x="7265" y="2778"/>
                </a:cubicBezTo>
                <a:cubicBezTo>
                  <a:pt x="7261" y="2778"/>
                  <a:pt x="7257" y="2775"/>
                  <a:pt x="7257" y="2770"/>
                </a:cubicBezTo>
                <a:lnTo>
                  <a:pt x="7257" y="2722"/>
                </a:lnTo>
                <a:cubicBezTo>
                  <a:pt x="7257" y="2718"/>
                  <a:pt x="7261" y="2714"/>
                  <a:pt x="7265" y="2714"/>
                </a:cubicBezTo>
                <a:cubicBezTo>
                  <a:pt x="7270" y="2714"/>
                  <a:pt x="7273" y="2718"/>
                  <a:pt x="7273" y="2722"/>
                </a:cubicBezTo>
                <a:close/>
                <a:moveTo>
                  <a:pt x="7273" y="2818"/>
                </a:moveTo>
                <a:lnTo>
                  <a:pt x="7273" y="2866"/>
                </a:lnTo>
                <a:cubicBezTo>
                  <a:pt x="7273" y="2871"/>
                  <a:pt x="7270" y="2874"/>
                  <a:pt x="7265" y="2874"/>
                </a:cubicBezTo>
                <a:cubicBezTo>
                  <a:pt x="7261" y="2874"/>
                  <a:pt x="7257" y="2871"/>
                  <a:pt x="7257" y="2866"/>
                </a:cubicBezTo>
                <a:lnTo>
                  <a:pt x="7257" y="2818"/>
                </a:lnTo>
                <a:cubicBezTo>
                  <a:pt x="7257" y="2814"/>
                  <a:pt x="7261" y="2810"/>
                  <a:pt x="7265" y="2810"/>
                </a:cubicBezTo>
                <a:cubicBezTo>
                  <a:pt x="7270" y="2810"/>
                  <a:pt x="7273" y="2814"/>
                  <a:pt x="7273" y="2818"/>
                </a:cubicBezTo>
                <a:close/>
                <a:moveTo>
                  <a:pt x="7273" y="2915"/>
                </a:moveTo>
                <a:lnTo>
                  <a:pt x="7273" y="2963"/>
                </a:lnTo>
                <a:cubicBezTo>
                  <a:pt x="7273" y="2967"/>
                  <a:pt x="7270" y="2971"/>
                  <a:pt x="7265" y="2971"/>
                </a:cubicBezTo>
                <a:cubicBezTo>
                  <a:pt x="7261" y="2971"/>
                  <a:pt x="7257" y="2967"/>
                  <a:pt x="7257" y="2963"/>
                </a:cubicBezTo>
                <a:lnTo>
                  <a:pt x="7257" y="2915"/>
                </a:lnTo>
                <a:cubicBezTo>
                  <a:pt x="7257" y="2910"/>
                  <a:pt x="7261" y="2906"/>
                  <a:pt x="7265" y="2906"/>
                </a:cubicBezTo>
                <a:cubicBezTo>
                  <a:pt x="7270" y="2906"/>
                  <a:pt x="7273" y="2910"/>
                  <a:pt x="7273" y="2915"/>
                </a:cubicBezTo>
                <a:close/>
                <a:moveTo>
                  <a:pt x="7273" y="3011"/>
                </a:moveTo>
                <a:lnTo>
                  <a:pt x="7273" y="3059"/>
                </a:lnTo>
                <a:cubicBezTo>
                  <a:pt x="7273" y="3063"/>
                  <a:pt x="7270" y="3067"/>
                  <a:pt x="7265" y="3067"/>
                </a:cubicBezTo>
                <a:cubicBezTo>
                  <a:pt x="7261" y="3067"/>
                  <a:pt x="7257" y="3063"/>
                  <a:pt x="7257" y="3059"/>
                </a:cubicBezTo>
                <a:lnTo>
                  <a:pt x="7257" y="3011"/>
                </a:lnTo>
                <a:cubicBezTo>
                  <a:pt x="7257" y="3006"/>
                  <a:pt x="7261" y="3003"/>
                  <a:pt x="7265" y="3003"/>
                </a:cubicBezTo>
                <a:cubicBezTo>
                  <a:pt x="7270" y="3003"/>
                  <a:pt x="7273" y="3006"/>
                  <a:pt x="7273" y="3011"/>
                </a:cubicBezTo>
                <a:close/>
                <a:moveTo>
                  <a:pt x="7273" y="3107"/>
                </a:moveTo>
                <a:lnTo>
                  <a:pt x="7273" y="3155"/>
                </a:lnTo>
                <a:cubicBezTo>
                  <a:pt x="7273" y="3159"/>
                  <a:pt x="7270" y="3163"/>
                  <a:pt x="7265" y="3163"/>
                </a:cubicBezTo>
                <a:cubicBezTo>
                  <a:pt x="7261" y="3163"/>
                  <a:pt x="7257" y="3159"/>
                  <a:pt x="7257" y="3155"/>
                </a:cubicBezTo>
                <a:lnTo>
                  <a:pt x="7257" y="3107"/>
                </a:lnTo>
                <a:cubicBezTo>
                  <a:pt x="7257" y="3102"/>
                  <a:pt x="7261" y="3099"/>
                  <a:pt x="7265" y="3099"/>
                </a:cubicBezTo>
                <a:cubicBezTo>
                  <a:pt x="7270" y="3099"/>
                  <a:pt x="7273" y="3102"/>
                  <a:pt x="7273" y="3107"/>
                </a:cubicBezTo>
                <a:close/>
                <a:moveTo>
                  <a:pt x="7273" y="3203"/>
                </a:moveTo>
                <a:lnTo>
                  <a:pt x="7273" y="3251"/>
                </a:lnTo>
                <a:cubicBezTo>
                  <a:pt x="7273" y="3255"/>
                  <a:pt x="7270" y="3259"/>
                  <a:pt x="7265" y="3259"/>
                </a:cubicBezTo>
                <a:cubicBezTo>
                  <a:pt x="7261" y="3259"/>
                  <a:pt x="7257" y="3255"/>
                  <a:pt x="7257" y="3251"/>
                </a:cubicBezTo>
                <a:lnTo>
                  <a:pt x="7257" y="3203"/>
                </a:lnTo>
                <a:cubicBezTo>
                  <a:pt x="7257" y="3198"/>
                  <a:pt x="7261" y="3195"/>
                  <a:pt x="7265" y="3195"/>
                </a:cubicBezTo>
                <a:cubicBezTo>
                  <a:pt x="7270" y="3195"/>
                  <a:pt x="7273" y="3198"/>
                  <a:pt x="7273" y="3203"/>
                </a:cubicBezTo>
                <a:close/>
                <a:moveTo>
                  <a:pt x="7273" y="3299"/>
                </a:moveTo>
                <a:lnTo>
                  <a:pt x="7273" y="3347"/>
                </a:lnTo>
                <a:cubicBezTo>
                  <a:pt x="7273" y="3351"/>
                  <a:pt x="7270" y="3355"/>
                  <a:pt x="7265" y="3355"/>
                </a:cubicBezTo>
                <a:cubicBezTo>
                  <a:pt x="7261" y="3355"/>
                  <a:pt x="7257" y="3351"/>
                  <a:pt x="7257" y="3347"/>
                </a:cubicBezTo>
                <a:lnTo>
                  <a:pt x="7257" y="3299"/>
                </a:lnTo>
                <a:cubicBezTo>
                  <a:pt x="7257" y="3294"/>
                  <a:pt x="7261" y="3291"/>
                  <a:pt x="7265" y="3291"/>
                </a:cubicBezTo>
                <a:cubicBezTo>
                  <a:pt x="7270" y="3291"/>
                  <a:pt x="7273" y="3294"/>
                  <a:pt x="7273" y="3299"/>
                </a:cubicBezTo>
                <a:close/>
                <a:moveTo>
                  <a:pt x="7273" y="3395"/>
                </a:moveTo>
                <a:lnTo>
                  <a:pt x="7273" y="3443"/>
                </a:lnTo>
                <a:cubicBezTo>
                  <a:pt x="7273" y="3447"/>
                  <a:pt x="7270" y="3451"/>
                  <a:pt x="7265" y="3451"/>
                </a:cubicBezTo>
                <a:cubicBezTo>
                  <a:pt x="7261" y="3451"/>
                  <a:pt x="7257" y="3447"/>
                  <a:pt x="7257" y="3443"/>
                </a:cubicBezTo>
                <a:lnTo>
                  <a:pt x="7257" y="3395"/>
                </a:lnTo>
                <a:cubicBezTo>
                  <a:pt x="7257" y="3391"/>
                  <a:pt x="7261" y="3387"/>
                  <a:pt x="7265" y="3387"/>
                </a:cubicBezTo>
                <a:cubicBezTo>
                  <a:pt x="7270" y="3387"/>
                  <a:pt x="7273" y="3391"/>
                  <a:pt x="7273" y="3395"/>
                </a:cubicBezTo>
                <a:close/>
                <a:moveTo>
                  <a:pt x="7273" y="3491"/>
                </a:moveTo>
                <a:lnTo>
                  <a:pt x="7273" y="3539"/>
                </a:lnTo>
                <a:cubicBezTo>
                  <a:pt x="7273" y="3544"/>
                  <a:pt x="7270" y="3547"/>
                  <a:pt x="7265" y="3547"/>
                </a:cubicBezTo>
                <a:cubicBezTo>
                  <a:pt x="7261" y="3547"/>
                  <a:pt x="7257" y="3544"/>
                  <a:pt x="7257" y="3539"/>
                </a:cubicBezTo>
                <a:lnTo>
                  <a:pt x="7257" y="3491"/>
                </a:lnTo>
                <a:cubicBezTo>
                  <a:pt x="7257" y="3487"/>
                  <a:pt x="7261" y="3483"/>
                  <a:pt x="7265" y="3483"/>
                </a:cubicBezTo>
                <a:cubicBezTo>
                  <a:pt x="7270" y="3483"/>
                  <a:pt x="7273" y="3487"/>
                  <a:pt x="7273" y="3491"/>
                </a:cubicBezTo>
                <a:close/>
                <a:moveTo>
                  <a:pt x="7273" y="3587"/>
                </a:moveTo>
                <a:lnTo>
                  <a:pt x="7273" y="3635"/>
                </a:lnTo>
                <a:cubicBezTo>
                  <a:pt x="7273" y="3640"/>
                  <a:pt x="7270" y="3643"/>
                  <a:pt x="7265" y="3643"/>
                </a:cubicBezTo>
                <a:cubicBezTo>
                  <a:pt x="7261" y="3643"/>
                  <a:pt x="7257" y="3640"/>
                  <a:pt x="7257" y="3635"/>
                </a:cubicBezTo>
                <a:lnTo>
                  <a:pt x="7257" y="3587"/>
                </a:lnTo>
                <a:cubicBezTo>
                  <a:pt x="7257" y="3583"/>
                  <a:pt x="7261" y="3579"/>
                  <a:pt x="7265" y="3579"/>
                </a:cubicBezTo>
                <a:cubicBezTo>
                  <a:pt x="7270" y="3579"/>
                  <a:pt x="7273" y="3583"/>
                  <a:pt x="7273" y="3587"/>
                </a:cubicBezTo>
                <a:close/>
                <a:moveTo>
                  <a:pt x="7273" y="3683"/>
                </a:moveTo>
                <a:lnTo>
                  <a:pt x="7273" y="3731"/>
                </a:lnTo>
                <a:cubicBezTo>
                  <a:pt x="7273" y="3736"/>
                  <a:pt x="7270" y="3739"/>
                  <a:pt x="7265" y="3739"/>
                </a:cubicBezTo>
                <a:cubicBezTo>
                  <a:pt x="7261" y="3739"/>
                  <a:pt x="7257" y="3736"/>
                  <a:pt x="7257" y="3731"/>
                </a:cubicBezTo>
                <a:lnTo>
                  <a:pt x="7257" y="3683"/>
                </a:lnTo>
                <a:cubicBezTo>
                  <a:pt x="7257" y="3679"/>
                  <a:pt x="7261" y="3675"/>
                  <a:pt x="7265" y="3675"/>
                </a:cubicBezTo>
                <a:cubicBezTo>
                  <a:pt x="7270" y="3675"/>
                  <a:pt x="7273" y="3679"/>
                  <a:pt x="7273" y="3683"/>
                </a:cubicBezTo>
                <a:close/>
                <a:moveTo>
                  <a:pt x="7273" y="3779"/>
                </a:moveTo>
                <a:lnTo>
                  <a:pt x="7273" y="3827"/>
                </a:lnTo>
                <a:cubicBezTo>
                  <a:pt x="7273" y="3832"/>
                  <a:pt x="7270" y="3835"/>
                  <a:pt x="7265" y="3835"/>
                </a:cubicBezTo>
                <a:cubicBezTo>
                  <a:pt x="7261" y="3835"/>
                  <a:pt x="7257" y="3832"/>
                  <a:pt x="7257" y="3827"/>
                </a:cubicBezTo>
                <a:lnTo>
                  <a:pt x="7257" y="3779"/>
                </a:lnTo>
                <a:cubicBezTo>
                  <a:pt x="7257" y="3775"/>
                  <a:pt x="7261" y="3771"/>
                  <a:pt x="7265" y="3771"/>
                </a:cubicBezTo>
                <a:cubicBezTo>
                  <a:pt x="7270" y="3771"/>
                  <a:pt x="7273" y="3775"/>
                  <a:pt x="7273" y="3779"/>
                </a:cubicBezTo>
                <a:close/>
                <a:moveTo>
                  <a:pt x="7273" y="3875"/>
                </a:moveTo>
                <a:lnTo>
                  <a:pt x="7273" y="3924"/>
                </a:lnTo>
                <a:cubicBezTo>
                  <a:pt x="7273" y="3928"/>
                  <a:pt x="7270" y="3932"/>
                  <a:pt x="7265" y="3932"/>
                </a:cubicBezTo>
                <a:cubicBezTo>
                  <a:pt x="7261" y="3932"/>
                  <a:pt x="7257" y="3928"/>
                  <a:pt x="7257" y="3924"/>
                </a:cubicBezTo>
                <a:lnTo>
                  <a:pt x="7257" y="3875"/>
                </a:lnTo>
                <a:cubicBezTo>
                  <a:pt x="7257" y="3871"/>
                  <a:pt x="7261" y="3867"/>
                  <a:pt x="7265" y="3867"/>
                </a:cubicBezTo>
                <a:cubicBezTo>
                  <a:pt x="7270" y="3867"/>
                  <a:pt x="7273" y="3871"/>
                  <a:pt x="7273" y="3875"/>
                </a:cubicBezTo>
                <a:close/>
                <a:moveTo>
                  <a:pt x="7273" y="3972"/>
                </a:moveTo>
                <a:lnTo>
                  <a:pt x="7273" y="4020"/>
                </a:lnTo>
                <a:cubicBezTo>
                  <a:pt x="7273" y="4024"/>
                  <a:pt x="7270" y="4028"/>
                  <a:pt x="7265" y="4028"/>
                </a:cubicBezTo>
                <a:cubicBezTo>
                  <a:pt x="7261" y="4028"/>
                  <a:pt x="7257" y="4024"/>
                  <a:pt x="7257" y="4020"/>
                </a:cubicBezTo>
                <a:lnTo>
                  <a:pt x="7257" y="3972"/>
                </a:lnTo>
                <a:cubicBezTo>
                  <a:pt x="7257" y="3967"/>
                  <a:pt x="7261" y="3964"/>
                  <a:pt x="7265" y="3964"/>
                </a:cubicBezTo>
                <a:cubicBezTo>
                  <a:pt x="7270" y="3964"/>
                  <a:pt x="7273" y="3967"/>
                  <a:pt x="7273" y="3972"/>
                </a:cubicBezTo>
                <a:close/>
                <a:moveTo>
                  <a:pt x="7273" y="4068"/>
                </a:moveTo>
                <a:lnTo>
                  <a:pt x="7273" y="4116"/>
                </a:lnTo>
                <a:cubicBezTo>
                  <a:pt x="7273" y="4120"/>
                  <a:pt x="7270" y="4124"/>
                  <a:pt x="7265" y="4124"/>
                </a:cubicBezTo>
                <a:cubicBezTo>
                  <a:pt x="7261" y="4124"/>
                  <a:pt x="7257" y="4120"/>
                  <a:pt x="7257" y="4116"/>
                </a:cubicBezTo>
                <a:lnTo>
                  <a:pt x="7257" y="4068"/>
                </a:lnTo>
                <a:cubicBezTo>
                  <a:pt x="7257" y="4063"/>
                  <a:pt x="7261" y="4060"/>
                  <a:pt x="7265" y="4060"/>
                </a:cubicBezTo>
                <a:cubicBezTo>
                  <a:pt x="7270" y="4060"/>
                  <a:pt x="7273" y="4063"/>
                  <a:pt x="7273" y="4068"/>
                </a:cubicBezTo>
                <a:close/>
                <a:moveTo>
                  <a:pt x="7273" y="4164"/>
                </a:moveTo>
                <a:lnTo>
                  <a:pt x="7273" y="4212"/>
                </a:lnTo>
                <a:cubicBezTo>
                  <a:pt x="7273" y="4216"/>
                  <a:pt x="7270" y="4220"/>
                  <a:pt x="7265" y="4220"/>
                </a:cubicBezTo>
                <a:cubicBezTo>
                  <a:pt x="7261" y="4220"/>
                  <a:pt x="7257" y="4216"/>
                  <a:pt x="7257" y="4212"/>
                </a:cubicBezTo>
                <a:lnTo>
                  <a:pt x="7257" y="4164"/>
                </a:lnTo>
                <a:cubicBezTo>
                  <a:pt x="7257" y="4159"/>
                  <a:pt x="7261" y="4156"/>
                  <a:pt x="7265" y="4156"/>
                </a:cubicBezTo>
                <a:cubicBezTo>
                  <a:pt x="7270" y="4156"/>
                  <a:pt x="7273" y="4159"/>
                  <a:pt x="7273" y="4164"/>
                </a:cubicBezTo>
                <a:close/>
                <a:moveTo>
                  <a:pt x="7273" y="4260"/>
                </a:moveTo>
                <a:lnTo>
                  <a:pt x="7273" y="4308"/>
                </a:lnTo>
                <a:cubicBezTo>
                  <a:pt x="7273" y="4312"/>
                  <a:pt x="7270" y="4316"/>
                  <a:pt x="7265" y="4316"/>
                </a:cubicBezTo>
                <a:cubicBezTo>
                  <a:pt x="7261" y="4316"/>
                  <a:pt x="7257" y="4312"/>
                  <a:pt x="7257" y="4308"/>
                </a:cubicBezTo>
                <a:lnTo>
                  <a:pt x="7257" y="4260"/>
                </a:lnTo>
                <a:cubicBezTo>
                  <a:pt x="7257" y="4255"/>
                  <a:pt x="7261" y="4252"/>
                  <a:pt x="7265" y="4252"/>
                </a:cubicBezTo>
                <a:cubicBezTo>
                  <a:pt x="7270" y="4252"/>
                  <a:pt x="7273" y="4255"/>
                  <a:pt x="7273" y="4260"/>
                </a:cubicBezTo>
                <a:close/>
                <a:moveTo>
                  <a:pt x="7273" y="4356"/>
                </a:moveTo>
                <a:lnTo>
                  <a:pt x="7273" y="4404"/>
                </a:lnTo>
                <a:cubicBezTo>
                  <a:pt x="7273" y="4408"/>
                  <a:pt x="7270" y="4412"/>
                  <a:pt x="7265" y="4412"/>
                </a:cubicBezTo>
                <a:cubicBezTo>
                  <a:pt x="7261" y="4412"/>
                  <a:pt x="7257" y="4408"/>
                  <a:pt x="7257" y="4404"/>
                </a:cubicBezTo>
                <a:lnTo>
                  <a:pt x="7257" y="4356"/>
                </a:lnTo>
                <a:cubicBezTo>
                  <a:pt x="7257" y="4352"/>
                  <a:pt x="7261" y="4348"/>
                  <a:pt x="7265" y="4348"/>
                </a:cubicBezTo>
                <a:cubicBezTo>
                  <a:pt x="7270" y="4348"/>
                  <a:pt x="7273" y="4352"/>
                  <a:pt x="7273" y="4356"/>
                </a:cubicBezTo>
                <a:close/>
                <a:moveTo>
                  <a:pt x="7273" y="4452"/>
                </a:moveTo>
                <a:lnTo>
                  <a:pt x="7273" y="4500"/>
                </a:lnTo>
                <a:cubicBezTo>
                  <a:pt x="7273" y="4505"/>
                  <a:pt x="7270" y="4508"/>
                  <a:pt x="7265" y="4508"/>
                </a:cubicBezTo>
                <a:cubicBezTo>
                  <a:pt x="7261" y="4508"/>
                  <a:pt x="7257" y="4505"/>
                  <a:pt x="7257" y="4500"/>
                </a:cubicBezTo>
                <a:lnTo>
                  <a:pt x="7257" y="4452"/>
                </a:lnTo>
                <a:cubicBezTo>
                  <a:pt x="7257" y="4448"/>
                  <a:pt x="7261" y="4444"/>
                  <a:pt x="7265" y="4444"/>
                </a:cubicBezTo>
                <a:cubicBezTo>
                  <a:pt x="7270" y="4444"/>
                  <a:pt x="7273" y="4448"/>
                  <a:pt x="7273" y="4452"/>
                </a:cubicBezTo>
                <a:close/>
                <a:moveTo>
                  <a:pt x="7273" y="4548"/>
                </a:moveTo>
                <a:lnTo>
                  <a:pt x="7273" y="4596"/>
                </a:lnTo>
                <a:cubicBezTo>
                  <a:pt x="7273" y="4601"/>
                  <a:pt x="7270" y="4604"/>
                  <a:pt x="7265" y="4604"/>
                </a:cubicBezTo>
                <a:cubicBezTo>
                  <a:pt x="7261" y="4604"/>
                  <a:pt x="7257" y="4601"/>
                  <a:pt x="7257" y="4596"/>
                </a:cubicBezTo>
                <a:lnTo>
                  <a:pt x="7257" y="4548"/>
                </a:lnTo>
                <a:cubicBezTo>
                  <a:pt x="7257" y="4544"/>
                  <a:pt x="7261" y="4540"/>
                  <a:pt x="7265" y="4540"/>
                </a:cubicBezTo>
                <a:cubicBezTo>
                  <a:pt x="7270" y="4540"/>
                  <a:pt x="7273" y="4544"/>
                  <a:pt x="7273" y="4548"/>
                </a:cubicBezTo>
                <a:close/>
                <a:moveTo>
                  <a:pt x="7273" y="4644"/>
                </a:moveTo>
                <a:lnTo>
                  <a:pt x="7273" y="4692"/>
                </a:lnTo>
                <a:cubicBezTo>
                  <a:pt x="7273" y="4697"/>
                  <a:pt x="7270" y="4700"/>
                  <a:pt x="7265" y="4700"/>
                </a:cubicBezTo>
                <a:cubicBezTo>
                  <a:pt x="7261" y="4700"/>
                  <a:pt x="7257" y="4697"/>
                  <a:pt x="7257" y="4692"/>
                </a:cubicBezTo>
                <a:lnTo>
                  <a:pt x="7257" y="4644"/>
                </a:lnTo>
                <a:cubicBezTo>
                  <a:pt x="7257" y="4640"/>
                  <a:pt x="7261" y="4636"/>
                  <a:pt x="7265" y="4636"/>
                </a:cubicBezTo>
                <a:cubicBezTo>
                  <a:pt x="7270" y="4636"/>
                  <a:pt x="7273" y="4640"/>
                  <a:pt x="7273" y="4644"/>
                </a:cubicBezTo>
                <a:close/>
                <a:moveTo>
                  <a:pt x="7273" y="4740"/>
                </a:moveTo>
                <a:lnTo>
                  <a:pt x="7273" y="4788"/>
                </a:lnTo>
                <a:cubicBezTo>
                  <a:pt x="7273" y="4793"/>
                  <a:pt x="7270" y="4796"/>
                  <a:pt x="7265" y="4796"/>
                </a:cubicBezTo>
                <a:cubicBezTo>
                  <a:pt x="7261" y="4796"/>
                  <a:pt x="7257" y="4793"/>
                  <a:pt x="7257" y="4788"/>
                </a:cubicBezTo>
                <a:lnTo>
                  <a:pt x="7257" y="4740"/>
                </a:lnTo>
                <a:cubicBezTo>
                  <a:pt x="7257" y="4736"/>
                  <a:pt x="7261" y="4732"/>
                  <a:pt x="7265" y="4732"/>
                </a:cubicBezTo>
                <a:cubicBezTo>
                  <a:pt x="7270" y="4732"/>
                  <a:pt x="7273" y="4736"/>
                  <a:pt x="7273" y="4740"/>
                </a:cubicBezTo>
                <a:close/>
                <a:moveTo>
                  <a:pt x="7273" y="4836"/>
                </a:moveTo>
                <a:lnTo>
                  <a:pt x="7273" y="4884"/>
                </a:lnTo>
                <a:cubicBezTo>
                  <a:pt x="7273" y="4889"/>
                  <a:pt x="7270" y="4892"/>
                  <a:pt x="7265" y="4892"/>
                </a:cubicBezTo>
                <a:cubicBezTo>
                  <a:pt x="7261" y="4892"/>
                  <a:pt x="7257" y="4889"/>
                  <a:pt x="7257" y="4884"/>
                </a:cubicBezTo>
                <a:lnTo>
                  <a:pt x="7257" y="4836"/>
                </a:lnTo>
                <a:cubicBezTo>
                  <a:pt x="7257" y="4832"/>
                  <a:pt x="7261" y="4828"/>
                  <a:pt x="7265" y="4828"/>
                </a:cubicBezTo>
                <a:cubicBezTo>
                  <a:pt x="7270" y="4828"/>
                  <a:pt x="7273" y="4832"/>
                  <a:pt x="7273" y="4836"/>
                </a:cubicBezTo>
                <a:close/>
                <a:moveTo>
                  <a:pt x="7273" y="4933"/>
                </a:moveTo>
                <a:lnTo>
                  <a:pt x="7273" y="4981"/>
                </a:lnTo>
                <a:cubicBezTo>
                  <a:pt x="7273" y="4985"/>
                  <a:pt x="7270" y="4989"/>
                  <a:pt x="7265" y="4989"/>
                </a:cubicBezTo>
                <a:cubicBezTo>
                  <a:pt x="7261" y="4989"/>
                  <a:pt x="7257" y="4985"/>
                  <a:pt x="7257" y="4981"/>
                </a:cubicBezTo>
                <a:lnTo>
                  <a:pt x="7257" y="4933"/>
                </a:lnTo>
                <a:cubicBezTo>
                  <a:pt x="7257" y="4928"/>
                  <a:pt x="7261" y="4925"/>
                  <a:pt x="7265" y="4925"/>
                </a:cubicBezTo>
                <a:cubicBezTo>
                  <a:pt x="7270" y="4925"/>
                  <a:pt x="7273" y="4928"/>
                  <a:pt x="7273" y="4933"/>
                </a:cubicBezTo>
                <a:close/>
                <a:moveTo>
                  <a:pt x="7273" y="5029"/>
                </a:moveTo>
                <a:lnTo>
                  <a:pt x="7273" y="5077"/>
                </a:lnTo>
                <a:cubicBezTo>
                  <a:pt x="7273" y="5081"/>
                  <a:pt x="7270" y="5085"/>
                  <a:pt x="7265" y="5085"/>
                </a:cubicBezTo>
                <a:cubicBezTo>
                  <a:pt x="7261" y="5085"/>
                  <a:pt x="7257" y="5081"/>
                  <a:pt x="7257" y="5077"/>
                </a:cubicBezTo>
                <a:lnTo>
                  <a:pt x="7257" y="5029"/>
                </a:lnTo>
                <a:cubicBezTo>
                  <a:pt x="7257" y="5024"/>
                  <a:pt x="7261" y="5021"/>
                  <a:pt x="7265" y="5021"/>
                </a:cubicBezTo>
                <a:cubicBezTo>
                  <a:pt x="7270" y="5021"/>
                  <a:pt x="7273" y="5024"/>
                  <a:pt x="7273" y="5029"/>
                </a:cubicBezTo>
                <a:close/>
                <a:moveTo>
                  <a:pt x="7273" y="5125"/>
                </a:moveTo>
                <a:lnTo>
                  <a:pt x="7273" y="5173"/>
                </a:lnTo>
                <a:cubicBezTo>
                  <a:pt x="7273" y="5177"/>
                  <a:pt x="7270" y="5181"/>
                  <a:pt x="7265" y="5181"/>
                </a:cubicBezTo>
                <a:cubicBezTo>
                  <a:pt x="7261" y="5181"/>
                  <a:pt x="7257" y="5177"/>
                  <a:pt x="7257" y="5173"/>
                </a:cubicBezTo>
                <a:lnTo>
                  <a:pt x="7257" y="5125"/>
                </a:lnTo>
                <a:cubicBezTo>
                  <a:pt x="7257" y="5120"/>
                  <a:pt x="7261" y="5117"/>
                  <a:pt x="7265" y="5117"/>
                </a:cubicBezTo>
                <a:cubicBezTo>
                  <a:pt x="7270" y="5117"/>
                  <a:pt x="7273" y="5120"/>
                  <a:pt x="7273" y="5125"/>
                </a:cubicBezTo>
                <a:close/>
                <a:moveTo>
                  <a:pt x="7273" y="5221"/>
                </a:moveTo>
                <a:lnTo>
                  <a:pt x="7273" y="5269"/>
                </a:lnTo>
                <a:cubicBezTo>
                  <a:pt x="7273" y="5273"/>
                  <a:pt x="7270" y="5277"/>
                  <a:pt x="7265" y="5277"/>
                </a:cubicBezTo>
                <a:cubicBezTo>
                  <a:pt x="7261" y="5277"/>
                  <a:pt x="7257" y="5273"/>
                  <a:pt x="7257" y="5269"/>
                </a:cubicBezTo>
                <a:lnTo>
                  <a:pt x="7257" y="5221"/>
                </a:lnTo>
                <a:cubicBezTo>
                  <a:pt x="7257" y="5216"/>
                  <a:pt x="7261" y="5213"/>
                  <a:pt x="7265" y="5213"/>
                </a:cubicBezTo>
                <a:cubicBezTo>
                  <a:pt x="7270" y="5213"/>
                  <a:pt x="7273" y="5216"/>
                  <a:pt x="7273" y="5221"/>
                </a:cubicBezTo>
                <a:close/>
                <a:moveTo>
                  <a:pt x="7273" y="5317"/>
                </a:moveTo>
                <a:lnTo>
                  <a:pt x="7273" y="5365"/>
                </a:lnTo>
                <a:cubicBezTo>
                  <a:pt x="7273" y="5369"/>
                  <a:pt x="7270" y="5373"/>
                  <a:pt x="7265" y="5373"/>
                </a:cubicBezTo>
                <a:cubicBezTo>
                  <a:pt x="7261" y="5373"/>
                  <a:pt x="7257" y="5369"/>
                  <a:pt x="7257" y="5365"/>
                </a:cubicBezTo>
                <a:lnTo>
                  <a:pt x="7257" y="5317"/>
                </a:lnTo>
                <a:cubicBezTo>
                  <a:pt x="7257" y="5312"/>
                  <a:pt x="7261" y="5309"/>
                  <a:pt x="7265" y="5309"/>
                </a:cubicBezTo>
                <a:cubicBezTo>
                  <a:pt x="7270" y="5309"/>
                  <a:pt x="7273" y="5312"/>
                  <a:pt x="7273" y="5317"/>
                </a:cubicBezTo>
                <a:close/>
                <a:moveTo>
                  <a:pt x="7273" y="5413"/>
                </a:moveTo>
                <a:lnTo>
                  <a:pt x="7273" y="5461"/>
                </a:lnTo>
                <a:cubicBezTo>
                  <a:pt x="7273" y="5465"/>
                  <a:pt x="7270" y="5469"/>
                  <a:pt x="7265" y="5469"/>
                </a:cubicBezTo>
                <a:cubicBezTo>
                  <a:pt x="7261" y="5469"/>
                  <a:pt x="7257" y="5465"/>
                  <a:pt x="7257" y="5461"/>
                </a:cubicBezTo>
                <a:lnTo>
                  <a:pt x="7257" y="5413"/>
                </a:lnTo>
                <a:cubicBezTo>
                  <a:pt x="7257" y="5409"/>
                  <a:pt x="7261" y="5405"/>
                  <a:pt x="7265" y="5405"/>
                </a:cubicBezTo>
                <a:cubicBezTo>
                  <a:pt x="7270" y="5405"/>
                  <a:pt x="7273" y="5409"/>
                  <a:pt x="7273" y="5413"/>
                </a:cubicBezTo>
                <a:close/>
                <a:moveTo>
                  <a:pt x="7273" y="5509"/>
                </a:moveTo>
                <a:lnTo>
                  <a:pt x="7273" y="5557"/>
                </a:lnTo>
                <a:cubicBezTo>
                  <a:pt x="7273" y="5562"/>
                  <a:pt x="7270" y="5565"/>
                  <a:pt x="7265" y="5565"/>
                </a:cubicBezTo>
                <a:cubicBezTo>
                  <a:pt x="7261" y="5565"/>
                  <a:pt x="7257" y="5562"/>
                  <a:pt x="7257" y="5557"/>
                </a:cubicBezTo>
                <a:lnTo>
                  <a:pt x="7257" y="5509"/>
                </a:lnTo>
                <a:cubicBezTo>
                  <a:pt x="7257" y="5505"/>
                  <a:pt x="7261" y="5501"/>
                  <a:pt x="7265" y="5501"/>
                </a:cubicBezTo>
                <a:cubicBezTo>
                  <a:pt x="7270" y="5501"/>
                  <a:pt x="7273" y="5505"/>
                  <a:pt x="7273" y="5509"/>
                </a:cubicBezTo>
                <a:close/>
                <a:moveTo>
                  <a:pt x="7273" y="5605"/>
                </a:moveTo>
                <a:lnTo>
                  <a:pt x="7273" y="5653"/>
                </a:lnTo>
                <a:cubicBezTo>
                  <a:pt x="7273" y="5658"/>
                  <a:pt x="7270" y="5661"/>
                  <a:pt x="7265" y="5661"/>
                </a:cubicBezTo>
                <a:cubicBezTo>
                  <a:pt x="7261" y="5661"/>
                  <a:pt x="7257" y="5658"/>
                  <a:pt x="7257" y="5653"/>
                </a:cubicBezTo>
                <a:lnTo>
                  <a:pt x="7257" y="5605"/>
                </a:lnTo>
                <a:cubicBezTo>
                  <a:pt x="7257" y="5601"/>
                  <a:pt x="7261" y="5597"/>
                  <a:pt x="7265" y="5597"/>
                </a:cubicBezTo>
                <a:cubicBezTo>
                  <a:pt x="7270" y="5597"/>
                  <a:pt x="7273" y="5601"/>
                  <a:pt x="7273" y="5605"/>
                </a:cubicBezTo>
                <a:close/>
                <a:moveTo>
                  <a:pt x="7273" y="5701"/>
                </a:moveTo>
                <a:lnTo>
                  <a:pt x="7273" y="5749"/>
                </a:lnTo>
                <a:cubicBezTo>
                  <a:pt x="7273" y="5754"/>
                  <a:pt x="7270" y="5757"/>
                  <a:pt x="7265" y="5757"/>
                </a:cubicBezTo>
                <a:cubicBezTo>
                  <a:pt x="7261" y="5757"/>
                  <a:pt x="7257" y="5754"/>
                  <a:pt x="7257" y="5749"/>
                </a:cubicBezTo>
                <a:lnTo>
                  <a:pt x="7257" y="5701"/>
                </a:lnTo>
                <a:cubicBezTo>
                  <a:pt x="7257" y="5697"/>
                  <a:pt x="7261" y="5693"/>
                  <a:pt x="7265" y="5693"/>
                </a:cubicBezTo>
                <a:cubicBezTo>
                  <a:pt x="7270" y="5693"/>
                  <a:pt x="7273" y="5697"/>
                  <a:pt x="7273" y="5701"/>
                </a:cubicBezTo>
                <a:close/>
                <a:moveTo>
                  <a:pt x="7273" y="5797"/>
                </a:moveTo>
                <a:lnTo>
                  <a:pt x="7273" y="5845"/>
                </a:lnTo>
                <a:cubicBezTo>
                  <a:pt x="7273" y="5850"/>
                  <a:pt x="7270" y="5853"/>
                  <a:pt x="7265" y="5853"/>
                </a:cubicBezTo>
                <a:cubicBezTo>
                  <a:pt x="7261" y="5853"/>
                  <a:pt x="7257" y="5850"/>
                  <a:pt x="7257" y="5845"/>
                </a:cubicBezTo>
                <a:lnTo>
                  <a:pt x="7257" y="5797"/>
                </a:lnTo>
                <a:cubicBezTo>
                  <a:pt x="7257" y="5793"/>
                  <a:pt x="7261" y="5789"/>
                  <a:pt x="7265" y="5789"/>
                </a:cubicBezTo>
                <a:cubicBezTo>
                  <a:pt x="7270" y="5789"/>
                  <a:pt x="7273" y="5793"/>
                  <a:pt x="7273" y="5797"/>
                </a:cubicBezTo>
                <a:close/>
                <a:moveTo>
                  <a:pt x="7273" y="5894"/>
                </a:moveTo>
                <a:lnTo>
                  <a:pt x="7273" y="5942"/>
                </a:lnTo>
                <a:cubicBezTo>
                  <a:pt x="7273" y="5946"/>
                  <a:pt x="7270" y="5950"/>
                  <a:pt x="7265" y="5950"/>
                </a:cubicBezTo>
                <a:cubicBezTo>
                  <a:pt x="7261" y="5950"/>
                  <a:pt x="7257" y="5946"/>
                  <a:pt x="7257" y="5942"/>
                </a:cubicBezTo>
                <a:lnTo>
                  <a:pt x="7257" y="5894"/>
                </a:lnTo>
                <a:cubicBezTo>
                  <a:pt x="7257" y="5889"/>
                  <a:pt x="7261" y="5885"/>
                  <a:pt x="7265" y="5885"/>
                </a:cubicBezTo>
                <a:cubicBezTo>
                  <a:pt x="7270" y="5885"/>
                  <a:pt x="7273" y="5889"/>
                  <a:pt x="7273" y="5894"/>
                </a:cubicBezTo>
                <a:close/>
                <a:moveTo>
                  <a:pt x="7273" y="5990"/>
                </a:moveTo>
                <a:lnTo>
                  <a:pt x="7273" y="6038"/>
                </a:lnTo>
                <a:cubicBezTo>
                  <a:pt x="7273" y="6042"/>
                  <a:pt x="7270" y="6046"/>
                  <a:pt x="7265" y="6046"/>
                </a:cubicBezTo>
                <a:cubicBezTo>
                  <a:pt x="7261" y="6046"/>
                  <a:pt x="7257" y="6042"/>
                  <a:pt x="7257" y="6038"/>
                </a:cubicBezTo>
                <a:lnTo>
                  <a:pt x="7257" y="5990"/>
                </a:lnTo>
                <a:cubicBezTo>
                  <a:pt x="7257" y="5985"/>
                  <a:pt x="7261" y="5982"/>
                  <a:pt x="7265" y="5982"/>
                </a:cubicBezTo>
                <a:cubicBezTo>
                  <a:pt x="7270" y="5982"/>
                  <a:pt x="7273" y="5985"/>
                  <a:pt x="7273" y="5990"/>
                </a:cubicBezTo>
                <a:close/>
                <a:moveTo>
                  <a:pt x="7273" y="6086"/>
                </a:moveTo>
                <a:lnTo>
                  <a:pt x="7273" y="6134"/>
                </a:lnTo>
                <a:cubicBezTo>
                  <a:pt x="7273" y="6138"/>
                  <a:pt x="7270" y="6142"/>
                  <a:pt x="7265" y="6142"/>
                </a:cubicBezTo>
                <a:cubicBezTo>
                  <a:pt x="7261" y="6142"/>
                  <a:pt x="7257" y="6138"/>
                  <a:pt x="7257" y="6134"/>
                </a:cubicBezTo>
                <a:lnTo>
                  <a:pt x="7257" y="6086"/>
                </a:lnTo>
                <a:cubicBezTo>
                  <a:pt x="7257" y="6081"/>
                  <a:pt x="7261" y="6078"/>
                  <a:pt x="7265" y="6078"/>
                </a:cubicBezTo>
                <a:cubicBezTo>
                  <a:pt x="7270" y="6078"/>
                  <a:pt x="7273" y="6081"/>
                  <a:pt x="7273" y="6086"/>
                </a:cubicBezTo>
                <a:close/>
                <a:moveTo>
                  <a:pt x="7273" y="6182"/>
                </a:moveTo>
                <a:lnTo>
                  <a:pt x="7273" y="6197"/>
                </a:lnTo>
                <a:cubicBezTo>
                  <a:pt x="7273" y="6202"/>
                  <a:pt x="7270" y="6205"/>
                  <a:pt x="7265" y="6205"/>
                </a:cubicBezTo>
                <a:lnTo>
                  <a:pt x="7232" y="6205"/>
                </a:lnTo>
                <a:cubicBezTo>
                  <a:pt x="7228" y="6205"/>
                  <a:pt x="7224" y="6202"/>
                  <a:pt x="7224" y="6197"/>
                </a:cubicBezTo>
                <a:cubicBezTo>
                  <a:pt x="7224" y="6193"/>
                  <a:pt x="7228" y="6189"/>
                  <a:pt x="7232" y="6189"/>
                </a:cubicBezTo>
                <a:lnTo>
                  <a:pt x="7265" y="6189"/>
                </a:lnTo>
                <a:lnTo>
                  <a:pt x="7257" y="6197"/>
                </a:lnTo>
                <a:lnTo>
                  <a:pt x="7257" y="6182"/>
                </a:lnTo>
                <a:cubicBezTo>
                  <a:pt x="7257" y="6177"/>
                  <a:pt x="7261" y="6174"/>
                  <a:pt x="7265" y="6174"/>
                </a:cubicBezTo>
                <a:cubicBezTo>
                  <a:pt x="7270" y="6174"/>
                  <a:pt x="7273" y="6177"/>
                  <a:pt x="7273" y="6182"/>
                </a:cubicBezTo>
                <a:close/>
                <a:moveTo>
                  <a:pt x="7184" y="6205"/>
                </a:moveTo>
                <a:lnTo>
                  <a:pt x="7136" y="6205"/>
                </a:lnTo>
                <a:cubicBezTo>
                  <a:pt x="7132" y="6205"/>
                  <a:pt x="7128" y="6202"/>
                  <a:pt x="7128" y="6197"/>
                </a:cubicBezTo>
                <a:cubicBezTo>
                  <a:pt x="7128" y="6193"/>
                  <a:pt x="7132" y="6189"/>
                  <a:pt x="7136" y="6189"/>
                </a:cubicBezTo>
                <a:lnTo>
                  <a:pt x="7184" y="6189"/>
                </a:lnTo>
                <a:cubicBezTo>
                  <a:pt x="7189" y="6189"/>
                  <a:pt x="7192" y="6193"/>
                  <a:pt x="7192" y="6197"/>
                </a:cubicBezTo>
                <a:cubicBezTo>
                  <a:pt x="7192" y="6202"/>
                  <a:pt x="7189" y="6205"/>
                  <a:pt x="7184" y="6205"/>
                </a:cubicBezTo>
                <a:close/>
                <a:moveTo>
                  <a:pt x="7088" y="6205"/>
                </a:moveTo>
                <a:lnTo>
                  <a:pt x="7040" y="6205"/>
                </a:lnTo>
                <a:cubicBezTo>
                  <a:pt x="7036" y="6205"/>
                  <a:pt x="7032" y="6202"/>
                  <a:pt x="7032" y="6197"/>
                </a:cubicBezTo>
                <a:cubicBezTo>
                  <a:pt x="7032" y="6193"/>
                  <a:pt x="7036" y="6189"/>
                  <a:pt x="7040" y="6189"/>
                </a:cubicBezTo>
                <a:lnTo>
                  <a:pt x="7088" y="6189"/>
                </a:lnTo>
                <a:cubicBezTo>
                  <a:pt x="7093" y="6189"/>
                  <a:pt x="7096" y="6193"/>
                  <a:pt x="7096" y="6197"/>
                </a:cubicBezTo>
                <a:cubicBezTo>
                  <a:pt x="7096" y="6202"/>
                  <a:pt x="7093" y="6205"/>
                  <a:pt x="7088" y="6205"/>
                </a:cubicBezTo>
                <a:close/>
                <a:moveTo>
                  <a:pt x="6992" y="6205"/>
                </a:moveTo>
                <a:lnTo>
                  <a:pt x="6944" y="6205"/>
                </a:lnTo>
                <a:cubicBezTo>
                  <a:pt x="6940" y="6205"/>
                  <a:pt x="6936" y="6202"/>
                  <a:pt x="6936" y="6197"/>
                </a:cubicBezTo>
                <a:cubicBezTo>
                  <a:pt x="6936" y="6193"/>
                  <a:pt x="6940" y="6189"/>
                  <a:pt x="6944" y="6189"/>
                </a:cubicBezTo>
                <a:lnTo>
                  <a:pt x="6992" y="6189"/>
                </a:lnTo>
                <a:cubicBezTo>
                  <a:pt x="6997" y="6189"/>
                  <a:pt x="7000" y="6193"/>
                  <a:pt x="7000" y="6197"/>
                </a:cubicBezTo>
                <a:cubicBezTo>
                  <a:pt x="7000" y="6202"/>
                  <a:pt x="6997" y="6205"/>
                  <a:pt x="6992" y="6205"/>
                </a:cubicBezTo>
                <a:close/>
                <a:moveTo>
                  <a:pt x="6896" y="6205"/>
                </a:moveTo>
                <a:lnTo>
                  <a:pt x="6848" y="6205"/>
                </a:lnTo>
                <a:cubicBezTo>
                  <a:pt x="6844" y="6205"/>
                  <a:pt x="6840" y="6202"/>
                  <a:pt x="6840" y="6197"/>
                </a:cubicBezTo>
                <a:cubicBezTo>
                  <a:pt x="6840" y="6193"/>
                  <a:pt x="6844" y="6189"/>
                  <a:pt x="6848" y="6189"/>
                </a:cubicBezTo>
                <a:lnTo>
                  <a:pt x="6896" y="6189"/>
                </a:lnTo>
                <a:cubicBezTo>
                  <a:pt x="6901" y="6189"/>
                  <a:pt x="6904" y="6193"/>
                  <a:pt x="6904" y="6197"/>
                </a:cubicBezTo>
                <a:cubicBezTo>
                  <a:pt x="6904" y="6202"/>
                  <a:pt x="6901" y="6205"/>
                  <a:pt x="6896" y="6205"/>
                </a:cubicBezTo>
                <a:close/>
                <a:moveTo>
                  <a:pt x="6800" y="6205"/>
                </a:moveTo>
                <a:lnTo>
                  <a:pt x="6752" y="6205"/>
                </a:lnTo>
                <a:cubicBezTo>
                  <a:pt x="6748" y="6205"/>
                  <a:pt x="6744" y="6202"/>
                  <a:pt x="6744" y="6197"/>
                </a:cubicBezTo>
                <a:cubicBezTo>
                  <a:pt x="6744" y="6193"/>
                  <a:pt x="6748" y="6189"/>
                  <a:pt x="6752" y="6189"/>
                </a:cubicBezTo>
                <a:lnTo>
                  <a:pt x="6800" y="6189"/>
                </a:lnTo>
                <a:cubicBezTo>
                  <a:pt x="6804" y="6189"/>
                  <a:pt x="6808" y="6193"/>
                  <a:pt x="6808" y="6197"/>
                </a:cubicBezTo>
                <a:cubicBezTo>
                  <a:pt x="6808" y="6202"/>
                  <a:pt x="6804" y="6205"/>
                  <a:pt x="6800" y="6205"/>
                </a:cubicBezTo>
                <a:close/>
                <a:moveTo>
                  <a:pt x="6704" y="6205"/>
                </a:moveTo>
                <a:lnTo>
                  <a:pt x="6656" y="6205"/>
                </a:lnTo>
                <a:cubicBezTo>
                  <a:pt x="6651" y="6205"/>
                  <a:pt x="6648" y="6202"/>
                  <a:pt x="6648" y="6197"/>
                </a:cubicBezTo>
                <a:cubicBezTo>
                  <a:pt x="6648" y="6193"/>
                  <a:pt x="6651" y="6189"/>
                  <a:pt x="6656" y="6189"/>
                </a:cubicBezTo>
                <a:lnTo>
                  <a:pt x="6704" y="6189"/>
                </a:lnTo>
                <a:cubicBezTo>
                  <a:pt x="6708" y="6189"/>
                  <a:pt x="6712" y="6193"/>
                  <a:pt x="6712" y="6197"/>
                </a:cubicBezTo>
                <a:cubicBezTo>
                  <a:pt x="6712" y="6202"/>
                  <a:pt x="6708" y="6205"/>
                  <a:pt x="6704" y="6205"/>
                </a:cubicBezTo>
                <a:close/>
                <a:moveTo>
                  <a:pt x="6608" y="6205"/>
                </a:moveTo>
                <a:lnTo>
                  <a:pt x="6560" y="6205"/>
                </a:lnTo>
                <a:cubicBezTo>
                  <a:pt x="6555" y="6205"/>
                  <a:pt x="6552" y="6202"/>
                  <a:pt x="6552" y="6197"/>
                </a:cubicBezTo>
                <a:cubicBezTo>
                  <a:pt x="6552" y="6193"/>
                  <a:pt x="6555" y="6189"/>
                  <a:pt x="6560" y="6189"/>
                </a:cubicBezTo>
                <a:lnTo>
                  <a:pt x="6608" y="6189"/>
                </a:lnTo>
                <a:cubicBezTo>
                  <a:pt x="6612" y="6189"/>
                  <a:pt x="6616" y="6193"/>
                  <a:pt x="6616" y="6197"/>
                </a:cubicBezTo>
                <a:cubicBezTo>
                  <a:pt x="6616" y="6202"/>
                  <a:pt x="6612" y="6205"/>
                  <a:pt x="6608" y="6205"/>
                </a:cubicBezTo>
                <a:close/>
                <a:moveTo>
                  <a:pt x="6512" y="6205"/>
                </a:moveTo>
                <a:lnTo>
                  <a:pt x="6464" y="6205"/>
                </a:lnTo>
                <a:cubicBezTo>
                  <a:pt x="6459" y="6205"/>
                  <a:pt x="6456" y="6202"/>
                  <a:pt x="6456" y="6197"/>
                </a:cubicBezTo>
                <a:cubicBezTo>
                  <a:pt x="6456" y="6193"/>
                  <a:pt x="6459" y="6189"/>
                  <a:pt x="6464" y="6189"/>
                </a:cubicBezTo>
                <a:lnTo>
                  <a:pt x="6512" y="6189"/>
                </a:lnTo>
                <a:cubicBezTo>
                  <a:pt x="6516" y="6189"/>
                  <a:pt x="6520" y="6193"/>
                  <a:pt x="6520" y="6197"/>
                </a:cubicBezTo>
                <a:cubicBezTo>
                  <a:pt x="6520" y="6202"/>
                  <a:pt x="6516" y="6205"/>
                  <a:pt x="6512" y="6205"/>
                </a:cubicBezTo>
                <a:close/>
                <a:moveTo>
                  <a:pt x="6416" y="6205"/>
                </a:moveTo>
                <a:lnTo>
                  <a:pt x="6368" y="6205"/>
                </a:lnTo>
                <a:cubicBezTo>
                  <a:pt x="6363" y="6205"/>
                  <a:pt x="6360" y="6202"/>
                  <a:pt x="6360" y="6197"/>
                </a:cubicBezTo>
                <a:cubicBezTo>
                  <a:pt x="6360" y="6193"/>
                  <a:pt x="6363" y="6189"/>
                  <a:pt x="6368" y="6189"/>
                </a:cubicBezTo>
                <a:lnTo>
                  <a:pt x="6416" y="6189"/>
                </a:lnTo>
                <a:cubicBezTo>
                  <a:pt x="6420" y="6189"/>
                  <a:pt x="6424" y="6193"/>
                  <a:pt x="6424" y="6197"/>
                </a:cubicBezTo>
                <a:cubicBezTo>
                  <a:pt x="6424" y="6202"/>
                  <a:pt x="6420" y="6205"/>
                  <a:pt x="6416" y="6205"/>
                </a:cubicBezTo>
                <a:close/>
                <a:moveTo>
                  <a:pt x="6320" y="6205"/>
                </a:moveTo>
                <a:lnTo>
                  <a:pt x="6271" y="6205"/>
                </a:lnTo>
                <a:cubicBezTo>
                  <a:pt x="6267" y="6205"/>
                  <a:pt x="6263" y="6202"/>
                  <a:pt x="6263" y="6197"/>
                </a:cubicBezTo>
                <a:cubicBezTo>
                  <a:pt x="6263" y="6193"/>
                  <a:pt x="6267" y="6189"/>
                  <a:pt x="6271" y="6189"/>
                </a:cubicBezTo>
                <a:lnTo>
                  <a:pt x="6320" y="6189"/>
                </a:lnTo>
                <a:cubicBezTo>
                  <a:pt x="6324" y="6189"/>
                  <a:pt x="6328" y="6193"/>
                  <a:pt x="6328" y="6197"/>
                </a:cubicBezTo>
                <a:cubicBezTo>
                  <a:pt x="6328" y="6202"/>
                  <a:pt x="6324" y="6205"/>
                  <a:pt x="6320" y="6205"/>
                </a:cubicBezTo>
                <a:close/>
                <a:moveTo>
                  <a:pt x="6223" y="6205"/>
                </a:moveTo>
                <a:lnTo>
                  <a:pt x="6175" y="6205"/>
                </a:lnTo>
                <a:cubicBezTo>
                  <a:pt x="6171" y="6205"/>
                  <a:pt x="6167" y="6202"/>
                  <a:pt x="6167" y="6197"/>
                </a:cubicBezTo>
                <a:cubicBezTo>
                  <a:pt x="6167" y="6193"/>
                  <a:pt x="6171" y="6189"/>
                  <a:pt x="6175" y="6189"/>
                </a:cubicBezTo>
                <a:lnTo>
                  <a:pt x="6223" y="6189"/>
                </a:lnTo>
                <a:cubicBezTo>
                  <a:pt x="6228" y="6189"/>
                  <a:pt x="6231" y="6193"/>
                  <a:pt x="6231" y="6197"/>
                </a:cubicBezTo>
                <a:cubicBezTo>
                  <a:pt x="6231" y="6202"/>
                  <a:pt x="6228" y="6205"/>
                  <a:pt x="6223" y="6205"/>
                </a:cubicBezTo>
                <a:close/>
                <a:moveTo>
                  <a:pt x="6127" y="6205"/>
                </a:moveTo>
                <a:lnTo>
                  <a:pt x="6079" y="6205"/>
                </a:lnTo>
                <a:cubicBezTo>
                  <a:pt x="6075" y="6205"/>
                  <a:pt x="6071" y="6202"/>
                  <a:pt x="6071" y="6197"/>
                </a:cubicBezTo>
                <a:cubicBezTo>
                  <a:pt x="6071" y="6193"/>
                  <a:pt x="6075" y="6189"/>
                  <a:pt x="6079" y="6189"/>
                </a:cubicBezTo>
                <a:lnTo>
                  <a:pt x="6127" y="6189"/>
                </a:lnTo>
                <a:cubicBezTo>
                  <a:pt x="6132" y="6189"/>
                  <a:pt x="6135" y="6193"/>
                  <a:pt x="6135" y="6197"/>
                </a:cubicBezTo>
                <a:cubicBezTo>
                  <a:pt x="6135" y="6202"/>
                  <a:pt x="6132" y="6205"/>
                  <a:pt x="6127" y="6205"/>
                </a:cubicBezTo>
                <a:close/>
                <a:moveTo>
                  <a:pt x="6031" y="6205"/>
                </a:moveTo>
                <a:lnTo>
                  <a:pt x="5983" y="6205"/>
                </a:lnTo>
                <a:cubicBezTo>
                  <a:pt x="5979" y="6205"/>
                  <a:pt x="5975" y="6202"/>
                  <a:pt x="5975" y="6197"/>
                </a:cubicBezTo>
                <a:cubicBezTo>
                  <a:pt x="5975" y="6193"/>
                  <a:pt x="5979" y="6189"/>
                  <a:pt x="5983" y="6189"/>
                </a:cubicBezTo>
                <a:lnTo>
                  <a:pt x="6031" y="6189"/>
                </a:lnTo>
                <a:cubicBezTo>
                  <a:pt x="6036" y="6189"/>
                  <a:pt x="6039" y="6193"/>
                  <a:pt x="6039" y="6197"/>
                </a:cubicBezTo>
                <a:cubicBezTo>
                  <a:pt x="6039" y="6202"/>
                  <a:pt x="6036" y="6205"/>
                  <a:pt x="6031" y="6205"/>
                </a:cubicBezTo>
                <a:close/>
                <a:moveTo>
                  <a:pt x="5935" y="6205"/>
                </a:moveTo>
                <a:lnTo>
                  <a:pt x="5887" y="6205"/>
                </a:lnTo>
                <a:cubicBezTo>
                  <a:pt x="5883" y="6205"/>
                  <a:pt x="5879" y="6202"/>
                  <a:pt x="5879" y="6197"/>
                </a:cubicBezTo>
                <a:cubicBezTo>
                  <a:pt x="5879" y="6193"/>
                  <a:pt x="5883" y="6189"/>
                  <a:pt x="5887" y="6189"/>
                </a:cubicBezTo>
                <a:lnTo>
                  <a:pt x="5935" y="6189"/>
                </a:lnTo>
                <a:cubicBezTo>
                  <a:pt x="5940" y="6189"/>
                  <a:pt x="5943" y="6193"/>
                  <a:pt x="5943" y="6197"/>
                </a:cubicBezTo>
                <a:cubicBezTo>
                  <a:pt x="5943" y="6202"/>
                  <a:pt x="5940" y="6205"/>
                  <a:pt x="5935" y="6205"/>
                </a:cubicBezTo>
                <a:close/>
                <a:moveTo>
                  <a:pt x="5839" y="6205"/>
                </a:moveTo>
                <a:lnTo>
                  <a:pt x="5791" y="6205"/>
                </a:lnTo>
                <a:cubicBezTo>
                  <a:pt x="5787" y="6205"/>
                  <a:pt x="5783" y="6202"/>
                  <a:pt x="5783" y="6197"/>
                </a:cubicBezTo>
                <a:cubicBezTo>
                  <a:pt x="5783" y="6193"/>
                  <a:pt x="5787" y="6189"/>
                  <a:pt x="5791" y="6189"/>
                </a:cubicBezTo>
                <a:lnTo>
                  <a:pt x="5839" y="6189"/>
                </a:lnTo>
                <a:cubicBezTo>
                  <a:pt x="5843" y="6189"/>
                  <a:pt x="5847" y="6193"/>
                  <a:pt x="5847" y="6197"/>
                </a:cubicBezTo>
                <a:cubicBezTo>
                  <a:pt x="5847" y="6202"/>
                  <a:pt x="5843" y="6205"/>
                  <a:pt x="5839" y="6205"/>
                </a:cubicBezTo>
                <a:close/>
                <a:moveTo>
                  <a:pt x="5743" y="6205"/>
                </a:moveTo>
                <a:lnTo>
                  <a:pt x="5695" y="6205"/>
                </a:lnTo>
                <a:cubicBezTo>
                  <a:pt x="5690" y="6205"/>
                  <a:pt x="5687" y="6202"/>
                  <a:pt x="5687" y="6197"/>
                </a:cubicBezTo>
                <a:cubicBezTo>
                  <a:pt x="5687" y="6193"/>
                  <a:pt x="5690" y="6189"/>
                  <a:pt x="5695" y="6189"/>
                </a:cubicBezTo>
                <a:lnTo>
                  <a:pt x="5743" y="6189"/>
                </a:lnTo>
                <a:cubicBezTo>
                  <a:pt x="5747" y="6189"/>
                  <a:pt x="5751" y="6193"/>
                  <a:pt x="5751" y="6197"/>
                </a:cubicBezTo>
                <a:cubicBezTo>
                  <a:pt x="5751" y="6202"/>
                  <a:pt x="5747" y="6205"/>
                  <a:pt x="5743" y="6205"/>
                </a:cubicBezTo>
                <a:close/>
                <a:moveTo>
                  <a:pt x="5647" y="6205"/>
                </a:moveTo>
                <a:lnTo>
                  <a:pt x="5599" y="6205"/>
                </a:lnTo>
                <a:cubicBezTo>
                  <a:pt x="5594" y="6205"/>
                  <a:pt x="5591" y="6202"/>
                  <a:pt x="5591" y="6197"/>
                </a:cubicBezTo>
                <a:cubicBezTo>
                  <a:pt x="5591" y="6193"/>
                  <a:pt x="5594" y="6189"/>
                  <a:pt x="5599" y="6189"/>
                </a:cubicBezTo>
                <a:lnTo>
                  <a:pt x="5647" y="6189"/>
                </a:lnTo>
                <a:cubicBezTo>
                  <a:pt x="5651" y="6189"/>
                  <a:pt x="5655" y="6193"/>
                  <a:pt x="5655" y="6197"/>
                </a:cubicBezTo>
                <a:cubicBezTo>
                  <a:pt x="5655" y="6202"/>
                  <a:pt x="5651" y="6205"/>
                  <a:pt x="5647" y="6205"/>
                </a:cubicBezTo>
                <a:close/>
                <a:moveTo>
                  <a:pt x="5551" y="6205"/>
                </a:moveTo>
                <a:lnTo>
                  <a:pt x="5503" y="6205"/>
                </a:lnTo>
                <a:cubicBezTo>
                  <a:pt x="5498" y="6205"/>
                  <a:pt x="5495" y="6202"/>
                  <a:pt x="5495" y="6197"/>
                </a:cubicBezTo>
                <a:cubicBezTo>
                  <a:pt x="5495" y="6193"/>
                  <a:pt x="5498" y="6189"/>
                  <a:pt x="5503" y="6189"/>
                </a:cubicBezTo>
                <a:lnTo>
                  <a:pt x="5551" y="6189"/>
                </a:lnTo>
                <a:cubicBezTo>
                  <a:pt x="5555" y="6189"/>
                  <a:pt x="5559" y="6193"/>
                  <a:pt x="5559" y="6197"/>
                </a:cubicBezTo>
                <a:cubicBezTo>
                  <a:pt x="5559" y="6202"/>
                  <a:pt x="5555" y="6205"/>
                  <a:pt x="5551" y="6205"/>
                </a:cubicBezTo>
                <a:close/>
                <a:moveTo>
                  <a:pt x="5455" y="6205"/>
                </a:moveTo>
                <a:lnTo>
                  <a:pt x="5407" y="6205"/>
                </a:lnTo>
                <a:cubicBezTo>
                  <a:pt x="5402" y="6205"/>
                  <a:pt x="5399" y="6202"/>
                  <a:pt x="5399" y="6197"/>
                </a:cubicBezTo>
                <a:cubicBezTo>
                  <a:pt x="5399" y="6193"/>
                  <a:pt x="5402" y="6189"/>
                  <a:pt x="5407" y="6189"/>
                </a:cubicBezTo>
                <a:lnTo>
                  <a:pt x="5455" y="6189"/>
                </a:lnTo>
                <a:cubicBezTo>
                  <a:pt x="5459" y="6189"/>
                  <a:pt x="5463" y="6193"/>
                  <a:pt x="5463" y="6197"/>
                </a:cubicBezTo>
                <a:cubicBezTo>
                  <a:pt x="5463" y="6202"/>
                  <a:pt x="5459" y="6205"/>
                  <a:pt x="5455" y="6205"/>
                </a:cubicBezTo>
                <a:close/>
                <a:moveTo>
                  <a:pt x="5359" y="6205"/>
                </a:moveTo>
                <a:lnTo>
                  <a:pt x="5310" y="6205"/>
                </a:lnTo>
                <a:cubicBezTo>
                  <a:pt x="5306" y="6205"/>
                  <a:pt x="5302" y="6202"/>
                  <a:pt x="5302" y="6197"/>
                </a:cubicBezTo>
                <a:cubicBezTo>
                  <a:pt x="5302" y="6193"/>
                  <a:pt x="5306" y="6189"/>
                  <a:pt x="5310" y="6189"/>
                </a:cubicBezTo>
                <a:lnTo>
                  <a:pt x="5359" y="6189"/>
                </a:lnTo>
                <a:cubicBezTo>
                  <a:pt x="5363" y="6189"/>
                  <a:pt x="5367" y="6193"/>
                  <a:pt x="5367" y="6197"/>
                </a:cubicBezTo>
                <a:cubicBezTo>
                  <a:pt x="5367" y="6202"/>
                  <a:pt x="5363" y="6205"/>
                  <a:pt x="5359" y="6205"/>
                </a:cubicBezTo>
                <a:close/>
                <a:moveTo>
                  <a:pt x="5262" y="6205"/>
                </a:moveTo>
                <a:lnTo>
                  <a:pt x="5214" y="6205"/>
                </a:lnTo>
                <a:cubicBezTo>
                  <a:pt x="5210" y="6205"/>
                  <a:pt x="5206" y="6202"/>
                  <a:pt x="5206" y="6197"/>
                </a:cubicBezTo>
                <a:cubicBezTo>
                  <a:pt x="5206" y="6193"/>
                  <a:pt x="5210" y="6189"/>
                  <a:pt x="5214" y="6189"/>
                </a:cubicBezTo>
                <a:lnTo>
                  <a:pt x="5262" y="6189"/>
                </a:lnTo>
                <a:cubicBezTo>
                  <a:pt x="5267" y="6189"/>
                  <a:pt x="5270" y="6193"/>
                  <a:pt x="5270" y="6197"/>
                </a:cubicBezTo>
                <a:cubicBezTo>
                  <a:pt x="5270" y="6202"/>
                  <a:pt x="5267" y="6205"/>
                  <a:pt x="5262" y="6205"/>
                </a:cubicBezTo>
                <a:close/>
                <a:moveTo>
                  <a:pt x="5166" y="6205"/>
                </a:moveTo>
                <a:lnTo>
                  <a:pt x="5118" y="6205"/>
                </a:lnTo>
                <a:cubicBezTo>
                  <a:pt x="5114" y="6205"/>
                  <a:pt x="5110" y="6202"/>
                  <a:pt x="5110" y="6197"/>
                </a:cubicBezTo>
                <a:cubicBezTo>
                  <a:pt x="5110" y="6193"/>
                  <a:pt x="5114" y="6189"/>
                  <a:pt x="5118" y="6189"/>
                </a:cubicBezTo>
                <a:lnTo>
                  <a:pt x="5166" y="6189"/>
                </a:lnTo>
                <a:cubicBezTo>
                  <a:pt x="5171" y="6189"/>
                  <a:pt x="5174" y="6193"/>
                  <a:pt x="5174" y="6197"/>
                </a:cubicBezTo>
                <a:cubicBezTo>
                  <a:pt x="5174" y="6202"/>
                  <a:pt x="5171" y="6205"/>
                  <a:pt x="5166" y="6205"/>
                </a:cubicBezTo>
                <a:close/>
                <a:moveTo>
                  <a:pt x="5070" y="6205"/>
                </a:moveTo>
                <a:lnTo>
                  <a:pt x="5022" y="6205"/>
                </a:lnTo>
                <a:cubicBezTo>
                  <a:pt x="5018" y="6205"/>
                  <a:pt x="5014" y="6202"/>
                  <a:pt x="5014" y="6197"/>
                </a:cubicBezTo>
                <a:cubicBezTo>
                  <a:pt x="5014" y="6193"/>
                  <a:pt x="5018" y="6189"/>
                  <a:pt x="5022" y="6189"/>
                </a:cubicBezTo>
                <a:lnTo>
                  <a:pt x="5070" y="6189"/>
                </a:lnTo>
                <a:cubicBezTo>
                  <a:pt x="5075" y="6189"/>
                  <a:pt x="5078" y="6193"/>
                  <a:pt x="5078" y="6197"/>
                </a:cubicBezTo>
                <a:cubicBezTo>
                  <a:pt x="5078" y="6202"/>
                  <a:pt x="5075" y="6205"/>
                  <a:pt x="5070" y="6205"/>
                </a:cubicBezTo>
                <a:close/>
                <a:moveTo>
                  <a:pt x="4974" y="6205"/>
                </a:moveTo>
                <a:lnTo>
                  <a:pt x="4926" y="6205"/>
                </a:lnTo>
                <a:cubicBezTo>
                  <a:pt x="4922" y="6205"/>
                  <a:pt x="4918" y="6202"/>
                  <a:pt x="4918" y="6197"/>
                </a:cubicBezTo>
                <a:cubicBezTo>
                  <a:pt x="4918" y="6193"/>
                  <a:pt x="4922" y="6189"/>
                  <a:pt x="4926" y="6189"/>
                </a:cubicBezTo>
                <a:lnTo>
                  <a:pt x="4974" y="6189"/>
                </a:lnTo>
                <a:cubicBezTo>
                  <a:pt x="4979" y="6189"/>
                  <a:pt x="4982" y="6193"/>
                  <a:pt x="4982" y="6197"/>
                </a:cubicBezTo>
                <a:cubicBezTo>
                  <a:pt x="4982" y="6202"/>
                  <a:pt x="4979" y="6205"/>
                  <a:pt x="4974" y="6205"/>
                </a:cubicBezTo>
                <a:close/>
                <a:moveTo>
                  <a:pt x="4878" y="6205"/>
                </a:moveTo>
                <a:lnTo>
                  <a:pt x="4830" y="6205"/>
                </a:lnTo>
                <a:cubicBezTo>
                  <a:pt x="4826" y="6205"/>
                  <a:pt x="4822" y="6202"/>
                  <a:pt x="4822" y="6197"/>
                </a:cubicBezTo>
                <a:cubicBezTo>
                  <a:pt x="4822" y="6193"/>
                  <a:pt x="4826" y="6189"/>
                  <a:pt x="4830" y="6189"/>
                </a:cubicBezTo>
                <a:lnTo>
                  <a:pt x="4878" y="6189"/>
                </a:lnTo>
                <a:cubicBezTo>
                  <a:pt x="4882" y="6189"/>
                  <a:pt x="4886" y="6193"/>
                  <a:pt x="4886" y="6197"/>
                </a:cubicBezTo>
                <a:cubicBezTo>
                  <a:pt x="4886" y="6202"/>
                  <a:pt x="4882" y="6205"/>
                  <a:pt x="4878" y="6205"/>
                </a:cubicBezTo>
                <a:close/>
                <a:moveTo>
                  <a:pt x="4782" y="6205"/>
                </a:moveTo>
                <a:lnTo>
                  <a:pt x="4734" y="6205"/>
                </a:lnTo>
                <a:cubicBezTo>
                  <a:pt x="4729" y="6205"/>
                  <a:pt x="4726" y="6202"/>
                  <a:pt x="4726" y="6197"/>
                </a:cubicBezTo>
                <a:cubicBezTo>
                  <a:pt x="4726" y="6193"/>
                  <a:pt x="4729" y="6189"/>
                  <a:pt x="4734" y="6189"/>
                </a:cubicBezTo>
                <a:lnTo>
                  <a:pt x="4782" y="6189"/>
                </a:lnTo>
                <a:cubicBezTo>
                  <a:pt x="4786" y="6189"/>
                  <a:pt x="4790" y="6193"/>
                  <a:pt x="4790" y="6197"/>
                </a:cubicBezTo>
                <a:cubicBezTo>
                  <a:pt x="4790" y="6202"/>
                  <a:pt x="4786" y="6205"/>
                  <a:pt x="4782" y="6205"/>
                </a:cubicBezTo>
                <a:close/>
                <a:moveTo>
                  <a:pt x="4686" y="6205"/>
                </a:moveTo>
                <a:lnTo>
                  <a:pt x="4638" y="6205"/>
                </a:lnTo>
                <a:cubicBezTo>
                  <a:pt x="4633" y="6205"/>
                  <a:pt x="4630" y="6202"/>
                  <a:pt x="4630" y="6197"/>
                </a:cubicBezTo>
                <a:cubicBezTo>
                  <a:pt x="4630" y="6193"/>
                  <a:pt x="4633" y="6189"/>
                  <a:pt x="4638" y="6189"/>
                </a:cubicBezTo>
                <a:lnTo>
                  <a:pt x="4686" y="6189"/>
                </a:lnTo>
                <a:cubicBezTo>
                  <a:pt x="4690" y="6189"/>
                  <a:pt x="4694" y="6193"/>
                  <a:pt x="4694" y="6197"/>
                </a:cubicBezTo>
                <a:cubicBezTo>
                  <a:pt x="4694" y="6202"/>
                  <a:pt x="4690" y="6205"/>
                  <a:pt x="4686" y="6205"/>
                </a:cubicBezTo>
                <a:close/>
                <a:moveTo>
                  <a:pt x="4590" y="6205"/>
                </a:moveTo>
                <a:lnTo>
                  <a:pt x="4542" y="6205"/>
                </a:lnTo>
                <a:cubicBezTo>
                  <a:pt x="4537" y="6205"/>
                  <a:pt x="4534" y="6202"/>
                  <a:pt x="4534" y="6197"/>
                </a:cubicBezTo>
                <a:cubicBezTo>
                  <a:pt x="4534" y="6193"/>
                  <a:pt x="4537" y="6189"/>
                  <a:pt x="4542" y="6189"/>
                </a:cubicBezTo>
                <a:lnTo>
                  <a:pt x="4590" y="6189"/>
                </a:lnTo>
                <a:cubicBezTo>
                  <a:pt x="4594" y="6189"/>
                  <a:pt x="4598" y="6193"/>
                  <a:pt x="4598" y="6197"/>
                </a:cubicBezTo>
                <a:cubicBezTo>
                  <a:pt x="4598" y="6202"/>
                  <a:pt x="4594" y="6205"/>
                  <a:pt x="4590" y="6205"/>
                </a:cubicBezTo>
                <a:close/>
                <a:moveTo>
                  <a:pt x="4494" y="6205"/>
                </a:moveTo>
                <a:lnTo>
                  <a:pt x="4446" y="6205"/>
                </a:lnTo>
                <a:cubicBezTo>
                  <a:pt x="4441" y="6205"/>
                  <a:pt x="4438" y="6202"/>
                  <a:pt x="4438" y="6197"/>
                </a:cubicBezTo>
                <a:cubicBezTo>
                  <a:pt x="4438" y="6193"/>
                  <a:pt x="4441" y="6189"/>
                  <a:pt x="4446" y="6189"/>
                </a:cubicBezTo>
                <a:lnTo>
                  <a:pt x="4494" y="6189"/>
                </a:lnTo>
                <a:cubicBezTo>
                  <a:pt x="4498" y="6189"/>
                  <a:pt x="4502" y="6193"/>
                  <a:pt x="4502" y="6197"/>
                </a:cubicBezTo>
                <a:cubicBezTo>
                  <a:pt x="4502" y="6202"/>
                  <a:pt x="4498" y="6205"/>
                  <a:pt x="4494" y="6205"/>
                </a:cubicBezTo>
                <a:close/>
                <a:moveTo>
                  <a:pt x="4398" y="6205"/>
                </a:moveTo>
                <a:lnTo>
                  <a:pt x="4350" y="6205"/>
                </a:lnTo>
                <a:cubicBezTo>
                  <a:pt x="4345" y="6205"/>
                  <a:pt x="4342" y="6202"/>
                  <a:pt x="4342" y="6197"/>
                </a:cubicBezTo>
                <a:cubicBezTo>
                  <a:pt x="4342" y="6193"/>
                  <a:pt x="4345" y="6189"/>
                  <a:pt x="4350" y="6189"/>
                </a:cubicBezTo>
                <a:lnTo>
                  <a:pt x="4398" y="6189"/>
                </a:lnTo>
                <a:cubicBezTo>
                  <a:pt x="4402" y="6189"/>
                  <a:pt x="4406" y="6193"/>
                  <a:pt x="4406" y="6197"/>
                </a:cubicBezTo>
                <a:cubicBezTo>
                  <a:pt x="4406" y="6202"/>
                  <a:pt x="4402" y="6205"/>
                  <a:pt x="4398" y="6205"/>
                </a:cubicBezTo>
                <a:close/>
                <a:moveTo>
                  <a:pt x="4301" y="6205"/>
                </a:moveTo>
                <a:lnTo>
                  <a:pt x="4253" y="6205"/>
                </a:lnTo>
                <a:cubicBezTo>
                  <a:pt x="4249" y="6205"/>
                  <a:pt x="4245" y="6202"/>
                  <a:pt x="4245" y="6197"/>
                </a:cubicBezTo>
                <a:cubicBezTo>
                  <a:pt x="4245" y="6193"/>
                  <a:pt x="4249" y="6189"/>
                  <a:pt x="4253" y="6189"/>
                </a:cubicBezTo>
                <a:lnTo>
                  <a:pt x="4301" y="6189"/>
                </a:lnTo>
                <a:cubicBezTo>
                  <a:pt x="4306" y="6189"/>
                  <a:pt x="4309" y="6193"/>
                  <a:pt x="4309" y="6197"/>
                </a:cubicBezTo>
                <a:cubicBezTo>
                  <a:pt x="4309" y="6202"/>
                  <a:pt x="4306" y="6205"/>
                  <a:pt x="4301" y="6205"/>
                </a:cubicBezTo>
                <a:close/>
                <a:moveTo>
                  <a:pt x="4205" y="6205"/>
                </a:moveTo>
                <a:lnTo>
                  <a:pt x="4157" y="6205"/>
                </a:lnTo>
                <a:cubicBezTo>
                  <a:pt x="4153" y="6205"/>
                  <a:pt x="4149" y="6202"/>
                  <a:pt x="4149" y="6197"/>
                </a:cubicBezTo>
                <a:cubicBezTo>
                  <a:pt x="4149" y="6193"/>
                  <a:pt x="4153" y="6189"/>
                  <a:pt x="4157" y="6189"/>
                </a:cubicBezTo>
                <a:lnTo>
                  <a:pt x="4205" y="6189"/>
                </a:lnTo>
                <a:cubicBezTo>
                  <a:pt x="4210" y="6189"/>
                  <a:pt x="4213" y="6193"/>
                  <a:pt x="4213" y="6197"/>
                </a:cubicBezTo>
                <a:cubicBezTo>
                  <a:pt x="4213" y="6202"/>
                  <a:pt x="4210" y="6205"/>
                  <a:pt x="4205" y="6205"/>
                </a:cubicBezTo>
                <a:close/>
                <a:moveTo>
                  <a:pt x="4109" y="6205"/>
                </a:moveTo>
                <a:lnTo>
                  <a:pt x="4061" y="6205"/>
                </a:lnTo>
                <a:cubicBezTo>
                  <a:pt x="4057" y="6205"/>
                  <a:pt x="4053" y="6202"/>
                  <a:pt x="4053" y="6197"/>
                </a:cubicBezTo>
                <a:cubicBezTo>
                  <a:pt x="4053" y="6193"/>
                  <a:pt x="4057" y="6189"/>
                  <a:pt x="4061" y="6189"/>
                </a:cubicBezTo>
                <a:lnTo>
                  <a:pt x="4109" y="6189"/>
                </a:lnTo>
                <a:cubicBezTo>
                  <a:pt x="4114" y="6189"/>
                  <a:pt x="4117" y="6193"/>
                  <a:pt x="4117" y="6197"/>
                </a:cubicBezTo>
                <a:cubicBezTo>
                  <a:pt x="4117" y="6202"/>
                  <a:pt x="4114" y="6205"/>
                  <a:pt x="4109" y="6205"/>
                </a:cubicBezTo>
                <a:close/>
                <a:moveTo>
                  <a:pt x="4013" y="6205"/>
                </a:moveTo>
                <a:lnTo>
                  <a:pt x="3965" y="6205"/>
                </a:lnTo>
                <a:cubicBezTo>
                  <a:pt x="3961" y="6205"/>
                  <a:pt x="3957" y="6202"/>
                  <a:pt x="3957" y="6197"/>
                </a:cubicBezTo>
                <a:cubicBezTo>
                  <a:pt x="3957" y="6193"/>
                  <a:pt x="3961" y="6189"/>
                  <a:pt x="3965" y="6189"/>
                </a:cubicBezTo>
                <a:lnTo>
                  <a:pt x="4013" y="6189"/>
                </a:lnTo>
                <a:cubicBezTo>
                  <a:pt x="4018" y="6189"/>
                  <a:pt x="4021" y="6193"/>
                  <a:pt x="4021" y="6197"/>
                </a:cubicBezTo>
                <a:cubicBezTo>
                  <a:pt x="4021" y="6202"/>
                  <a:pt x="4018" y="6205"/>
                  <a:pt x="4013" y="6205"/>
                </a:cubicBezTo>
                <a:close/>
                <a:moveTo>
                  <a:pt x="3917" y="6205"/>
                </a:moveTo>
                <a:lnTo>
                  <a:pt x="3869" y="6205"/>
                </a:lnTo>
                <a:cubicBezTo>
                  <a:pt x="3865" y="6205"/>
                  <a:pt x="3861" y="6202"/>
                  <a:pt x="3861" y="6197"/>
                </a:cubicBezTo>
                <a:cubicBezTo>
                  <a:pt x="3861" y="6193"/>
                  <a:pt x="3865" y="6189"/>
                  <a:pt x="3869" y="6189"/>
                </a:cubicBezTo>
                <a:lnTo>
                  <a:pt x="3917" y="6189"/>
                </a:lnTo>
                <a:cubicBezTo>
                  <a:pt x="3922" y="6189"/>
                  <a:pt x="3925" y="6193"/>
                  <a:pt x="3925" y="6197"/>
                </a:cubicBezTo>
                <a:cubicBezTo>
                  <a:pt x="3925" y="6202"/>
                  <a:pt x="3922" y="6205"/>
                  <a:pt x="3917" y="6205"/>
                </a:cubicBezTo>
                <a:close/>
                <a:moveTo>
                  <a:pt x="3821" y="6205"/>
                </a:moveTo>
                <a:lnTo>
                  <a:pt x="3773" y="6205"/>
                </a:lnTo>
                <a:cubicBezTo>
                  <a:pt x="3769" y="6205"/>
                  <a:pt x="3765" y="6202"/>
                  <a:pt x="3765" y="6197"/>
                </a:cubicBezTo>
                <a:cubicBezTo>
                  <a:pt x="3765" y="6193"/>
                  <a:pt x="3769" y="6189"/>
                  <a:pt x="3773" y="6189"/>
                </a:cubicBezTo>
                <a:lnTo>
                  <a:pt x="3821" y="6189"/>
                </a:lnTo>
                <a:cubicBezTo>
                  <a:pt x="3825" y="6189"/>
                  <a:pt x="3829" y="6193"/>
                  <a:pt x="3829" y="6197"/>
                </a:cubicBezTo>
                <a:cubicBezTo>
                  <a:pt x="3829" y="6202"/>
                  <a:pt x="3825" y="6205"/>
                  <a:pt x="3821" y="6205"/>
                </a:cubicBezTo>
                <a:close/>
                <a:moveTo>
                  <a:pt x="3725" y="6205"/>
                </a:moveTo>
                <a:lnTo>
                  <a:pt x="3677" y="6205"/>
                </a:lnTo>
                <a:cubicBezTo>
                  <a:pt x="3672" y="6205"/>
                  <a:pt x="3669" y="6202"/>
                  <a:pt x="3669" y="6197"/>
                </a:cubicBezTo>
                <a:cubicBezTo>
                  <a:pt x="3669" y="6193"/>
                  <a:pt x="3672" y="6189"/>
                  <a:pt x="3677" y="6189"/>
                </a:cubicBezTo>
                <a:lnTo>
                  <a:pt x="3725" y="6189"/>
                </a:lnTo>
                <a:cubicBezTo>
                  <a:pt x="3729" y="6189"/>
                  <a:pt x="3733" y="6193"/>
                  <a:pt x="3733" y="6197"/>
                </a:cubicBezTo>
                <a:cubicBezTo>
                  <a:pt x="3733" y="6202"/>
                  <a:pt x="3729" y="6205"/>
                  <a:pt x="3725" y="6205"/>
                </a:cubicBezTo>
                <a:close/>
                <a:moveTo>
                  <a:pt x="3629" y="6205"/>
                </a:moveTo>
                <a:lnTo>
                  <a:pt x="3581" y="6205"/>
                </a:lnTo>
                <a:cubicBezTo>
                  <a:pt x="3576" y="6205"/>
                  <a:pt x="3573" y="6202"/>
                  <a:pt x="3573" y="6197"/>
                </a:cubicBezTo>
                <a:cubicBezTo>
                  <a:pt x="3573" y="6193"/>
                  <a:pt x="3576" y="6189"/>
                  <a:pt x="3581" y="6189"/>
                </a:cubicBezTo>
                <a:lnTo>
                  <a:pt x="3629" y="6189"/>
                </a:lnTo>
                <a:cubicBezTo>
                  <a:pt x="3633" y="6189"/>
                  <a:pt x="3637" y="6193"/>
                  <a:pt x="3637" y="6197"/>
                </a:cubicBezTo>
                <a:cubicBezTo>
                  <a:pt x="3637" y="6202"/>
                  <a:pt x="3633" y="6205"/>
                  <a:pt x="3629" y="6205"/>
                </a:cubicBezTo>
                <a:close/>
                <a:moveTo>
                  <a:pt x="3533" y="6205"/>
                </a:moveTo>
                <a:lnTo>
                  <a:pt x="3485" y="6205"/>
                </a:lnTo>
                <a:cubicBezTo>
                  <a:pt x="3480" y="6205"/>
                  <a:pt x="3477" y="6202"/>
                  <a:pt x="3477" y="6197"/>
                </a:cubicBezTo>
                <a:cubicBezTo>
                  <a:pt x="3477" y="6193"/>
                  <a:pt x="3480" y="6189"/>
                  <a:pt x="3485" y="6189"/>
                </a:cubicBezTo>
                <a:lnTo>
                  <a:pt x="3533" y="6189"/>
                </a:lnTo>
                <a:cubicBezTo>
                  <a:pt x="3537" y="6189"/>
                  <a:pt x="3541" y="6193"/>
                  <a:pt x="3541" y="6197"/>
                </a:cubicBezTo>
                <a:cubicBezTo>
                  <a:pt x="3541" y="6202"/>
                  <a:pt x="3537" y="6205"/>
                  <a:pt x="3533" y="6205"/>
                </a:cubicBezTo>
                <a:close/>
                <a:moveTo>
                  <a:pt x="3437" y="6205"/>
                </a:moveTo>
                <a:lnTo>
                  <a:pt x="3389" y="6205"/>
                </a:lnTo>
                <a:cubicBezTo>
                  <a:pt x="3384" y="6205"/>
                  <a:pt x="3381" y="6202"/>
                  <a:pt x="3381" y="6197"/>
                </a:cubicBezTo>
                <a:cubicBezTo>
                  <a:pt x="3381" y="6193"/>
                  <a:pt x="3384" y="6189"/>
                  <a:pt x="3389" y="6189"/>
                </a:cubicBezTo>
                <a:lnTo>
                  <a:pt x="3437" y="6189"/>
                </a:lnTo>
                <a:cubicBezTo>
                  <a:pt x="3441" y="6189"/>
                  <a:pt x="3445" y="6193"/>
                  <a:pt x="3445" y="6197"/>
                </a:cubicBezTo>
                <a:cubicBezTo>
                  <a:pt x="3445" y="6202"/>
                  <a:pt x="3441" y="6205"/>
                  <a:pt x="3437" y="6205"/>
                </a:cubicBezTo>
                <a:close/>
                <a:moveTo>
                  <a:pt x="3341" y="6205"/>
                </a:moveTo>
                <a:lnTo>
                  <a:pt x="3292" y="6205"/>
                </a:lnTo>
                <a:cubicBezTo>
                  <a:pt x="3288" y="6205"/>
                  <a:pt x="3284" y="6202"/>
                  <a:pt x="3284" y="6197"/>
                </a:cubicBezTo>
                <a:cubicBezTo>
                  <a:pt x="3284" y="6193"/>
                  <a:pt x="3288" y="6189"/>
                  <a:pt x="3292" y="6189"/>
                </a:cubicBezTo>
                <a:lnTo>
                  <a:pt x="3341" y="6189"/>
                </a:lnTo>
                <a:cubicBezTo>
                  <a:pt x="3345" y="6189"/>
                  <a:pt x="3349" y="6193"/>
                  <a:pt x="3349" y="6197"/>
                </a:cubicBezTo>
                <a:cubicBezTo>
                  <a:pt x="3349" y="6202"/>
                  <a:pt x="3345" y="6205"/>
                  <a:pt x="3341" y="6205"/>
                </a:cubicBezTo>
                <a:close/>
                <a:moveTo>
                  <a:pt x="3244" y="6205"/>
                </a:moveTo>
                <a:lnTo>
                  <a:pt x="3196" y="6205"/>
                </a:lnTo>
                <a:cubicBezTo>
                  <a:pt x="3192" y="6205"/>
                  <a:pt x="3188" y="6202"/>
                  <a:pt x="3188" y="6197"/>
                </a:cubicBezTo>
                <a:cubicBezTo>
                  <a:pt x="3188" y="6193"/>
                  <a:pt x="3192" y="6189"/>
                  <a:pt x="3196" y="6189"/>
                </a:cubicBezTo>
                <a:lnTo>
                  <a:pt x="3244" y="6189"/>
                </a:lnTo>
                <a:cubicBezTo>
                  <a:pt x="3249" y="6189"/>
                  <a:pt x="3252" y="6193"/>
                  <a:pt x="3252" y="6197"/>
                </a:cubicBezTo>
                <a:cubicBezTo>
                  <a:pt x="3252" y="6202"/>
                  <a:pt x="3249" y="6205"/>
                  <a:pt x="3244" y="6205"/>
                </a:cubicBezTo>
                <a:close/>
                <a:moveTo>
                  <a:pt x="3148" y="6205"/>
                </a:moveTo>
                <a:lnTo>
                  <a:pt x="3100" y="6205"/>
                </a:lnTo>
                <a:cubicBezTo>
                  <a:pt x="3096" y="6205"/>
                  <a:pt x="3092" y="6202"/>
                  <a:pt x="3092" y="6197"/>
                </a:cubicBezTo>
                <a:cubicBezTo>
                  <a:pt x="3092" y="6193"/>
                  <a:pt x="3096" y="6189"/>
                  <a:pt x="3100" y="6189"/>
                </a:cubicBezTo>
                <a:lnTo>
                  <a:pt x="3148" y="6189"/>
                </a:lnTo>
                <a:cubicBezTo>
                  <a:pt x="3153" y="6189"/>
                  <a:pt x="3156" y="6193"/>
                  <a:pt x="3156" y="6197"/>
                </a:cubicBezTo>
                <a:cubicBezTo>
                  <a:pt x="3156" y="6202"/>
                  <a:pt x="3153" y="6205"/>
                  <a:pt x="3148" y="6205"/>
                </a:cubicBezTo>
                <a:close/>
                <a:moveTo>
                  <a:pt x="3052" y="6205"/>
                </a:moveTo>
                <a:lnTo>
                  <a:pt x="3004" y="6205"/>
                </a:lnTo>
                <a:cubicBezTo>
                  <a:pt x="3000" y="6205"/>
                  <a:pt x="2996" y="6202"/>
                  <a:pt x="2996" y="6197"/>
                </a:cubicBezTo>
                <a:cubicBezTo>
                  <a:pt x="2996" y="6193"/>
                  <a:pt x="3000" y="6189"/>
                  <a:pt x="3004" y="6189"/>
                </a:cubicBezTo>
                <a:lnTo>
                  <a:pt x="3052" y="6189"/>
                </a:lnTo>
                <a:cubicBezTo>
                  <a:pt x="3057" y="6189"/>
                  <a:pt x="3060" y="6193"/>
                  <a:pt x="3060" y="6197"/>
                </a:cubicBezTo>
                <a:cubicBezTo>
                  <a:pt x="3060" y="6202"/>
                  <a:pt x="3057" y="6205"/>
                  <a:pt x="3052" y="6205"/>
                </a:cubicBezTo>
                <a:close/>
                <a:moveTo>
                  <a:pt x="2956" y="6205"/>
                </a:moveTo>
                <a:lnTo>
                  <a:pt x="2908" y="6205"/>
                </a:lnTo>
                <a:cubicBezTo>
                  <a:pt x="2904" y="6205"/>
                  <a:pt x="2900" y="6202"/>
                  <a:pt x="2900" y="6197"/>
                </a:cubicBezTo>
                <a:cubicBezTo>
                  <a:pt x="2900" y="6193"/>
                  <a:pt x="2904" y="6189"/>
                  <a:pt x="2908" y="6189"/>
                </a:cubicBezTo>
                <a:lnTo>
                  <a:pt x="2956" y="6189"/>
                </a:lnTo>
                <a:cubicBezTo>
                  <a:pt x="2961" y="6189"/>
                  <a:pt x="2964" y="6193"/>
                  <a:pt x="2964" y="6197"/>
                </a:cubicBezTo>
                <a:cubicBezTo>
                  <a:pt x="2964" y="6202"/>
                  <a:pt x="2961" y="6205"/>
                  <a:pt x="2956" y="6205"/>
                </a:cubicBezTo>
                <a:close/>
                <a:moveTo>
                  <a:pt x="2860" y="6205"/>
                </a:moveTo>
                <a:lnTo>
                  <a:pt x="2812" y="6205"/>
                </a:lnTo>
                <a:cubicBezTo>
                  <a:pt x="2808" y="6205"/>
                  <a:pt x="2804" y="6202"/>
                  <a:pt x="2804" y="6197"/>
                </a:cubicBezTo>
                <a:cubicBezTo>
                  <a:pt x="2804" y="6193"/>
                  <a:pt x="2808" y="6189"/>
                  <a:pt x="2812" y="6189"/>
                </a:cubicBezTo>
                <a:lnTo>
                  <a:pt x="2860" y="6189"/>
                </a:lnTo>
                <a:cubicBezTo>
                  <a:pt x="2864" y="6189"/>
                  <a:pt x="2868" y="6193"/>
                  <a:pt x="2868" y="6197"/>
                </a:cubicBezTo>
                <a:cubicBezTo>
                  <a:pt x="2868" y="6202"/>
                  <a:pt x="2864" y="6205"/>
                  <a:pt x="2860" y="6205"/>
                </a:cubicBezTo>
                <a:close/>
                <a:moveTo>
                  <a:pt x="2764" y="6205"/>
                </a:moveTo>
                <a:lnTo>
                  <a:pt x="2716" y="6205"/>
                </a:lnTo>
                <a:cubicBezTo>
                  <a:pt x="2711" y="6205"/>
                  <a:pt x="2708" y="6202"/>
                  <a:pt x="2708" y="6197"/>
                </a:cubicBezTo>
                <a:cubicBezTo>
                  <a:pt x="2708" y="6193"/>
                  <a:pt x="2711" y="6189"/>
                  <a:pt x="2716" y="6189"/>
                </a:cubicBezTo>
                <a:lnTo>
                  <a:pt x="2764" y="6189"/>
                </a:lnTo>
                <a:cubicBezTo>
                  <a:pt x="2768" y="6189"/>
                  <a:pt x="2772" y="6193"/>
                  <a:pt x="2772" y="6197"/>
                </a:cubicBezTo>
                <a:cubicBezTo>
                  <a:pt x="2772" y="6202"/>
                  <a:pt x="2768" y="6205"/>
                  <a:pt x="2764" y="6205"/>
                </a:cubicBezTo>
                <a:close/>
                <a:moveTo>
                  <a:pt x="2668" y="6205"/>
                </a:moveTo>
                <a:lnTo>
                  <a:pt x="2620" y="6205"/>
                </a:lnTo>
                <a:cubicBezTo>
                  <a:pt x="2615" y="6205"/>
                  <a:pt x="2612" y="6202"/>
                  <a:pt x="2612" y="6197"/>
                </a:cubicBezTo>
                <a:cubicBezTo>
                  <a:pt x="2612" y="6193"/>
                  <a:pt x="2615" y="6189"/>
                  <a:pt x="2620" y="6189"/>
                </a:cubicBezTo>
                <a:lnTo>
                  <a:pt x="2668" y="6189"/>
                </a:lnTo>
                <a:cubicBezTo>
                  <a:pt x="2672" y="6189"/>
                  <a:pt x="2676" y="6193"/>
                  <a:pt x="2676" y="6197"/>
                </a:cubicBezTo>
                <a:cubicBezTo>
                  <a:pt x="2676" y="6202"/>
                  <a:pt x="2672" y="6205"/>
                  <a:pt x="2668" y="6205"/>
                </a:cubicBezTo>
                <a:close/>
                <a:moveTo>
                  <a:pt x="2572" y="6205"/>
                </a:moveTo>
                <a:lnTo>
                  <a:pt x="2524" y="6205"/>
                </a:lnTo>
                <a:cubicBezTo>
                  <a:pt x="2519" y="6205"/>
                  <a:pt x="2516" y="6202"/>
                  <a:pt x="2516" y="6197"/>
                </a:cubicBezTo>
                <a:cubicBezTo>
                  <a:pt x="2516" y="6193"/>
                  <a:pt x="2519" y="6189"/>
                  <a:pt x="2524" y="6189"/>
                </a:cubicBezTo>
                <a:lnTo>
                  <a:pt x="2572" y="6189"/>
                </a:lnTo>
                <a:cubicBezTo>
                  <a:pt x="2576" y="6189"/>
                  <a:pt x="2580" y="6193"/>
                  <a:pt x="2580" y="6197"/>
                </a:cubicBezTo>
                <a:cubicBezTo>
                  <a:pt x="2580" y="6202"/>
                  <a:pt x="2576" y="6205"/>
                  <a:pt x="2572" y="6205"/>
                </a:cubicBezTo>
                <a:close/>
                <a:moveTo>
                  <a:pt x="2476" y="6205"/>
                </a:moveTo>
                <a:lnTo>
                  <a:pt x="2428" y="6205"/>
                </a:lnTo>
                <a:cubicBezTo>
                  <a:pt x="2423" y="6205"/>
                  <a:pt x="2420" y="6202"/>
                  <a:pt x="2420" y="6197"/>
                </a:cubicBezTo>
                <a:cubicBezTo>
                  <a:pt x="2420" y="6193"/>
                  <a:pt x="2423" y="6189"/>
                  <a:pt x="2428" y="6189"/>
                </a:cubicBezTo>
                <a:lnTo>
                  <a:pt x="2476" y="6189"/>
                </a:lnTo>
                <a:cubicBezTo>
                  <a:pt x="2480" y="6189"/>
                  <a:pt x="2484" y="6193"/>
                  <a:pt x="2484" y="6197"/>
                </a:cubicBezTo>
                <a:cubicBezTo>
                  <a:pt x="2484" y="6202"/>
                  <a:pt x="2480" y="6205"/>
                  <a:pt x="2476" y="6205"/>
                </a:cubicBezTo>
                <a:close/>
                <a:moveTo>
                  <a:pt x="2380" y="6205"/>
                </a:moveTo>
                <a:lnTo>
                  <a:pt x="2332" y="6205"/>
                </a:lnTo>
                <a:cubicBezTo>
                  <a:pt x="2327" y="6205"/>
                  <a:pt x="2324" y="6202"/>
                  <a:pt x="2324" y="6197"/>
                </a:cubicBezTo>
                <a:cubicBezTo>
                  <a:pt x="2324" y="6193"/>
                  <a:pt x="2327" y="6189"/>
                  <a:pt x="2332" y="6189"/>
                </a:cubicBezTo>
                <a:lnTo>
                  <a:pt x="2380" y="6189"/>
                </a:lnTo>
                <a:cubicBezTo>
                  <a:pt x="2384" y="6189"/>
                  <a:pt x="2388" y="6193"/>
                  <a:pt x="2388" y="6197"/>
                </a:cubicBezTo>
                <a:cubicBezTo>
                  <a:pt x="2388" y="6202"/>
                  <a:pt x="2384" y="6205"/>
                  <a:pt x="2380" y="6205"/>
                </a:cubicBezTo>
                <a:close/>
                <a:moveTo>
                  <a:pt x="2283" y="6205"/>
                </a:moveTo>
                <a:lnTo>
                  <a:pt x="2235" y="6205"/>
                </a:lnTo>
                <a:cubicBezTo>
                  <a:pt x="2231" y="6205"/>
                  <a:pt x="2227" y="6202"/>
                  <a:pt x="2227" y="6197"/>
                </a:cubicBezTo>
                <a:cubicBezTo>
                  <a:pt x="2227" y="6193"/>
                  <a:pt x="2231" y="6189"/>
                  <a:pt x="2235" y="6189"/>
                </a:cubicBezTo>
                <a:lnTo>
                  <a:pt x="2283" y="6189"/>
                </a:lnTo>
                <a:cubicBezTo>
                  <a:pt x="2288" y="6189"/>
                  <a:pt x="2291" y="6193"/>
                  <a:pt x="2291" y="6197"/>
                </a:cubicBezTo>
                <a:cubicBezTo>
                  <a:pt x="2291" y="6202"/>
                  <a:pt x="2288" y="6205"/>
                  <a:pt x="2283" y="6205"/>
                </a:cubicBezTo>
                <a:close/>
                <a:moveTo>
                  <a:pt x="2187" y="6205"/>
                </a:moveTo>
                <a:lnTo>
                  <a:pt x="2139" y="6205"/>
                </a:lnTo>
                <a:cubicBezTo>
                  <a:pt x="2135" y="6205"/>
                  <a:pt x="2131" y="6202"/>
                  <a:pt x="2131" y="6197"/>
                </a:cubicBezTo>
                <a:cubicBezTo>
                  <a:pt x="2131" y="6193"/>
                  <a:pt x="2135" y="6189"/>
                  <a:pt x="2139" y="6189"/>
                </a:cubicBezTo>
                <a:lnTo>
                  <a:pt x="2187" y="6189"/>
                </a:lnTo>
                <a:cubicBezTo>
                  <a:pt x="2192" y="6189"/>
                  <a:pt x="2195" y="6193"/>
                  <a:pt x="2195" y="6197"/>
                </a:cubicBezTo>
                <a:cubicBezTo>
                  <a:pt x="2195" y="6202"/>
                  <a:pt x="2192" y="6205"/>
                  <a:pt x="2187" y="6205"/>
                </a:cubicBezTo>
                <a:close/>
                <a:moveTo>
                  <a:pt x="2091" y="6205"/>
                </a:moveTo>
                <a:lnTo>
                  <a:pt x="2043" y="6205"/>
                </a:lnTo>
                <a:cubicBezTo>
                  <a:pt x="2039" y="6205"/>
                  <a:pt x="2035" y="6202"/>
                  <a:pt x="2035" y="6197"/>
                </a:cubicBezTo>
                <a:cubicBezTo>
                  <a:pt x="2035" y="6193"/>
                  <a:pt x="2039" y="6189"/>
                  <a:pt x="2043" y="6189"/>
                </a:cubicBezTo>
                <a:lnTo>
                  <a:pt x="2091" y="6189"/>
                </a:lnTo>
                <a:cubicBezTo>
                  <a:pt x="2096" y="6189"/>
                  <a:pt x="2099" y="6193"/>
                  <a:pt x="2099" y="6197"/>
                </a:cubicBezTo>
                <a:cubicBezTo>
                  <a:pt x="2099" y="6202"/>
                  <a:pt x="2096" y="6205"/>
                  <a:pt x="2091" y="6205"/>
                </a:cubicBezTo>
                <a:close/>
                <a:moveTo>
                  <a:pt x="1995" y="6205"/>
                </a:moveTo>
                <a:lnTo>
                  <a:pt x="1947" y="6205"/>
                </a:lnTo>
                <a:cubicBezTo>
                  <a:pt x="1943" y="6205"/>
                  <a:pt x="1939" y="6202"/>
                  <a:pt x="1939" y="6197"/>
                </a:cubicBezTo>
                <a:cubicBezTo>
                  <a:pt x="1939" y="6193"/>
                  <a:pt x="1943" y="6189"/>
                  <a:pt x="1947" y="6189"/>
                </a:cubicBezTo>
                <a:lnTo>
                  <a:pt x="1995" y="6189"/>
                </a:lnTo>
                <a:cubicBezTo>
                  <a:pt x="2000" y="6189"/>
                  <a:pt x="2003" y="6193"/>
                  <a:pt x="2003" y="6197"/>
                </a:cubicBezTo>
                <a:cubicBezTo>
                  <a:pt x="2003" y="6202"/>
                  <a:pt x="2000" y="6205"/>
                  <a:pt x="1995" y="6205"/>
                </a:cubicBezTo>
                <a:close/>
                <a:moveTo>
                  <a:pt x="1899" y="6205"/>
                </a:moveTo>
                <a:lnTo>
                  <a:pt x="1851" y="6205"/>
                </a:lnTo>
                <a:cubicBezTo>
                  <a:pt x="1847" y="6205"/>
                  <a:pt x="1843" y="6202"/>
                  <a:pt x="1843" y="6197"/>
                </a:cubicBezTo>
                <a:cubicBezTo>
                  <a:pt x="1843" y="6193"/>
                  <a:pt x="1847" y="6189"/>
                  <a:pt x="1851" y="6189"/>
                </a:cubicBezTo>
                <a:lnTo>
                  <a:pt x="1899" y="6189"/>
                </a:lnTo>
                <a:cubicBezTo>
                  <a:pt x="1903" y="6189"/>
                  <a:pt x="1907" y="6193"/>
                  <a:pt x="1907" y="6197"/>
                </a:cubicBezTo>
                <a:cubicBezTo>
                  <a:pt x="1907" y="6202"/>
                  <a:pt x="1903" y="6205"/>
                  <a:pt x="1899" y="6205"/>
                </a:cubicBezTo>
                <a:close/>
                <a:moveTo>
                  <a:pt x="1803" y="6205"/>
                </a:moveTo>
                <a:lnTo>
                  <a:pt x="1755" y="6205"/>
                </a:lnTo>
                <a:cubicBezTo>
                  <a:pt x="1751" y="6205"/>
                  <a:pt x="1747" y="6202"/>
                  <a:pt x="1747" y="6197"/>
                </a:cubicBezTo>
                <a:cubicBezTo>
                  <a:pt x="1747" y="6193"/>
                  <a:pt x="1751" y="6189"/>
                  <a:pt x="1755" y="6189"/>
                </a:cubicBezTo>
                <a:lnTo>
                  <a:pt x="1803" y="6189"/>
                </a:lnTo>
                <a:cubicBezTo>
                  <a:pt x="1807" y="6189"/>
                  <a:pt x="1811" y="6193"/>
                  <a:pt x="1811" y="6197"/>
                </a:cubicBezTo>
                <a:cubicBezTo>
                  <a:pt x="1811" y="6202"/>
                  <a:pt x="1807" y="6205"/>
                  <a:pt x="1803" y="6205"/>
                </a:cubicBezTo>
                <a:close/>
                <a:moveTo>
                  <a:pt x="1707" y="6205"/>
                </a:moveTo>
                <a:lnTo>
                  <a:pt x="1659" y="6205"/>
                </a:lnTo>
                <a:cubicBezTo>
                  <a:pt x="1654" y="6205"/>
                  <a:pt x="1651" y="6202"/>
                  <a:pt x="1651" y="6197"/>
                </a:cubicBezTo>
                <a:cubicBezTo>
                  <a:pt x="1651" y="6193"/>
                  <a:pt x="1654" y="6189"/>
                  <a:pt x="1659" y="6189"/>
                </a:cubicBezTo>
                <a:lnTo>
                  <a:pt x="1707" y="6189"/>
                </a:lnTo>
                <a:cubicBezTo>
                  <a:pt x="1711" y="6189"/>
                  <a:pt x="1715" y="6193"/>
                  <a:pt x="1715" y="6197"/>
                </a:cubicBezTo>
                <a:cubicBezTo>
                  <a:pt x="1715" y="6202"/>
                  <a:pt x="1711" y="6205"/>
                  <a:pt x="1707" y="6205"/>
                </a:cubicBezTo>
                <a:close/>
                <a:moveTo>
                  <a:pt x="1611" y="6205"/>
                </a:moveTo>
                <a:lnTo>
                  <a:pt x="1563" y="6205"/>
                </a:lnTo>
                <a:cubicBezTo>
                  <a:pt x="1558" y="6205"/>
                  <a:pt x="1555" y="6202"/>
                  <a:pt x="1555" y="6197"/>
                </a:cubicBezTo>
                <a:cubicBezTo>
                  <a:pt x="1555" y="6193"/>
                  <a:pt x="1558" y="6189"/>
                  <a:pt x="1563" y="6189"/>
                </a:cubicBezTo>
                <a:lnTo>
                  <a:pt x="1611" y="6189"/>
                </a:lnTo>
                <a:cubicBezTo>
                  <a:pt x="1615" y="6189"/>
                  <a:pt x="1619" y="6193"/>
                  <a:pt x="1619" y="6197"/>
                </a:cubicBezTo>
                <a:cubicBezTo>
                  <a:pt x="1619" y="6202"/>
                  <a:pt x="1615" y="6205"/>
                  <a:pt x="1611" y="6205"/>
                </a:cubicBezTo>
                <a:close/>
                <a:moveTo>
                  <a:pt x="1515" y="6205"/>
                </a:moveTo>
                <a:lnTo>
                  <a:pt x="1467" y="6205"/>
                </a:lnTo>
                <a:cubicBezTo>
                  <a:pt x="1462" y="6205"/>
                  <a:pt x="1459" y="6202"/>
                  <a:pt x="1459" y="6197"/>
                </a:cubicBezTo>
                <a:cubicBezTo>
                  <a:pt x="1459" y="6193"/>
                  <a:pt x="1462" y="6189"/>
                  <a:pt x="1467" y="6189"/>
                </a:cubicBezTo>
                <a:lnTo>
                  <a:pt x="1515" y="6189"/>
                </a:lnTo>
                <a:cubicBezTo>
                  <a:pt x="1519" y="6189"/>
                  <a:pt x="1523" y="6193"/>
                  <a:pt x="1523" y="6197"/>
                </a:cubicBezTo>
                <a:cubicBezTo>
                  <a:pt x="1523" y="6202"/>
                  <a:pt x="1519" y="6205"/>
                  <a:pt x="1515" y="6205"/>
                </a:cubicBezTo>
                <a:close/>
                <a:moveTo>
                  <a:pt x="1419" y="6205"/>
                </a:moveTo>
                <a:lnTo>
                  <a:pt x="1371" y="6205"/>
                </a:lnTo>
                <a:cubicBezTo>
                  <a:pt x="1366" y="6205"/>
                  <a:pt x="1363" y="6202"/>
                  <a:pt x="1363" y="6197"/>
                </a:cubicBezTo>
                <a:cubicBezTo>
                  <a:pt x="1363" y="6193"/>
                  <a:pt x="1366" y="6189"/>
                  <a:pt x="1371" y="6189"/>
                </a:cubicBezTo>
                <a:lnTo>
                  <a:pt x="1419" y="6189"/>
                </a:lnTo>
                <a:cubicBezTo>
                  <a:pt x="1423" y="6189"/>
                  <a:pt x="1427" y="6193"/>
                  <a:pt x="1427" y="6197"/>
                </a:cubicBezTo>
                <a:cubicBezTo>
                  <a:pt x="1427" y="6202"/>
                  <a:pt x="1423" y="6205"/>
                  <a:pt x="1419" y="6205"/>
                </a:cubicBezTo>
                <a:close/>
                <a:moveTo>
                  <a:pt x="1323" y="6205"/>
                </a:moveTo>
                <a:lnTo>
                  <a:pt x="1274" y="6205"/>
                </a:lnTo>
                <a:cubicBezTo>
                  <a:pt x="1270" y="6205"/>
                  <a:pt x="1266" y="6202"/>
                  <a:pt x="1266" y="6197"/>
                </a:cubicBezTo>
                <a:cubicBezTo>
                  <a:pt x="1266" y="6193"/>
                  <a:pt x="1270" y="6189"/>
                  <a:pt x="1274" y="6189"/>
                </a:cubicBezTo>
                <a:lnTo>
                  <a:pt x="1323" y="6189"/>
                </a:lnTo>
                <a:cubicBezTo>
                  <a:pt x="1327" y="6189"/>
                  <a:pt x="1331" y="6193"/>
                  <a:pt x="1331" y="6197"/>
                </a:cubicBezTo>
                <a:cubicBezTo>
                  <a:pt x="1331" y="6202"/>
                  <a:pt x="1327" y="6205"/>
                  <a:pt x="1323" y="6205"/>
                </a:cubicBezTo>
                <a:close/>
                <a:moveTo>
                  <a:pt x="1226" y="6205"/>
                </a:moveTo>
                <a:lnTo>
                  <a:pt x="1178" y="6205"/>
                </a:lnTo>
                <a:cubicBezTo>
                  <a:pt x="1174" y="6205"/>
                  <a:pt x="1170" y="6202"/>
                  <a:pt x="1170" y="6197"/>
                </a:cubicBezTo>
                <a:cubicBezTo>
                  <a:pt x="1170" y="6193"/>
                  <a:pt x="1174" y="6189"/>
                  <a:pt x="1178" y="6189"/>
                </a:cubicBezTo>
                <a:lnTo>
                  <a:pt x="1226" y="6189"/>
                </a:lnTo>
                <a:cubicBezTo>
                  <a:pt x="1231" y="6189"/>
                  <a:pt x="1234" y="6193"/>
                  <a:pt x="1234" y="6197"/>
                </a:cubicBezTo>
                <a:cubicBezTo>
                  <a:pt x="1234" y="6202"/>
                  <a:pt x="1231" y="6205"/>
                  <a:pt x="1226" y="6205"/>
                </a:cubicBezTo>
                <a:close/>
                <a:moveTo>
                  <a:pt x="1130" y="6205"/>
                </a:moveTo>
                <a:lnTo>
                  <a:pt x="1082" y="6205"/>
                </a:lnTo>
                <a:cubicBezTo>
                  <a:pt x="1078" y="6205"/>
                  <a:pt x="1074" y="6202"/>
                  <a:pt x="1074" y="6197"/>
                </a:cubicBezTo>
                <a:cubicBezTo>
                  <a:pt x="1074" y="6193"/>
                  <a:pt x="1078" y="6189"/>
                  <a:pt x="1082" y="6189"/>
                </a:cubicBezTo>
                <a:lnTo>
                  <a:pt x="1130" y="6189"/>
                </a:lnTo>
                <a:cubicBezTo>
                  <a:pt x="1135" y="6189"/>
                  <a:pt x="1138" y="6193"/>
                  <a:pt x="1138" y="6197"/>
                </a:cubicBezTo>
                <a:cubicBezTo>
                  <a:pt x="1138" y="6202"/>
                  <a:pt x="1135" y="6205"/>
                  <a:pt x="1130" y="6205"/>
                </a:cubicBezTo>
                <a:close/>
                <a:moveTo>
                  <a:pt x="1034" y="6205"/>
                </a:moveTo>
                <a:lnTo>
                  <a:pt x="986" y="6205"/>
                </a:lnTo>
                <a:cubicBezTo>
                  <a:pt x="982" y="6205"/>
                  <a:pt x="978" y="6202"/>
                  <a:pt x="978" y="6197"/>
                </a:cubicBezTo>
                <a:cubicBezTo>
                  <a:pt x="978" y="6193"/>
                  <a:pt x="982" y="6189"/>
                  <a:pt x="986" y="6189"/>
                </a:cubicBezTo>
                <a:lnTo>
                  <a:pt x="1034" y="6189"/>
                </a:lnTo>
                <a:cubicBezTo>
                  <a:pt x="1039" y="6189"/>
                  <a:pt x="1042" y="6193"/>
                  <a:pt x="1042" y="6197"/>
                </a:cubicBezTo>
                <a:cubicBezTo>
                  <a:pt x="1042" y="6202"/>
                  <a:pt x="1039" y="6205"/>
                  <a:pt x="1034" y="6205"/>
                </a:cubicBezTo>
                <a:close/>
                <a:moveTo>
                  <a:pt x="938" y="6205"/>
                </a:moveTo>
                <a:lnTo>
                  <a:pt x="890" y="6205"/>
                </a:lnTo>
                <a:cubicBezTo>
                  <a:pt x="886" y="6205"/>
                  <a:pt x="882" y="6202"/>
                  <a:pt x="882" y="6197"/>
                </a:cubicBezTo>
                <a:cubicBezTo>
                  <a:pt x="882" y="6193"/>
                  <a:pt x="886" y="6189"/>
                  <a:pt x="890" y="6189"/>
                </a:cubicBezTo>
                <a:lnTo>
                  <a:pt x="938" y="6189"/>
                </a:lnTo>
                <a:cubicBezTo>
                  <a:pt x="943" y="6189"/>
                  <a:pt x="946" y="6193"/>
                  <a:pt x="946" y="6197"/>
                </a:cubicBezTo>
                <a:cubicBezTo>
                  <a:pt x="946" y="6202"/>
                  <a:pt x="943" y="6205"/>
                  <a:pt x="938" y="6205"/>
                </a:cubicBezTo>
                <a:close/>
                <a:moveTo>
                  <a:pt x="842" y="6205"/>
                </a:moveTo>
                <a:lnTo>
                  <a:pt x="794" y="6205"/>
                </a:lnTo>
                <a:cubicBezTo>
                  <a:pt x="790" y="6205"/>
                  <a:pt x="786" y="6202"/>
                  <a:pt x="786" y="6197"/>
                </a:cubicBezTo>
                <a:cubicBezTo>
                  <a:pt x="786" y="6193"/>
                  <a:pt x="790" y="6189"/>
                  <a:pt x="794" y="6189"/>
                </a:cubicBezTo>
                <a:lnTo>
                  <a:pt x="842" y="6189"/>
                </a:lnTo>
                <a:cubicBezTo>
                  <a:pt x="846" y="6189"/>
                  <a:pt x="850" y="6193"/>
                  <a:pt x="850" y="6197"/>
                </a:cubicBezTo>
                <a:cubicBezTo>
                  <a:pt x="850" y="6202"/>
                  <a:pt x="846" y="6205"/>
                  <a:pt x="842" y="6205"/>
                </a:cubicBezTo>
                <a:close/>
                <a:moveTo>
                  <a:pt x="746" y="6205"/>
                </a:moveTo>
                <a:lnTo>
                  <a:pt x="698" y="6205"/>
                </a:lnTo>
                <a:cubicBezTo>
                  <a:pt x="693" y="6205"/>
                  <a:pt x="690" y="6202"/>
                  <a:pt x="690" y="6197"/>
                </a:cubicBezTo>
                <a:cubicBezTo>
                  <a:pt x="690" y="6193"/>
                  <a:pt x="693" y="6189"/>
                  <a:pt x="698" y="6189"/>
                </a:cubicBezTo>
                <a:lnTo>
                  <a:pt x="746" y="6189"/>
                </a:lnTo>
                <a:cubicBezTo>
                  <a:pt x="750" y="6189"/>
                  <a:pt x="754" y="6193"/>
                  <a:pt x="754" y="6197"/>
                </a:cubicBezTo>
                <a:cubicBezTo>
                  <a:pt x="754" y="6202"/>
                  <a:pt x="750" y="6205"/>
                  <a:pt x="746" y="6205"/>
                </a:cubicBezTo>
                <a:close/>
                <a:moveTo>
                  <a:pt x="666" y="6173"/>
                </a:moveTo>
                <a:lnTo>
                  <a:pt x="666" y="6125"/>
                </a:lnTo>
                <a:cubicBezTo>
                  <a:pt x="666" y="6121"/>
                  <a:pt x="669" y="6117"/>
                  <a:pt x="674" y="6117"/>
                </a:cubicBezTo>
                <a:cubicBezTo>
                  <a:pt x="678" y="6117"/>
                  <a:pt x="682" y="6121"/>
                  <a:pt x="682" y="6125"/>
                </a:cubicBezTo>
                <a:lnTo>
                  <a:pt x="682" y="6173"/>
                </a:lnTo>
                <a:cubicBezTo>
                  <a:pt x="682" y="6178"/>
                  <a:pt x="678" y="6181"/>
                  <a:pt x="674" y="6181"/>
                </a:cubicBezTo>
                <a:cubicBezTo>
                  <a:pt x="669" y="6181"/>
                  <a:pt x="666" y="6178"/>
                  <a:pt x="666" y="6173"/>
                </a:cubicBezTo>
                <a:close/>
                <a:moveTo>
                  <a:pt x="666" y="6077"/>
                </a:moveTo>
                <a:lnTo>
                  <a:pt x="666" y="6029"/>
                </a:lnTo>
                <a:cubicBezTo>
                  <a:pt x="666" y="6025"/>
                  <a:pt x="669" y="6021"/>
                  <a:pt x="674" y="6021"/>
                </a:cubicBezTo>
                <a:cubicBezTo>
                  <a:pt x="678" y="6021"/>
                  <a:pt x="682" y="6025"/>
                  <a:pt x="682" y="6029"/>
                </a:cubicBezTo>
                <a:lnTo>
                  <a:pt x="682" y="6077"/>
                </a:lnTo>
                <a:cubicBezTo>
                  <a:pt x="682" y="6082"/>
                  <a:pt x="678" y="6085"/>
                  <a:pt x="674" y="6085"/>
                </a:cubicBezTo>
                <a:cubicBezTo>
                  <a:pt x="669" y="6085"/>
                  <a:pt x="666" y="6082"/>
                  <a:pt x="666" y="6077"/>
                </a:cubicBezTo>
                <a:close/>
                <a:moveTo>
                  <a:pt x="666" y="5981"/>
                </a:moveTo>
                <a:lnTo>
                  <a:pt x="666" y="5933"/>
                </a:lnTo>
                <a:cubicBezTo>
                  <a:pt x="666" y="5929"/>
                  <a:pt x="669" y="5925"/>
                  <a:pt x="674" y="5925"/>
                </a:cubicBezTo>
                <a:cubicBezTo>
                  <a:pt x="678" y="5925"/>
                  <a:pt x="682" y="5929"/>
                  <a:pt x="682" y="5933"/>
                </a:cubicBezTo>
                <a:lnTo>
                  <a:pt x="682" y="5981"/>
                </a:lnTo>
                <a:cubicBezTo>
                  <a:pt x="682" y="5986"/>
                  <a:pt x="678" y="5989"/>
                  <a:pt x="674" y="5989"/>
                </a:cubicBezTo>
                <a:cubicBezTo>
                  <a:pt x="669" y="5989"/>
                  <a:pt x="666" y="5986"/>
                  <a:pt x="666" y="5981"/>
                </a:cubicBezTo>
                <a:close/>
                <a:moveTo>
                  <a:pt x="666" y="5885"/>
                </a:moveTo>
                <a:lnTo>
                  <a:pt x="666" y="5837"/>
                </a:lnTo>
                <a:cubicBezTo>
                  <a:pt x="666" y="5833"/>
                  <a:pt x="669" y="5829"/>
                  <a:pt x="674" y="5829"/>
                </a:cubicBezTo>
                <a:cubicBezTo>
                  <a:pt x="678" y="5829"/>
                  <a:pt x="682" y="5833"/>
                  <a:pt x="682" y="5837"/>
                </a:cubicBezTo>
                <a:lnTo>
                  <a:pt x="682" y="5885"/>
                </a:lnTo>
                <a:cubicBezTo>
                  <a:pt x="682" y="5889"/>
                  <a:pt x="678" y="5893"/>
                  <a:pt x="674" y="5893"/>
                </a:cubicBezTo>
                <a:cubicBezTo>
                  <a:pt x="669" y="5893"/>
                  <a:pt x="666" y="5889"/>
                  <a:pt x="666" y="5885"/>
                </a:cubicBezTo>
                <a:close/>
                <a:moveTo>
                  <a:pt x="666" y="5789"/>
                </a:moveTo>
                <a:lnTo>
                  <a:pt x="666" y="5741"/>
                </a:lnTo>
                <a:cubicBezTo>
                  <a:pt x="666" y="5736"/>
                  <a:pt x="669" y="5733"/>
                  <a:pt x="674" y="5733"/>
                </a:cubicBezTo>
                <a:cubicBezTo>
                  <a:pt x="678" y="5733"/>
                  <a:pt x="682" y="5736"/>
                  <a:pt x="682" y="5741"/>
                </a:cubicBezTo>
                <a:lnTo>
                  <a:pt x="682" y="5789"/>
                </a:lnTo>
                <a:cubicBezTo>
                  <a:pt x="682" y="5793"/>
                  <a:pt x="678" y="5797"/>
                  <a:pt x="674" y="5797"/>
                </a:cubicBezTo>
                <a:cubicBezTo>
                  <a:pt x="669" y="5797"/>
                  <a:pt x="666" y="5793"/>
                  <a:pt x="666" y="5789"/>
                </a:cubicBezTo>
                <a:close/>
                <a:moveTo>
                  <a:pt x="666" y="5693"/>
                </a:moveTo>
                <a:lnTo>
                  <a:pt x="666" y="5645"/>
                </a:lnTo>
                <a:cubicBezTo>
                  <a:pt x="666" y="5640"/>
                  <a:pt x="669" y="5637"/>
                  <a:pt x="674" y="5637"/>
                </a:cubicBezTo>
                <a:cubicBezTo>
                  <a:pt x="678" y="5637"/>
                  <a:pt x="682" y="5640"/>
                  <a:pt x="682" y="5645"/>
                </a:cubicBezTo>
                <a:lnTo>
                  <a:pt x="682" y="5693"/>
                </a:lnTo>
                <a:cubicBezTo>
                  <a:pt x="682" y="5697"/>
                  <a:pt x="678" y="5701"/>
                  <a:pt x="674" y="5701"/>
                </a:cubicBezTo>
                <a:cubicBezTo>
                  <a:pt x="669" y="5701"/>
                  <a:pt x="666" y="5697"/>
                  <a:pt x="666" y="5693"/>
                </a:cubicBezTo>
                <a:close/>
                <a:moveTo>
                  <a:pt x="666" y="5597"/>
                </a:moveTo>
                <a:lnTo>
                  <a:pt x="666" y="5549"/>
                </a:lnTo>
                <a:cubicBezTo>
                  <a:pt x="666" y="5544"/>
                  <a:pt x="669" y="5541"/>
                  <a:pt x="674" y="5541"/>
                </a:cubicBezTo>
                <a:cubicBezTo>
                  <a:pt x="678" y="5541"/>
                  <a:pt x="682" y="5544"/>
                  <a:pt x="682" y="5549"/>
                </a:cubicBezTo>
                <a:lnTo>
                  <a:pt x="682" y="5597"/>
                </a:lnTo>
                <a:cubicBezTo>
                  <a:pt x="682" y="5601"/>
                  <a:pt x="678" y="5605"/>
                  <a:pt x="674" y="5605"/>
                </a:cubicBezTo>
                <a:cubicBezTo>
                  <a:pt x="669" y="5605"/>
                  <a:pt x="666" y="5601"/>
                  <a:pt x="666" y="5597"/>
                </a:cubicBezTo>
                <a:close/>
                <a:moveTo>
                  <a:pt x="666" y="5501"/>
                </a:moveTo>
                <a:lnTo>
                  <a:pt x="666" y="5453"/>
                </a:lnTo>
                <a:cubicBezTo>
                  <a:pt x="666" y="5448"/>
                  <a:pt x="669" y="5445"/>
                  <a:pt x="674" y="5445"/>
                </a:cubicBezTo>
                <a:cubicBezTo>
                  <a:pt x="678" y="5445"/>
                  <a:pt x="682" y="5448"/>
                  <a:pt x="682" y="5453"/>
                </a:cubicBezTo>
                <a:lnTo>
                  <a:pt x="682" y="5501"/>
                </a:lnTo>
                <a:cubicBezTo>
                  <a:pt x="682" y="5505"/>
                  <a:pt x="678" y="5509"/>
                  <a:pt x="674" y="5509"/>
                </a:cubicBezTo>
                <a:cubicBezTo>
                  <a:pt x="669" y="5509"/>
                  <a:pt x="666" y="5505"/>
                  <a:pt x="666" y="5501"/>
                </a:cubicBezTo>
                <a:close/>
                <a:moveTo>
                  <a:pt x="666" y="5405"/>
                </a:moveTo>
                <a:lnTo>
                  <a:pt x="666" y="5356"/>
                </a:lnTo>
                <a:cubicBezTo>
                  <a:pt x="666" y="5352"/>
                  <a:pt x="669" y="5348"/>
                  <a:pt x="674" y="5348"/>
                </a:cubicBezTo>
                <a:cubicBezTo>
                  <a:pt x="678" y="5348"/>
                  <a:pt x="682" y="5352"/>
                  <a:pt x="682" y="5356"/>
                </a:cubicBezTo>
                <a:lnTo>
                  <a:pt x="682" y="5405"/>
                </a:lnTo>
                <a:cubicBezTo>
                  <a:pt x="682" y="5409"/>
                  <a:pt x="678" y="5413"/>
                  <a:pt x="674" y="5413"/>
                </a:cubicBezTo>
                <a:cubicBezTo>
                  <a:pt x="669" y="5413"/>
                  <a:pt x="666" y="5409"/>
                  <a:pt x="666" y="5405"/>
                </a:cubicBezTo>
                <a:close/>
                <a:moveTo>
                  <a:pt x="666" y="5308"/>
                </a:moveTo>
                <a:lnTo>
                  <a:pt x="666" y="5260"/>
                </a:lnTo>
                <a:cubicBezTo>
                  <a:pt x="666" y="5256"/>
                  <a:pt x="669" y="5252"/>
                  <a:pt x="674" y="5252"/>
                </a:cubicBezTo>
                <a:cubicBezTo>
                  <a:pt x="678" y="5252"/>
                  <a:pt x="682" y="5256"/>
                  <a:pt x="682" y="5260"/>
                </a:cubicBezTo>
                <a:lnTo>
                  <a:pt x="682" y="5308"/>
                </a:lnTo>
                <a:cubicBezTo>
                  <a:pt x="682" y="5313"/>
                  <a:pt x="678" y="5316"/>
                  <a:pt x="674" y="5316"/>
                </a:cubicBezTo>
                <a:cubicBezTo>
                  <a:pt x="669" y="5316"/>
                  <a:pt x="666" y="5313"/>
                  <a:pt x="666" y="5308"/>
                </a:cubicBezTo>
                <a:close/>
                <a:moveTo>
                  <a:pt x="666" y="5212"/>
                </a:moveTo>
                <a:lnTo>
                  <a:pt x="666" y="5164"/>
                </a:lnTo>
                <a:cubicBezTo>
                  <a:pt x="666" y="5160"/>
                  <a:pt x="669" y="5156"/>
                  <a:pt x="674" y="5156"/>
                </a:cubicBezTo>
                <a:cubicBezTo>
                  <a:pt x="678" y="5156"/>
                  <a:pt x="682" y="5160"/>
                  <a:pt x="682" y="5164"/>
                </a:cubicBezTo>
                <a:lnTo>
                  <a:pt x="682" y="5212"/>
                </a:lnTo>
                <a:cubicBezTo>
                  <a:pt x="682" y="5217"/>
                  <a:pt x="678" y="5220"/>
                  <a:pt x="674" y="5220"/>
                </a:cubicBezTo>
                <a:cubicBezTo>
                  <a:pt x="669" y="5220"/>
                  <a:pt x="666" y="5217"/>
                  <a:pt x="666" y="5212"/>
                </a:cubicBezTo>
                <a:close/>
                <a:moveTo>
                  <a:pt x="666" y="5116"/>
                </a:moveTo>
                <a:lnTo>
                  <a:pt x="666" y="5068"/>
                </a:lnTo>
                <a:cubicBezTo>
                  <a:pt x="666" y="5064"/>
                  <a:pt x="669" y="5060"/>
                  <a:pt x="674" y="5060"/>
                </a:cubicBezTo>
                <a:cubicBezTo>
                  <a:pt x="678" y="5060"/>
                  <a:pt x="682" y="5064"/>
                  <a:pt x="682" y="5068"/>
                </a:cubicBezTo>
                <a:lnTo>
                  <a:pt x="682" y="5116"/>
                </a:lnTo>
                <a:cubicBezTo>
                  <a:pt x="682" y="5121"/>
                  <a:pt x="678" y="5124"/>
                  <a:pt x="674" y="5124"/>
                </a:cubicBezTo>
                <a:cubicBezTo>
                  <a:pt x="669" y="5124"/>
                  <a:pt x="666" y="5121"/>
                  <a:pt x="666" y="5116"/>
                </a:cubicBezTo>
                <a:close/>
                <a:moveTo>
                  <a:pt x="666" y="5020"/>
                </a:moveTo>
                <a:lnTo>
                  <a:pt x="666" y="4972"/>
                </a:lnTo>
                <a:cubicBezTo>
                  <a:pt x="666" y="4968"/>
                  <a:pt x="669" y="4964"/>
                  <a:pt x="674" y="4964"/>
                </a:cubicBezTo>
                <a:cubicBezTo>
                  <a:pt x="678" y="4964"/>
                  <a:pt x="682" y="4968"/>
                  <a:pt x="682" y="4972"/>
                </a:cubicBezTo>
                <a:lnTo>
                  <a:pt x="682" y="5020"/>
                </a:lnTo>
                <a:cubicBezTo>
                  <a:pt x="682" y="5025"/>
                  <a:pt x="678" y="5028"/>
                  <a:pt x="674" y="5028"/>
                </a:cubicBezTo>
                <a:cubicBezTo>
                  <a:pt x="669" y="5028"/>
                  <a:pt x="666" y="5025"/>
                  <a:pt x="666" y="5020"/>
                </a:cubicBezTo>
                <a:close/>
                <a:moveTo>
                  <a:pt x="666" y="4924"/>
                </a:moveTo>
                <a:lnTo>
                  <a:pt x="666" y="4876"/>
                </a:lnTo>
                <a:cubicBezTo>
                  <a:pt x="666" y="4872"/>
                  <a:pt x="669" y="4868"/>
                  <a:pt x="674" y="4868"/>
                </a:cubicBezTo>
                <a:cubicBezTo>
                  <a:pt x="678" y="4868"/>
                  <a:pt x="682" y="4872"/>
                  <a:pt x="682" y="4876"/>
                </a:cubicBezTo>
                <a:lnTo>
                  <a:pt x="682" y="4924"/>
                </a:lnTo>
                <a:cubicBezTo>
                  <a:pt x="682" y="4928"/>
                  <a:pt x="678" y="4932"/>
                  <a:pt x="674" y="4932"/>
                </a:cubicBezTo>
                <a:cubicBezTo>
                  <a:pt x="669" y="4932"/>
                  <a:pt x="666" y="4928"/>
                  <a:pt x="666" y="4924"/>
                </a:cubicBezTo>
                <a:close/>
                <a:moveTo>
                  <a:pt x="666" y="4828"/>
                </a:moveTo>
                <a:lnTo>
                  <a:pt x="666" y="4780"/>
                </a:lnTo>
                <a:cubicBezTo>
                  <a:pt x="666" y="4775"/>
                  <a:pt x="669" y="4772"/>
                  <a:pt x="674" y="4772"/>
                </a:cubicBezTo>
                <a:cubicBezTo>
                  <a:pt x="678" y="4772"/>
                  <a:pt x="682" y="4775"/>
                  <a:pt x="682" y="4780"/>
                </a:cubicBezTo>
                <a:lnTo>
                  <a:pt x="682" y="4828"/>
                </a:lnTo>
                <a:cubicBezTo>
                  <a:pt x="682" y="4832"/>
                  <a:pt x="678" y="4836"/>
                  <a:pt x="674" y="4836"/>
                </a:cubicBezTo>
                <a:cubicBezTo>
                  <a:pt x="669" y="4836"/>
                  <a:pt x="666" y="4832"/>
                  <a:pt x="666" y="4828"/>
                </a:cubicBezTo>
                <a:close/>
                <a:moveTo>
                  <a:pt x="666" y="4732"/>
                </a:moveTo>
                <a:lnTo>
                  <a:pt x="666" y="4684"/>
                </a:lnTo>
                <a:cubicBezTo>
                  <a:pt x="666" y="4679"/>
                  <a:pt x="669" y="4676"/>
                  <a:pt x="674" y="4676"/>
                </a:cubicBezTo>
                <a:cubicBezTo>
                  <a:pt x="678" y="4676"/>
                  <a:pt x="682" y="4679"/>
                  <a:pt x="682" y="4684"/>
                </a:cubicBezTo>
                <a:lnTo>
                  <a:pt x="682" y="4732"/>
                </a:lnTo>
                <a:cubicBezTo>
                  <a:pt x="682" y="4736"/>
                  <a:pt x="678" y="4740"/>
                  <a:pt x="674" y="4740"/>
                </a:cubicBezTo>
                <a:cubicBezTo>
                  <a:pt x="669" y="4740"/>
                  <a:pt x="666" y="4736"/>
                  <a:pt x="666" y="4732"/>
                </a:cubicBezTo>
                <a:close/>
                <a:moveTo>
                  <a:pt x="666" y="4636"/>
                </a:moveTo>
                <a:lnTo>
                  <a:pt x="666" y="4588"/>
                </a:lnTo>
                <a:cubicBezTo>
                  <a:pt x="666" y="4583"/>
                  <a:pt x="669" y="4580"/>
                  <a:pt x="674" y="4580"/>
                </a:cubicBezTo>
                <a:cubicBezTo>
                  <a:pt x="678" y="4580"/>
                  <a:pt x="682" y="4583"/>
                  <a:pt x="682" y="4588"/>
                </a:cubicBezTo>
                <a:lnTo>
                  <a:pt x="682" y="4636"/>
                </a:lnTo>
                <a:cubicBezTo>
                  <a:pt x="682" y="4640"/>
                  <a:pt x="678" y="4644"/>
                  <a:pt x="674" y="4644"/>
                </a:cubicBezTo>
                <a:cubicBezTo>
                  <a:pt x="669" y="4644"/>
                  <a:pt x="666" y="4640"/>
                  <a:pt x="666" y="4636"/>
                </a:cubicBezTo>
                <a:close/>
                <a:moveTo>
                  <a:pt x="666" y="4540"/>
                </a:moveTo>
                <a:lnTo>
                  <a:pt x="666" y="4492"/>
                </a:lnTo>
                <a:cubicBezTo>
                  <a:pt x="666" y="4487"/>
                  <a:pt x="669" y="4484"/>
                  <a:pt x="674" y="4484"/>
                </a:cubicBezTo>
                <a:cubicBezTo>
                  <a:pt x="678" y="4484"/>
                  <a:pt x="682" y="4487"/>
                  <a:pt x="682" y="4492"/>
                </a:cubicBezTo>
                <a:lnTo>
                  <a:pt x="682" y="4540"/>
                </a:lnTo>
                <a:cubicBezTo>
                  <a:pt x="682" y="4544"/>
                  <a:pt x="678" y="4548"/>
                  <a:pt x="674" y="4548"/>
                </a:cubicBezTo>
                <a:cubicBezTo>
                  <a:pt x="669" y="4548"/>
                  <a:pt x="666" y="4544"/>
                  <a:pt x="666" y="4540"/>
                </a:cubicBezTo>
                <a:close/>
                <a:moveTo>
                  <a:pt x="666" y="4444"/>
                </a:moveTo>
                <a:lnTo>
                  <a:pt x="666" y="4396"/>
                </a:lnTo>
                <a:cubicBezTo>
                  <a:pt x="666" y="4391"/>
                  <a:pt x="669" y="4387"/>
                  <a:pt x="674" y="4387"/>
                </a:cubicBezTo>
                <a:cubicBezTo>
                  <a:pt x="678" y="4387"/>
                  <a:pt x="682" y="4391"/>
                  <a:pt x="682" y="4396"/>
                </a:cubicBezTo>
                <a:lnTo>
                  <a:pt x="682" y="4444"/>
                </a:lnTo>
                <a:cubicBezTo>
                  <a:pt x="682" y="4448"/>
                  <a:pt x="678" y="4452"/>
                  <a:pt x="674" y="4452"/>
                </a:cubicBezTo>
                <a:cubicBezTo>
                  <a:pt x="669" y="4452"/>
                  <a:pt x="666" y="4448"/>
                  <a:pt x="666" y="4444"/>
                </a:cubicBezTo>
                <a:close/>
                <a:moveTo>
                  <a:pt x="666" y="4347"/>
                </a:moveTo>
                <a:lnTo>
                  <a:pt x="666" y="4299"/>
                </a:lnTo>
                <a:cubicBezTo>
                  <a:pt x="666" y="4295"/>
                  <a:pt x="669" y="4291"/>
                  <a:pt x="674" y="4291"/>
                </a:cubicBezTo>
                <a:cubicBezTo>
                  <a:pt x="678" y="4291"/>
                  <a:pt x="682" y="4295"/>
                  <a:pt x="682" y="4299"/>
                </a:cubicBezTo>
                <a:lnTo>
                  <a:pt x="682" y="4347"/>
                </a:lnTo>
                <a:cubicBezTo>
                  <a:pt x="682" y="4352"/>
                  <a:pt x="678" y="4355"/>
                  <a:pt x="674" y="4355"/>
                </a:cubicBezTo>
                <a:cubicBezTo>
                  <a:pt x="669" y="4355"/>
                  <a:pt x="666" y="4352"/>
                  <a:pt x="666" y="4347"/>
                </a:cubicBezTo>
                <a:close/>
                <a:moveTo>
                  <a:pt x="666" y="4251"/>
                </a:moveTo>
                <a:lnTo>
                  <a:pt x="666" y="4203"/>
                </a:lnTo>
                <a:cubicBezTo>
                  <a:pt x="666" y="4199"/>
                  <a:pt x="669" y="4195"/>
                  <a:pt x="674" y="4195"/>
                </a:cubicBezTo>
                <a:cubicBezTo>
                  <a:pt x="678" y="4195"/>
                  <a:pt x="682" y="4199"/>
                  <a:pt x="682" y="4203"/>
                </a:cubicBezTo>
                <a:lnTo>
                  <a:pt x="682" y="4251"/>
                </a:lnTo>
                <a:cubicBezTo>
                  <a:pt x="682" y="4256"/>
                  <a:pt x="678" y="4259"/>
                  <a:pt x="674" y="4259"/>
                </a:cubicBezTo>
                <a:cubicBezTo>
                  <a:pt x="669" y="4259"/>
                  <a:pt x="666" y="4256"/>
                  <a:pt x="666" y="4251"/>
                </a:cubicBezTo>
                <a:close/>
                <a:moveTo>
                  <a:pt x="666" y="4155"/>
                </a:moveTo>
                <a:lnTo>
                  <a:pt x="666" y="4107"/>
                </a:lnTo>
                <a:cubicBezTo>
                  <a:pt x="666" y="4103"/>
                  <a:pt x="669" y="4099"/>
                  <a:pt x="674" y="4099"/>
                </a:cubicBezTo>
                <a:cubicBezTo>
                  <a:pt x="678" y="4099"/>
                  <a:pt x="682" y="4103"/>
                  <a:pt x="682" y="4107"/>
                </a:cubicBezTo>
                <a:lnTo>
                  <a:pt x="682" y="4155"/>
                </a:lnTo>
                <a:cubicBezTo>
                  <a:pt x="682" y="4160"/>
                  <a:pt x="678" y="4163"/>
                  <a:pt x="674" y="4163"/>
                </a:cubicBezTo>
                <a:cubicBezTo>
                  <a:pt x="669" y="4163"/>
                  <a:pt x="666" y="4160"/>
                  <a:pt x="666" y="4155"/>
                </a:cubicBezTo>
                <a:close/>
                <a:moveTo>
                  <a:pt x="666" y="4059"/>
                </a:moveTo>
                <a:lnTo>
                  <a:pt x="666" y="4011"/>
                </a:lnTo>
                <a:cubicBezTo>
                  <a:pt x="666" y="4007"/>
                  <a:pt x="669" y="4003"/>
                  <a:pt x="674" y="4003"/>
                </a:cubicBezTo>
                <a:cubicBezTo>
                  <a:pt x="678" y="4003"/>
                  <a:pt x="682" y="4007"/>
                  <a:pt x="682" y="4011"/>
                </a:cubicBezTo>
                <a:lnTo>
                  <a:pt x="682" y="4059"/>
                </a:lnTo>
                <a:cubicBezTo>
                  <a:pt x="682" y="4064"/>
                  <a:pt x="678" y="4067"/>
                  <a:pt x="674" y="4067"/>
                </a:cubicBezTo>
                <a:cubicBezTo>
                  <a:pt x="669" y="4067"/>
                  <a:pt x="666" y="4064"/>
                  <a:pt x="666" y="4059"/>
                </a:cubicBezTo>
                <a:close/>
                <a:moveTo>
                  <a:pt x="666" y="3963"/>
                </a:moveTo>
                <a:lnTo>
                  <a:pt x="666" y="3915"/>
                </a:lnTo>
                <a:cubicBezTo>
                  <a:pt x="666" y="3911"/>
                  <a:pt x="669" y="3907"/>
                  <a:pt x="674" y="3907"/>
                </a:cubicBezTo>
                <a:cubicBezTo>
                  <a:pt x="678" y="3907"/>
                  <a:pt x="682" y="3911"/>
                  <a:pt x="682" y="3915"/>
                </a:cubicBezTo>
                <a:lnTo>
                  <a:pt x="682" y="3963"/>
                </a:lnTo>
                <a:cubicBezTo>
                  <a:pt x="682" y="3967"/>
                  <a:pt x="678" y="3971"/>
                  <a:pt x="674" y="3971"/>
                </a:cubicBezTo>
                <a:cubicBezTo>
                  <a:pt x="669" y="3971"/>
                  <a:pt x="666" y="3967"/>
                  <a:pt x="666" y="3963"/>
                </a:cubicBezTo>
                <a:close/>
                <a:moveTo>
                  <a:pt x="666" y="3867"/>
                </a:moveTo>
                <a:lnTo>
                  <a:pt x="666" y="3819"/>
                </a:lnTo>
                <a:cubicBezTo>
                  <a:pt x="666" y="3815"/>
                  <a:pt x="669" y="3811"/>
                  <a:pt x="674" y="3811"/>
                </a:cubicBezTo>
                <a:cubicBezTo>
                  <a:pt x="678" y="3811"/>
                  <a:pt x="682" y="3815"/>
                  <a:pt x="682" y="3819"/>
                </a:cubicBezTo>
                <a:lnTo>
                  <a:pt x="682" y="3867"/>
                </a:lnTo>
                <a:cubicBezTo>
                  <a:pt x="682" y="3871"/>
                  <a:pt x="678" y="3875"/>
                  <a:pt x="674" y="3875"/>
                </a:cubicBezTo>
                <a:cubicBezTo>
                  <a:pt x="669" y="3875"/>
                  <a:pt x="666" y="3871"/>
                  <a:pt x="666" y="3867"/>
                </a:cubicBezTo>
                <a:close/>
                <a:moveTo>
                  <a:pt x="666" y="3771"/>
                </a:moveTo>
                <a:lnTo>
                  <a:pt x="666" y="3723"/>
                </a:lnTo>
                <a:cubicBezTo>
                  <a:pt x="666" y="3718"/>
                  <a:pt x="669" y="3715"/>
                  <a:pt x="674" y="3715"/>
                </a:cubicBezTo>
                <a:cubicBezTo>
                  <a:pt x="678" y="3715"/>
                  <a:pt x="682" y="3718"/>
                  <a:pt x="682" y="3723"/>
                </a:cubicBezTo>
                <a:lnTo>
                  <a:pt x="682" y="3771"/>
                </a:lnTo>
                <a:cubicBezTo>
                  <a:pt x="682" y="3775"/>
                  <a:pt x="678" y="3779"/>
                  <a:pt x="674" y="3779"/>
                </a:cubicBezTo>
                <a:cubicBezTo>
                  <a:pt x="669" y="3779"/>
                  <a:pt x="666" y="3775"/>
                  <a:pt x="666" y="3771"/>
                </a:cubicBezTo>
                <a:close/>
                <a:moveTo>
                  <a:pt x="666" y="3675"/>
                </a:moveTo>
                <a:lnTo>
                  <a:pt x="666" y="3627"/>
                </a:lnTo>
                <a:cubicBezTo>
                  <a:pt x="666" y="3622"/>
                  <a:pt x="669" y="3619"/>
                  <a:pt x="674" y="3619"/>
                </a:cubicBezTo>
                <a:cubicBezTo>
                  <a:pt x="678" y="3619"/>
                  <a:pt x="682" y="3622"/>
                  <a:pt x="682" y="3627"/>
                </a:cubicBezTo>
                <a:lnTo>
                  <a:pt x="682" y="3675"/>
                </a:lnTo>
                <a:cubicBezTo>
                  <a:pt x="682" y="3679"/>
                  <a:pt x="678" y="3683"/>
                  <a:pt x="674" y="3683"/>
                </a:cubicBezTo>
                <a:cubicBezTo>
                  <a:pt x="669" y="3683"/>
                  <a:pt x="666" y="3679"/>
                  <a:pt x="666" y="3675"/>
                </a:cubicBezTo>
                <a:close/>
                <a:moveTo>
                  <a:pt x="666" y="3579"/>
                </a:moveTo>
                <a:lnTo>
                  <a:pt x="666" y="3531"/>
                </a:lnTo>
                <a:cubicBezTo>
                  <a:pt x="666" y="3526"/>
                  <a:pt x="669" y="3523"/>
                  <a:pt x="674" y="3523"/>
                </a:cubicBezTo>
                <a:cubicBezTo>
                  <a:pt x="678" y="3523"/>
                  <a:pt x="682" y="3526"/>
                  <a:pt x="682" y="3531"/>
                </a:cubicBezTo>
                <a:lnTo>
                  <a:pt x="682" y="3579"/>
                </a:lnTo>
                <a:cubicBezTo>
                  <a:pt x="682" y="3583"/>
                  <a:pt x="678" y="3587"/>
                  <a:pt x="674" y="3587"/>
                </a:cubicBezTo>
                <a:cubicBezTo>
                  <a:pt x="669" y="3587"/>
                  <a:pt x="666" y="3583"/>
                  <a:pt x="666" y="3579"/>
                </a:cubicBezTo>
                <a:close/>
                <a:moveTo>
                  <a:pt x="666" y="3483"/>
                </a:moveTo>
                <a:lnTo>
                  <a:pt x="666" y="3435"/>
                </a:lnTo>
                <a:cubicBezTo>
                  <a:pt x="666" y="3430"/>
                  <a:pt x="669" y="3427"/>
                  <a:pt x="674" y="3427"/>
                </a:cubicBezTo>
                <a:cubicBezTo>
                  <a:pt x="678" y="3427"/>
                  <a:pt x="682" y="3430"/>
                  <a:pt x="682" y="3435"/>
                </a:cubicBezTo>
                <a:lnTo>
                  <a:pt x="682" y="3483"/>
                </a:lnTo>
                <a:cubicBezTo>
                  <a:pt x="682" y="3487"/>
                  <a:pt x="678" y="3491"/>
                  <a:pt x="674" y="3491"/>
                </a:cubicBezTo>
                <a:cubicBezTo>
                  <a:pt x="669" y="3491"/>
                  <a:pt x="666" y="3487"/>
                  <a:pt x="666" y="3483"/>
                </a:cubicBezTo>
                <a:close/>
                <a:moveTo>
                  <a:pt x="666" y="3386"/>
                </a:moveTo>
                <a:lnTo>
                  <a:pt x="666" y="3338"/>
                </a:lnTo>
                <a:cubicBezTo>
                  <a:pt x="666" y="3334"/>
                  <a:pt x="669" y="3330"/>
                  <a:pt x="674" y="3330"/>
                </a:cubicBezTo>
                <a:cubicBezTo>
                  <a:pt x="678" y="3330"/>
                  <a:pt x="682" y="3334"/>
                  <a:pt x="682" y="3338"/>
                </a:cubicBezTo>
                <a:lnTo>
                  <a:pt x="682" y="3386"/>
                </a:lnTo>
                <a:cubicBezTo>
                  <a:pt x="682" y="3391"/>
                  <a:pt x="678" y="3394"/>
                  <a:pt x="674" y="3394"/>
                </a:cubicBezTo>
                <a:cubicBezTo>
                  <a:pt x="669" y="3394"/>
                  <a:pt x="666" y="3391"/>
                  <a:pt x="666" y="3386"/>
                </a:cubicBezTo>
                <a:close/>
                <a:moveTo>
                  <a:pt x="666" y="3290"/>
                </a:moveTo>
                <a:lnTo>
                  <a:pt x="666" y="3242"/>
                </a:lnTo>
                <a:cubicBezTo>
                  <a:pt x="666" y="3238"/>
                  <a:pt x="669" y="3234"/>
                  <a:pt x="674" y="3234"/>
                </a:cubicBezTo>
                <a:cubicBezTo>
                  <a:pt x="678" y="3234"/>
                  <a:pt x="682" y="3238"/>
                  <a:pt x="682" y="3242"/>
                </a:cubicBezTo>
                <a:lnTo>
                  <a:pt x="682" y="3290"/>
                </a:lnTo>
                <a:cubicBezTo>
                  <a:pt x="682" y="3295"/>
                  <a:pt x="678" y="3298"/>
                  <a:pt x="674" y="3298"/>
                </a:cubicBezTo>
                <a:cubicBezTo>
                  <a:pt x="669" y="3298"/>
                  <a:pt x="666" y="3295"/>
                  <a:pt x="666" y="3290"/>
                </a:cubicBezTo>
                <a:close/>
                <a:moveTo>
                  <a:pt x="666" y="3194"/>
                </a:moveTo>
                <a:lnTo>
                  <a:pt x="666" y="3146"/>
                </a:lnTo>
                <a:cubicBezTo>
                  <a:pt x="666" y="3142"/>
                  <a:pt x="669" y="3138"/>
                  <a:pt x="674" y="3138"/>
                </a:cubicBezTo>
                <a:cubicBezTo>
                  <a:pt x="678" y="3138"/>
                  <a:pt x="682" y="3142"/>
                  <a:pt x="682" y="3146"/>
                </a:cubicBezTo>
                <a:lnTo>
                  <a:pt x="682" y="3194"/>
                </a:lnTo>
                <a:cubicBezTo>
                  <a:pt x="682" y="3199"/>
                  <a:pt x="678" y="3202"/>
                  <a:pt x="674" y="3202"/>
                </a:cubicBezTo>
                <a:cubicBezTo>
                  <a:pt x="669" y="3202"/>
                  <a:pt x="666" y="3199"/>
                  <a:pt x="666" y="3194"/>
                </a:cubicBezTo>
                <a:close/>
                <a:moveTo>
                  <a:pt x="675" y="3112"/>
                </a:moveTo>
                <a:lnTo>
                  <a:pt x="639" y="3143"/>
                </a:lnTo>
                <a:cubicBezTo>
                  <a:pt x="635" y="3146"/>
                  <a:pt x="630" y="3146"/>
                  <a:pt x="628" y="3142"/>
                </a:cubicBezTo>
                <a:cubicBezTo>
                  <a:pt x="625" y="3139"/>
                  <a:pt x="625" y="3134"/>
                  <a:pt x="628" y="3131"/>
                </a:cubicBezTo>
                <a:lnTo>
                  <a:pt x="665" y="3100"/>
                </a:lnTo>
                <a:cubicBezTo>
                  <a:pt x="668" y="3097"/>
                  <a:pt x="673" y="3097"/>
                  <a:pt x="676" y="3101"/>
                </a:cubicBezTo>
                <a:cubicBezTo>
                  <a:pt x="679" y="3104"/>
                  <a:pt x="679" y="3109"/>
                  <a:pt x="675" y="3112"/>
                </a:cubicBezTo>
                <a:close/>
                <a:moveTo>
                  <a:pt x="602" y="3174"/>
                </a:moveTo>
                <a:lnTo>
                  <a:pt x="566" y="3205"/>
                </a:lnTo>
                <a:cubicBezTo>
                  <a:pt x="562" y="3208"/>
                  <a:pt x="557" y="3208"/>
                  <a:pt x="554" y="3205"/>
                </a:cubicBezTo>
                <a:cubicBezTo>
                  <a:pt x="552" y="3201"/>
                  <a:pt x="552" y="3196"/>
                  <a:pt x="555" y="3193"/>
                </a:cubicBezTo>
                <a:lnTo>
                  <a:pt x="592" y="3162"/>
                </a:lnTo>
                <a:cubicBezTo>
                  <a:pt x="595" y="3159"/>
                  <a:pt x="600" y="3160"/>
                  <a:pt x="603" y="3163"/>
                </a:cubicBezTo>
                <a:cubicBezTo>
                  <a:pt x="606" y="3166"/>
                  <a:pt x="606" y="3171"/>
                  <a:pt x="602" y="3174"/>
                </a:cubicBezTo>
                <a:close/>
                <a:moveTo>
                  <a:pt x="529" y="3237"/>
                </a:moveTo>
                <a:lnTo>
                  <a:pt x="493" y="3268"/>
                </a:lnTo>
                <a:cubicBezTo>
                  <a:pt x="489" y="3271"/>
                  <a:pt x="484" y="3270"/>
                  <a:pt x="481" y="3267"/>
                </a:cubicBezTo>
                <a:cubicBezTo>
                  <a:pt x="479" y="3264"/>
                  <a:pt x="479" y="3259"/>
                  <a:pt x="482" y="3256"/>
                </a:cubicBezTo>
                <a:lnTo>
                  <a:pt x="519" y="3225"/>
                </a:lnTo>
                <a:cubicBezTo>
                  <a:pt x="522" y="3222"/>
                  <a:pt x="527" y="3222"/>
                  <a:pt x="530" y="3225"/>
                </a:cubicBezTo>
                <a:cubicBezTo>
                  <a:pt x="533" y="3229"/>
                  <a:pt x="533" y="3234"/>
                  <a:pt x="529" y="3237"/>
                </a:cubicBezTo>
                <a:close/>
                <a:moveTo>
                  <a:pt x="456" y="3299"/>
                </a:moveTo>
                <a:lnTo>
                  <a:pt x="420" y="3330"/>
                </a:lnTo>
                <a:cubicBezTo>
                  <a:pt x="416" y="3333"/>
                  <a:pt x="411" y="3333"/>
                  <a:pt x="408" y="3329"/>
                </a:cubicBezTo>
                <a:cubicBezTo>
                  <a:pt x="406" y="3326"/>
                  <a:pt x="406" y="3321"/>
                  <a:pt x="409" y="3318"/>
                </a:cubicBezTo>
                <a:lnTo>
                  <a:pt x="446" y="3287"/>
                </a:lnTo>
                <a:cubicBezTo>
                  <a:pt x="449" y="3284"/>
                  <a:pt x="454" y="3284"/>
                  <a:pt x="457" y="3288"/>
                </a:cubicBezTo>
                <a:cubicBezTo>
                  <a:pt x="460" y="3291"/>
                  <a:pt x="460" y="3296"/>
                  <a:pt x="456" y="3299"/>
                </a:cubicBezTo>
                <a:close/>
                <a:moveTo>
                  <a:pt x="383" y="3362"/>
                </a:moveTo>
                <a:lnTo>
                  <a:pt x="347" y="3393"/>
                </a:lnTo>
                <a:cubicBezTo>
                  <a:pt x="343" y="3396"/>
                  <a:pt x="338" y="3395"/>
                  <a:pt x="335" y="3392"/>
                </a:cubicBezTo>
                <a:cubicBezTo>
                  <a:pt x="332" y="3389"/>
                  <a:pt x="333" y="3383"/>
                  <a:pt x="336" y="3381"/>
                </a:cubicBezTo>
                <a:lnTo>
                  <a:pt x="373" y="3349"/>
                </a:lnTo>
                <a:cubicBezTo>
                  <a:pt x="376" y="3347"/>
                  <a:pt x="381" y="3347"/>
                  <a:pt x="384" y="3350"/>
                </a:cubicBezTo>
                <a:cubicBezTo>
                  <a:pt x="387" y="3354"/>
                  <a:pt x="386" y="3359"/>
                  <a:pt x="383" y="3362"/>
                </a:cubicBezTo>
                <a:close/>
                <a:moveTo>
                  <a:pt x="310" y="3424"/>
                </a:moveTo>
                <a:lnTo>
                  <a:pt x="274" y="3455"/>
                </a:lnTo>
                <a:cubicBezTo>
                  <a:pt x="270" y="3458"/>
                  <a:pt x="265" y="3458"/>
                  <a:pt x="262" y="3454"/>
                </a:cubicBezTo>
                <a:cubicBezTo>
                  <a:pt x="259" y="3451"/>
                  <a:pt x="260" y="3446"/>
                  <a:pt x="263" y="3443"/>
                </a:cubicBezTo>
                <a:lnTo>
                  <a:pt x="300" y="3412"/>
                </a:lnTo>
                <a:cubicBezTo>
                  <a:pt x="303" y="3409"/>
                  <a:pt x="308" y="3409"/>
                  <a:pt x="311" y="3413"/>
                </a:cubicBezTo>
                <a:cubicBezTo>
                  <a:pt x="314" y="3416"/>
                  <a:pt x="313" y="3421"/>
                  <a:pt x="310" y="3424"/>
                </a:cubicBezTo>
                <a:close/>
                <a:moveTo>
                  <a:pt x="237" y="3486"/>
                </a:moveTo>
                <a:lnTo>
                  <a:pt x="200" y="3518"/>
                </a:lnTo>
                <a:cubicBezTo>
                  <a:pt x="197" y="3520"/>
                  <a:pt x="192" y="3520"/>
                  <a:pt x="189" y="3517"/>
                </a:cubicBezTo>
                <a:cubicBezTo>
                  <a:pt x="186" y="3513"/>
                  <a:pt x="187" y="3508"/>
                  <a:pt x="190" y="3505"/>
                </a:cubicBezTo>
                <a:lnTo>
                  <a:pt x="227" y="3474"/>
                </a:lnTo>
                <a:cubicBezTo>
                  <a:pt x="230" y="3471"/>
                  <a:pt x="235" y="3472"/>
                  <a:pt x="238" y="3475"/>
                </a:cubicBezTo>
                <a:cubicBezTo>
                  <a:pt x="241" y="3478"/>
                  <a:pt x="240" y="3484"/>
                  <a:pt x="237" y="3486"/>
                </a:cubicBezTo>
                <a:close/>
                <a:moveTo>
                  <a:pt x="164" y="3549"/>
                </a:moveTo>
                <a:lnTo>
                  <a:pt x="127" y="3580"/>
                </a:lnTo>
                <a:cubicBezTo>
                  <a:pt x="124" y="3583"/>
                  <a:pt x="119" y="3583"/>
                  <a:pt x="116" y="3579"/>
                </a:cubicBezTo>
                <a:cubicBezTo>
                  <a:pt x="113" y="3576"/>
                  <a:pt x="114" y="3571"/>
                  <a:pt x="117" y="3568"/>
                </a:cubicBezTo>
                <a:lnTo>
                  <a:pt x="154" y="3537"/>
                </a:lnTo>
                <a:cubicBezTo>
                  <a:pt x="157" y="3534"/>
                  <a:pt x="162" y="3534"/>
                  <a:pt x="165" y="3538"/>
                </a:cubicBezTo>
                <a:cubicBezTo>
                  <a:pt x="168" y="3541"/>
                  <a:pt x="167" y="3546"/>
                  <a:pt x="164" y="3549"/>
                </a:cubicBezTo>
                <a:close/>
                <a:moveTo>
                  <a:pt x="91" y="3611"/>
                </a:moveTo>
                <a:lnTo>
                  <a:pt x="54" y="3642"/>
                </a:lnTo>
                <a:cubicBezTo>
                  <a:pt x="51" y="3645"/>
                  <a:pt x="46" y="3645"/>
                  <a:pt x="43" y="3642"/>
                </a:cubicBezTo>
                <a:cubicBezTo>
                  <a:pt x="40" y="3638"/>
                  <a:pt x="41" y="3633"/>
                  <a:pt x="44" y="3630"/>
                </a:cubicBezTo>
                <a:lnTo>
                  <a:pt x="80" y="3599"/>
                </a:lnTo>
                <a:cubicBezTo>
                  <a:pt x="84" y="3596"/>
                  <a:pt x="89" y="3597"/>
                  <a:pt x="92" y="3600"/>
                </a:cubicBezTo>
                <a:cubicBezTo>
                  <a:pt x="95" y="3603"/>
                  <a:pt x="94" y="3608"/>
                  <a:pt x="91" y="3611"/>
                </a:cubicBezTo>
                <a:close/>
                <a:moveTo>
                  <a:pt x="18" y="3674"/>
                </a:moveTo>
                <a:lnTo>
                  <a:pt x="14" y="3677"/>
                </a:lnTo>
                <a:cubicBezTo>
                  <a:pt x="10" y="3680"/>
                  <a:pt x="5" y="3680"/>
                  <a:pt x="2" y="3676"/>
                </a:cubicBezTo>
                <a:cubicBezTo>
                  <a:pt x="0" y="3673"/>
                  <a:pt x="0" y="3668"/>
                  <a:pt x="3" y="3665"/>
                </a:cubicBezTo>
                <a:lnTo>
                  <a:pt x="7" y="3661"/>
                </a:lnTo>
                <a:cubicBezTo>
                  <a:pt x="11" y="3659"/>
                  <a:pt x="16" y="3659"/>
                  <a:pt x="19" y="3662"/>
                </a:cubicBezTo>
                <a:cubicBezTo>
                  <a:pt x="22" y="3666"/>
                  <a:pt x="21" y="3671"/>
                  <a:pt x="18" y="3674"/>
                </a:cubicBezTo>
                <a:close/>
              </a:path>
            </a:pathLst>
          </a:custGeom>
          <a:solidFill>
            <a:srgbClr val="4BA5FB"/>
          </a:solidFill>
          <a:ln w="0" cap="flat">
            <a:no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65" name="Freeform 325"/>
          <p:cNvSpPr>
            <a:spLocks/>
          </p:cNvSpPr>
          <p:nvPr/>
        </p:nvSpPr>
        <p:spPr bwMode="auto">
          <a:xfrm>
            <a:off x="4870583" y="6913062"/>
            <a:ext cx="426724" cy="123688"/>
          </a:xfrm>
          <a:custGeom>
            <a:avLst/>
            <a:gdLst>
              <a:gd name="T0" fmla="*/ 276 w 276"/>
              <a:gd name="T1" fmla="*/ 80 h 80"/>
              <a:gd name="T2" fmla="*/ 0 w 276"/>
              <a:gd name="T3" fmla="*/ 0 h 80"/>
            </a:gdLst>
            <a:ahLst/>
            <a:cxnLst>
              <a:cxn ang="0">
                <a:pos x="T0" y="T1"/>
              </a:cxn>
              <a:cxn ang="0">
                <a:pos x="T2" y="T3"/>
              </a:cxn>
            </a:cxnLst>
            <a:rect l="0" t="0" r="r" b="b"/>
            <a:pathLst>
              <a:path w="276" h="80">
                <a:moveTo>
                  <a:pt x="276" y="80"/>
                </a:moveTo>
                <a:cubicBezTo>
                  <a:pt x="152" y="75"/>
                  <a:pt x="45" y="44"/>
                  <a:pt x="0" y="0"/>
                </a:cubicBezTo>
              </a:path>
            </a:pathLst>
          </a:custGeom>
          <a:noFill/>
          <a:ln w="11113" cap="rnd">
            <a:solidFill>
              <a:srgbClr val="0035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666" name="object 81"/>
          <p:cNvSpPr txBox="1"/>
          <p:nvPr/>
        </p:nvSpPr>
        <p:spPr>
          <a:xfrm>
            <a:off x="2103610" y="6775459"/>
            <a:ext cx="659673" cy="358602"/>
          </a:xfrm>
          <a:prstGeom prst="rect">
            <a:avLst/>
          </a:prstGeom>
          <a:ln>
            <a:noFill/>
          </a:ln>
        </p:spPr>
        <p:txBody>
          <a:bodyPr vert="horz" wrap="square" lIns="0" tIns="0" rIns="0" bIns="0" rtlCol="0">
            <a:noAutofit/>
          </a:bodyPr>
          <a:lstStyle/>
          <a:p>
            <a:pPr marL="12700">
              <a:lnSpc>
                <a:spcPct val="100000"/>
              </a:lnSpc>
              <a:tabLst>
                <a:tab pos="297180" algn="l"/>
              </a:tabLst>
            </a:pPr>
            <a:r>
              <a:rPr sz="700" b="1" spc="15" dirty="0">
                <a:solidFill>
                  <a:srgbClr val="7E7E7E"/>
                </a:solidFill>
                <a:latin typeface="Huawei Sans" panose="020C0503030203020204" pitchFamily="34" charset="0"/>
                <a:ea typeface="方正兰亭黑简体" panose="02000000000000000000" pitchFamily="2" charset="-122"/>
                <a:cs typeface="Huawei Sans"/>
              </a:rPr>
              <a:t>N8	</a:t>
            </a:r>
            <a:r>
              <a:rPr sz="700" b="1" spc="20" dirty="0" smtClean="0">
                <a:solidFill>
                  <a:srgbClr val="7E7E7E"/>
                </a:solidFill>
                <a:latin typeface="Huawei Sans" panose="020C0503030203020204" pitchFamily="34" charset="0"/>
                <a:ea typeface="方正兰亭黑简体" panose="02000000000000000000" pitchFamily="2" charset="-122"/>
                <a:cs typeface="Huawei Sans"/>
              </a:rPr>
              <a:t>N</a:t>
            </a:r>
            <a:r>
              <a:rPr sz="700" b="1" spc="15" dirty="0" smtClean="0">
                <a:solidFill>
                  <a:srgbClr val="7E7E7E"/>
                </a:solidFill>
                <a:latin typeface="Huawei Sans" panose="020C0503030203020204" pitchFamily="34" charset="0"/>
                <a:ea typeface="方正兰亭黑简体" panose="02000000000000000000" pitchFamily="2" charset="-122"/>
                <a:cs typeface="Huawei Sans"/>
              </a:rPr>
              <a:t>10</a:t>
            </a:r>
            <a:endParaRPr sz="700" dirty="0">
              <a:latin typeface="Huawei Sans" panose="020C0503030203020204" pitchFamily="34" charset="0"/>
              <a:ea typeface="方正兰亭黑简体" panose="02000000000000000000" pitchFamily="2" charset="-122"/>
              <a:cs typeface="Huawei Sans"/>
            </a:endParaRPr>
          </a:p>
        </p:txBody>
      </p:sp>
      <p:grpSp>
        <p:nvGrpSpPr>
          <p:cNvPr id="612" name="组合 611"/>
          <p:cNvGrpSpPr>
            <a:grpSpLocks noChangeAspect="1"/>
          </p:cNvGrpSpPr>
          <p:nvPr/>
        </p:nvGrpSpPr>
        <p:grpSpPr>
          <a:xfrm>
            <a:off x="1562922" y="7172090"/>
            <a:ext cx="469581" cy="396000"/>
            <a:chOff x="1176338" y="2682875"/>
            <a:chExt cx="557212" cy="469900"/>
          </a:xfrm>
        </p:grpSpPr>
        <p:sp>
          <p:nvSpPr>
            <p:cNvPr id="613" name="任意多边形 81"/>
            <p:cNvSpPr>
              <a:spLocks/>
            </p:cNvSpPr>
            <p:nvPr/>
          </p:nvSpPr>
          <p:spPr bwMode="auto">
            <a:xfrm>
              <a:off x="1176338" y="2682875"/>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614" name="组合 42"/>
            <p:cNvGrpSpPr>
              <a:grpSpLocks noChangeAspect="1"/>
            </p:cNvGrpSpPr>
            <p:nvPr/>
          </p:nvGrpSpPr>
          <p:grpSpPr bwMode="auto">
            <a:xfrm>
              <a:off x="1225801" y="2701485"/>
              <a:ext cx="454130" cy="432000"/>
              <a:chOff x="14938" y="4833"/>
              <a:chExt cx="1259" cy="1195"/>
            </a:xfrm>
            <a:solidFill>
              <a:schemeClr val="bg1"/>
            </a:solidFill>
          </p:grpSpPr>
          <p:sp>
            <p:nvSpPr>
              <p:cNvPr id="615" name="任意多边形 3203"/>
              <p:cNvSpPr>
                <a:spLocks noChangeArrowheads="1"/>
              </p:cNvSpPr>
              <p:nvPr/>
            </p:nvSpPr>
            <p:spPr bwMode="auto">
              <a:xfrm>
                <a:off x="15133" y="5730"/>
                <a:ext cx="850" cy="288"/>
              </a:xfrm>
              <a:custGeom>
                <a:avLst/>
                <a:gdLst>
                  <a:gd name="T0" fmla="*/ 4 w 1498"/>
                  <a:gd name="T1" fmla="*/ 34 h 507"/>
                  <a:gd name="T2" fmla="*/ 35 w 1498"/>
                  <a:gd name="T3" fmla="*/ 34 h 507"/>
                  <a:gd name="T4" fmla="*/ 35 w 1498"/>
                  <a:gd name="T5" fmla="*/ 18 h 507"/>
                  <a:gd name="T6" fmla="*/ 4 w 1498"/>
                  <a:gd name="T7" fmla="*/ 18 h 507"/>
                  <a:gd name="T8" fmla="*/ 4 w 1498"/>
                  <a:gd name="T9" fmla="*/ 34 h 507"/>
                  <a:gd name="T10" fmla="*/ 0 w 1498"/>
                  <a:gd name="T11" fmla="*/ 14 h 507"/>
                  <a:gd name="T12" fmla="*/ 39 w 1498"/>
                  <a:gd name="T13" fmla="*/ 14 h 507"/>
                  <a:gd name="T14" fmla="*/ 39 w 1498"/>
                  <a:gd name="T15" fmla="*/ 37 h 507"/>
                  <a:gd name="T16" fmla="*/ 0 w 1498"/>
                  <a:gd name="T17" fmla="*/ 37 h 507"/>
                  <a:gd name="T18" fmla="*/ 0 w 1498"/>
                  <a:gd name="T19" fmla="*/ 14 h 507"/>
                  <a:gd name="T20" fmla="*/ 62 w 1498"/>
                  <a:gd name="T21" fmla="*/ 34 h 507"/>
                  <a:gd name="T22" fmla="*/ 93 w 1498"/>
                  <a:gd name="T23" fmla="*/ 34 h 507"/>
                  <a:gd name="T24" fmla="*/ 93 w 1498"/>
                  <a:gd name="T25" fmla="*/ 18 h 507"/>
                  <a:gd name="T26" fmla="*/ 62 w 1498"/>
                  <a:gd name="T27" fmla="*/ 18 h 507"/>
                  <a:gd name="T28" fmla="*/ 62 w 1498"/>
                  <a:gd name="T29" fmla="*/ 34 h 507"/>
                  <a:gd name="T30" fmla="*/ 58 w 1498"/>
                  <a:gd name="T31" fmla="*/ 14 h 507"/>
                  <a:gd name="T32" fmla="*/ 97 w 1498"/>
                  <a:gd name="T33" fmla="*/ 14 h 507"/>
                  <a:gd name="T34" fmla="*/ 97 w 1498"/>
                  <a:gd name="T35" fmla="*/ 37 h 507"/>
                  <a:gd name="T36" fmla="*/ 58 w 1498"/>
                  <a:gd name="T37" fmla="*/ 37 h 507"/>
                  <a:gd name="T38" fmla="*/ 58 w 1498"/>
                  <a:gd name="T39" fmla="*/ 14 h 507"/>
                  <a:gd name="T40" fmla="*/ 120 w 1498"/>
                  <a:gd name="T41" fmla="*/ 34 h 507"/>
                  <a:gd name="T42" fmla="*/ 152 w 1498"/>
                  <a:gd name="T43" fmla="*/ 34 h 507"/>
                  <a:gd name="T44" fmla="*/ 152 w 1498"/>
                  <a:gd name="T45" fmla="*/ 18 h 507"/>
                  <a:gd name="T46" fmla="*/ 120 w 1498"/>
                  <a:gd name="T47" fmla="*/ 18 h 507"/>
                  <a:gd name="T48" fmla="*/ 120 w 1498"/>
                  <a:gd name="T49" fmla="*/ 34 h 507"/>
                  <a:gd name="T50" fmla="*/ 116 w 1498"/>
                  <a:gd name="T51" fmla="*/ 14 h 507"/>
                  <a:gd name="T52" fmla="*/ 155 w 1498"/>
                  <a:gd name="T53" fmla="*/ 14 h 507"/>
                  <a:gd name="T54" fmla="*/ 155 w 1498"/>
                  <a:gd name="T55" fmla="*/ 37 h 507"/>
                  <a:gd name="T56" fmla="*/ 116 w 1498"/>
                  <a:gd name="T57" fmla="*/ 37 h 507"/>
                  <a:gd name="T58" fmla="*/ 116 w 1498"/>
                  <a:gd name="T59" fmla="*/ 14 h 507"/>
                  <a:gd name="T60" fmla="*/ 8 w 1498"/>
                  <a:gd name="T61" fmla="*/ 53 h 507"/>
                  <a:gd name="T62" fmla="*/ 8 w 1498"/>
                  <a:gd name="T63" fmla="*/ 49 h 507"/>
                  <a:gd name="T64" fmla="*/ 27 w 1498"/>
                  <a:gd name="T65" fmla="*/ 49 h 507"/>
                  <a:gd name="T66" fmla="*/ 27 w 1498"/>
                  <a:gd name="T67" fmla="*/ 53 h 507"/>
                  <a:gd name="T68" fmla="*/ 8 w 1498"/>
                  <a:gd name="T69" fmla="*/ 53 h 507"/>
                  <a:gd name="T70" fmla="*/ 70 w 1498"/>
                  <a:gd name="T71" fmla="*/ 53 h 507"/>
                  <a:gd name="T72" fmla="*/ 70 w 1498"/>
                  <a:gd name="T73" fmla="*/ 49 h 507"/>
                  <a:gd name="T74" fmla="*/ 89 w 1498"/>
                  <a:gd name="T75" fmla="*/ 49 h 507"/>
                  <a:gd name="T76" fmla="*/ 89 w 1498"/>
                  <a:gd name="T77" fmla="*/ 53 h 507"/>
                  <a:gd name="T78" fmla="*/ 70 w 1498"/>
                  <a:gd name="T79" fmla="*/ 53 h 507"/>
                  <a:gd name="T80" fmla="*/ 18 w 1498"/>
                  <a:gd name="T81" fmla="*/ 4 h 507"/>
                  <a:gd name="T82" fmla="*/ 18 w 1498"/>
                  <a:gd name="T83" fmla="*/ 0 h 507"/>
                  <a:gd name="T84" fmla="*/ 138 w 1498"/>
                  <a:gd name="T85" fmla="*/ 0 h 507"/>
                  <a:gd name="T86" fmla="*/ 138 w 1498"/>
                  <a:gd name="T87" fmla="*/ 4 h 507"/>
                  <a:gd name="T88" fmla="*/ 18 w 1498"/>
                  <a:gd name="T89" fmla="*/ 4 h 507"/>
                  <a:gd name="T90" fmla="*/ 128 w 1498"/>
                  <a:gd name="T91" fmla="*/ 53 h 507"/>
                  <a:gd name="T92" fmla="*/ 128 w 1498"/>
                  <a:gd name="T93" fmla="*/ 49 h 507"/>
                  <a:gd name="T94" fmla="*/ 148 w 1498"/>
                  <a:gd name="T95" fmla="*/ 49 h 507"/>
                  <a:gd name="T96" fmla="*/ 148 w 1498"/>
                  <a:gd name="T97" fmla="*/ 53 h 507"/>
                  <a:gd name="T98" fmla="*/ 128 w 1498"/>
                  <a:gd name="T99" fmla="*/ 53 h 5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98" h="507">
                    <a:moveTo>
                      <a:pt x="37" y="318"/>
                    </a:moveTo>
                    <a:lnTo>
                      <a:pt x="336" y="318"/>
                    </a:lnTo>
                    <a:lnTo>
                      <a:pt x="336" y="168"/>
                    </a:lnTo>
                    <a:lnTo>
                      <a:pt x="37" y="168"/>
                    </a:lnTo>
                    <a:lnTo>
                      <a:pt x="37" y="318"/>
                    </a:lnTo>
                    <a:close/>
                    <a:moveTo>
                      <a:pt x="0" y="131"/>
                    </a:moveTo>
                    <a:lnTo>
                      <a:pt x="374" y="131"/>
                    </a:lnTo>
                    <a:lnTo>
                      <a:pt x="374" y="356"/>
                    </a:lnTo>
                    <a:lnTo>
                      <a:pt x="0" y="356"/>
                    </a:lnTo>
                    <a:lnTo>
                      <a:pt x="0" y="131"/>
                    </a:lnTo>
                    <a:close/>
                    <a:moveTo>
                      <a:pt x="599" y="318"/>
                    </a:moveTo>
                    <a:lnTo>
                      <a:pt x="898" y="318"/>
                    </a:lnTo>
                    <a:lnTo>
                      <a:pt x="898" y="168"/>
                    </a:lnTo>
                    <a:lnTo>
                      <a:pt x="599" y="168"/>
                    </a:lnTo>
                    <a:lnTo>
                      <a:pt x="599" y="318"/>
                    </a:lnTo>
                    <a:close/>
                    <a:moveTo>
                      <a:pt x="562" y="131"/>
                    </a:moveTo>
                    <a:lnTo>
                      <a:pt x="936" y="131"/>
                    </a:lnTo>
                    <a:lnTo>
                      <a:pt x="936" y="356"/>
                    </a:lnTo>
                    <a:lnTo>
                      <a:pt x="562" y="356"/>
                    </a:lnTo>
                    <a:lnTo>
                      <a:pt x="562" y="131"/>
                    </a:lnTo>
                    <a:close/>
                    <a:moveTo>
                      <a:pt x="1161" y="318"/>
                    </a:moveTo>
                    <a:lnTo>
                      <a:pt x="1459" y="318"/>
                    </a:lnTo>
                    <a:lnTo>
                      <a:pt x="1459" y="168"/>
                    </a:lnTo>
                    <a:lnTo>
                      <a:pt x="1161" y="168"/>
                    </a:lnTo>
                    <a:lnTo>
                      <a:pt x="1161" y="318"/>
                    </a:lnTo>
                    <a:close/>
                    <a:moveTo>
                      <a:pt x="1124" y="131"/>
                    </a:moveTo>
                    <a:lnTo>
                      <a:pt x="1497" y="131"/>
                    </a:lnTo>
                    <a:lnTo>
                      <a:pt x="1497" y="356"/>
                    </a:lnTo>
                    <a:lnTo>
                      <a:pt x="1124" y="356"/>
                    </a:lnTo>
                    <a:lnTo>
                      <a:pt x="1124" y="131"/>
                    </a:lnTo>
                    <a:close/>
                    <a:moveTo>
                      <a:pt x="75" y="506"/>
                    </a:moveTo>
                    <a:lnTo>
                      <a:pt x="75" y="469"/>
                    </a:lnTo>
                    <a:lnTo>
                      <a:pt x="262" y="469"/>
                    </a:lnTo>
                    <a:lnTo>
                      <a:pt x="262" y="506"/>
                    </a:lnTo>
                    <a:lnTo>
                      <a:pt x="75" y="506"/>
                    </a:lnTo>
                    <a:close/>
                    <a:moveTo>
                      <a:pt x="674" y="506"/>
                    </a:moveTo>
                    <a:lnTo>
                      <a:pt x="674" y="469"/>
                    </a:lnTo>
                    <a:lnTo>
                      <a:pt x="862" y="469"/>
                    </a:lnTo>
                    <a:lnTo>
                      <a:pt x="862" y="506"/>
                    </a:lnTo>
                    <a:lnTo>
                      <a:pt x="674" y="506"/>
                    </a:lnTo>
                    <a:close/>
                    <a:moveTo>
                      <a:pt x="168" y="38"/>
                    </a:moveTo>
                    <a:lnTo>
                      <a:pt x="168" y="0"/>
                    </a:lnTo>
                    <a:lnTo>
                      <a:pt x="1328" y="0"/>
                    </a:lnTo>
                    <a:lnTo>
                      <a:pt x="1328" y="38"/>
                    </a:lnTo>
                    <a:lnTo>
                      <a:pt x="168" y="38"/>
                    </a:lnTo>
                    <a:close/>
                    <a:moveTo>
                      <a:pt x="1235" y="506"/>
                    </a:moveTo>
                    <a:lnTo>
                      <a:pt x="1235" y="469"/>
                    </a:lnTo>
                    <a:lnTo>
                      <a:pt x="1422" y="469"/>
                    </a:lnTo>
                    <a:lnTo>
                      <a:pt x="1422" y="506"/>
                    </a:lnTo>
                    <a:lnTo>
                      <a:pt x="1235"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16" name="任意多边形 3204"/>
              <p:cNvSpPr>
                <a:spLocks noChangeArrowheads="1"/>
              </p:cNvSpPr>
              <p:nvPr/>
            </p:nvSpPr>
            <p:spPr bwMode="auto">
              <a:xfrm>
                <a:off x="15123" y="5720"/>
                <a:ext cx="870" cy="308"/>
              </a:xfrm>
              <a:custGeom>
                <a:avLst/>
                <a:gdLst>
                  <a:gd name="T0" fmla="*/ 128 w 1535"/>
                  <a:gd name="T1" fmla="*/ 56 h 543"/>
                  <a:gd name="T2" fmla="*/ 151 w 1535"/>
                  <a:gd name="T3" fmla="*/ 49 h 543"/>
                  <a:gd name="T4" fmla="*/ 131 w 1535"/>
                  <a:gd name="T5" fmla="*/ 52 h 543"/>
                  <a:gd name="T6" fmla="*/ 147 w 1535"/>
                  <a:gd name="T7" fmla="*/ 52 h 543"/>
                  <a:gd name="T8" fmla="*/ 92 w 1535"/>
                  <a:gd name="T9" fmla="*/ 56 h 543"/>
                  <a:gd name="T10" fmla="*/ 70 w 1535"/>
                  <a:gd name="T11" fmla="*/ 49 h 543"/>
                  <a:gd name="T12" fmla="*/ 92 w 1535"/>
                  <a:gd name="T13" fmla="*/ 56 h 543"/>
                  <a:gd name="T14" fmla="*/ 89 w 1535"/>
                  <a:gd name="T15" fmla="*/ 52 h 543"/>
                  <a:gd name="T16" fmla="*/ 73 w 1535"/>
                  <a:gd name="T17" fmla="*/ 52 h 543"/>
                  <a:gd name="T18" fmla="*/ 8 w 1535"/>
                  <a:gd name="T19" fmla="*/ 56 h 543"/>
                  <a:gd name="T20" fmla="*/ 31 w 1535"/>
                  <a:gd name="T21" fmla="*/ 49 h 543"/>
                  <a:gd name="T22" fmla="*/ 11 w 1535"/>
                  <a:gd name="T23" fmla="*/ 52 h 543"/>
                  <a:gd name="T24" fmla="*/ 27 w 1535"/>
                  <a:gd name="T25" fmla="*/ 52 h 543"/>
                  <a:gd name="T26" fmla="*/ 158 w 1535"/>
                  <a:gd name="T27" fmla="*/ 40 h 543"/>
                  <a:gd name="T28" fmla="*/ 116 w 1535"/>
                  <a:gd name="T29" fmla="*/ 14 h 543"/>
                  <a:gd name="T30" fmla="*/ 158 w 1535"/>
                  <a:gd name="T31" fmla="*/ 40 h 543"/>
                  <a:gd name="T32" fmla="*/ 155 w 1535"/>
                  <a:gd name="T33" fmla="*/ 37 h 543"/>
                  <a:gd name="T34" fmla="*/ 155 w 1535"/>
                  <a:gd name="T35" fmla="*/ 18 h 543"/>
                  <a:gd name="T36" fmla="*/ 120 w 1535"/>
                  <a:gd name="T37" fmla="*/ 37 h 543"/>
                  <a:gd name="T38" fmla="*/ 120 w 1535"/>
                  <a:gd name="T39" fmla="*/ 18 h 543"/>
                  <a:gd name="T40" fmla="*/ 100 w 1535"/>
                  <a:gd name="T41" fmla="*/ 40 h 543"/>
                  <a:gd name="T42" fmla="*/ 58 w 1535"/>
                  <a:gd name="T43" fmla="*/ 14 h 543"/>
                  <a:gd name="T44" fmla="*/ 100 w 1535"/>
                  <a:gd name="T45" fmla="*/ 40 h 543"/>
                  <a:gd name="T46" fmla="*/ 97 w 1535"/>
                  <a:gd name="T47" fmla="*/ 37 h 543"/>
                  <a:gd name="T48" fmla="*/ 96 w 1535"/>
                  <a:gd name="T49" fmla="*/ 18 h 543"/>
                  <a:gd name="T50" fmla="*/ 62 w 1535"/>
                  <a:gd name="T51" fmla="*/ 37 h 543"/>
                  <a:gd name="T52" fmla="*/ 62 w 1535"/>
                  <a:gd name="T53" fmla="*/ 18 h 543"/>
                  <a:gd name="T54" fmla="*/ 43 w 1535"/>
                  <a:gd name="T55" fmla="*/ 40 h 543"/>
                  <a:gd name="T56" fmla="*/ 0 w 1535"/>
                  <a:gd name="T57" fmla="*/ 14 h 543"/>
                  <a:gd name="T58" fmla="*/ 43 w 1535"/>
                  <a:gd name="T59" fmla="*/ 40 h 543"/>
                  <a:gd name="T60" fmla="*/ 39 w 1535"/>
                  <a:gd name="T61" fmla="*/ 37 h 543"/>
                  <a:gd name="T62" fmla="*/ 39 w 1535"/>
                  <a:gd name="T63" fmla="*/ 18 h 543"/>
                  <a:gd name="T64" fmla="*/ 4 w 1535"/>
                  <a:gd name="T65" fmla="*/ 37 h 543"/>
                  <a:gd name="T66" fmla="*/ 4 w 1535"/>
                  <a:gd name="T67" fmla="*/ 18 h 543"/>
                  <a:gd name="T68" fmla="*/ 124 w 1535"/>
                  <a:gd name="T69" fmla="*/ 33 h 543"/>
                  <a:gd name="T70" fmla="*/ 151 w 1535"/>
                  <a:gd name="T71" fmla="*/ 21 h 543"/>
                  <a:gd name="T72" fmla="*/ 124 w 1535"/>
                  <a:gd name="T73" fmla="*/ 33 h 543"/>
                  <a:gd name="T74" fmla="*/ 93 w 1535"/>
                  <a:gd name="T75" fmla="*/ 33 h 543"/>
                  <a:gd name="T76" fmla="*/ 66 w 1535"/>
                  <a:gd name="T77" fmla="*/ 21 h 543"/>
                  <a:gd name="T78" fmla="*/ 8 w 1535"/>
                  <a:gd name="T79" fmla="*/ 33 h 543"/>
                  <a:gd name="T80" fmla="*/ 35 w 1535"/>
                  <a:gd name="T81" fmla="*/ 21 h 543"/>
                  <a:gd name="T82" fmla="*/ 8 w 1535"/>
                  <a:gd name="T83" fmla="*/ 33 h 543"/>
                  <a:gd name="T84" fmla="*/ 18 w 1535"/>
                  <a:gd name="T85" fmla="*/ 8 h 543"/>
                  <a:gd name="T86" fmla="*/ 141 w 1535"/>
                  <a:gd name="T87" fmla="*/ 0 h 543"/>
                  <a:gd name="T88" fmla="*/ 21 w 1535"/>
                  <a:gd name="T89" fmla="*/ 4 h 543"/>
                  <a:gd name="T90" fmla="*/ 137 w 1535"/>
                  <a:gd name="T91" fmla="*/ 3 h 5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35" h="543">
                    <a:moveTo>
                      <a:pt x="1459" y="542"/>
                    </a:moveTo>
                    <a:lnTo>
                      <a:pt x="1236" y="542"/>
                    </a:lnTo>
                    <a:lnTo>
                      <a:pt x="1236" y="469"/>
                    </a:lnTo>
                    <a:lnTo>
                      <a:pt x="1459" y="469"/>
                    </a:lnTo>
                    <a:lnTo>
                      <a:pt x="1459" y="542"/>
                    </a:lnTo>
                    <a:close/>
                    <a:moveTo>
                      <a:pt x="1272" y="506"/>
                    </a:moveTo>
                    <a:lnTo>
                      <a:pt x="1423" y="506"/>
                    </a:lnTo>
                    <a:lnTo>
                      <a:pt x="1423" y="505"/>
                    </a:lnTo>
                    <a:lnTo>
                      <a:pt x="1272" y="506"/>
                    </a:lnTo>
                    <a:close/>
                    <a:moveTo>
                      <a:pt x="898" y="542"/>
                    </a:moveTo>
                    <a:lnTo>
                      <a:pt x="674" y="542"/>
                    </a:lnTo>
                    <a:lnTo>
                      <a:pt x="674" y="469"/>
                    </a:lnTo>
                    <a:lnTo>
                      <a:pt x="898" y="469"/>
                    </a:lnTo>
                    <a:lnTo>
                      <a:pt x="898" y="542"/>
                    </a:lnTo>
                    <a:close/>
                    <a:moveTo>
                      <a:pt x="711" y="506"/>
                    </a:moveTo>
                    <a:lnTo>
                      <a:pt x="863" y="506"/>
                    </a:lnTo>
                    <a:lnTo>
                      <a:pt x="863" y="505"/>
                    </a:lnTo>
                    <a:lnTo>
                      <a:pt x="711" y="506"/>
                    </a:lnTo>
                    <a:close/>
                    <a:moveTo>
                      <a:pt x="298" y="542"/>
                    </a:moveTo>
                    <a:lnTo>
                      <a:pt x="74" y="542"/>
                    </a:lnTo>
                    <a:lnTo>
                      <a:pt x="74" y="469"/>
                    </a:lnTo>
                    <a:lnTo>
                      <a:pt x="298" y="469"/>
                    </a:lnTo>
                    <a:lnTo>
                      <a:pt x="298" y="542"/>
                    </a:lnTo>
                    <a:close/>
                    <a:moveTo>
                      <a:pt x="112" y="506"/>
                    </a:moveTo>
                    <a:lnTo>
                      <a:pt x="263" y="506"/>
                    </a:lnTo>
                    <a:lnTo>
                      <a:pt x="263" y="505"/>
                    </a:lnTo>
                    <a:lnTo>
                      <a:pt x="112" y="506"/>
                    </a:lnTo>
                    <a:close/>
                    <a:moveTo>
                      <a:pt x="1534" y="392"/>
                    </a:moveTo>
                    <a:lnTo>
                      <a:pt x="1124" y="392"/>
                    </a:lnTo>
                    <a:lnTo>
                      <a:pt x="1124" y="131"/>
                    </a:lnTo>
                    <a:lnTo>
                      <a:pt x="1534" y="131"/>
                    </a:lnTo>
                    <a:lnTo>
                      <a:pt x="1534" y="392"/>
                    </a:lnTo>
                    <a:close/>
                    <a:moveTo>
                      <a:pt x="1161" y="356"/>
                    </a:moveTo>
                    <a:lnTo>
                      <a:pt x="1498" y="356"/>
                    </a:lnTo>
                    <a:lnTo>
                      <a:pt x="1498" y="168"/>
                    </a:lnTo>
                    <a:lnTo>
                      <a:pt x="1496" y="168"/>
                    </a:lnTo>
                    <a:lnTo>
                      <a:pt x="1496" y="355"/>
                    </a:lnTo>
                    <a:lnTo>
                      <a:pt x="1162" y="355"/>
                    </a:lnTo>
                    <a:lnTo>
                      <a:pt x="1162" y="168"/>
                    </a:lnTo>
                    <a:lnTo>
                      <a:pt x="1161" y="168"/>
                    </a:lnTo>
                    <a:lnTo>
                      <a:pt x="1161" y="356"/>
                    </a:lnTo>
                    <a:close/>
                    <a:moveTo>
                      <a:pt x="973" y="392"/>
                    </a:moveTo>
                    <a:lnTo>
                      <a:pt x="562" y="392"/>
                    </a:lnTo>
                    <a:lnTo>
                      <a:pt x="562" y="131"/>
                    </a:lnTo>
                    <a:lnTo>
                      <a:pt x="973" y="131"/>
                    </a:lnTo>
                    <a:lnTo>
                      <a:pt x="973" y="392"/>
                    </a:lnTo>
                    <a:close/>
                    <a:moveTo>
                      <a:pt x="599" y="356"/>
                    </a:moveTo>
                    <a:lnTo>
                      <a:pt x="937" y="356"/>
                    </a:lnTo>
                    <a:lnTo>
                      <a:pt x="937" y="168"/>
                    </a:lnTo>
                    <a:lnTo>
                      <a:pt x="935" y="168"/>
                    </a:lnTo>
                    <a:lnTo>
                      <a:pt x="935" y="355"/>
                    </a:lnTo>
                    <a:lnTo>
                      <a:pt x="600" y="355"/>
                    </a:lnTo>
                    <a:lnTo>
                      <a:pt x="600" y="168"/>
                    </a:lnTo>
                    <a:lnTo>
                      <a:pt x="599" y="168"/>
                    </a:lnTo>
                    <a:lnTo>
                      <a:pt x="599" y="356"/>
                    </a:lnTo>
                    <a:close/>
                    <a:moveTo>
                      <a:pt x="411" y="392"/>
                    </a:moveTo>
                    <a:lnTo>
                      <a:pt x="0" y="392"/>
                    </a:lnTo>
                    <a:lnTo>
                      <a:pt x="0" y="131"/>
                    </a:lnTo>
                    <a:lnTo>
                      <a:pt x="411" y="131"/>
                    </a:lnTo>
                    <a:lnTo>
                      <a:pt x="411" y="392"/>
                    </a:lnTo>
                    <a:close/>
                    <a:moveTo>
                      <a:pt x="37" y="356"/>
                    </a:moveTo>
                    <a:lnTo>
                      <a:pt x="375" y="356"/>
                    </a:lnTo>
                    <a:lnTo>
                      <a:pt x="375" y="168"/>
                    </a:lnTo>
                    <a:lnTo>
                      <a:pt x="373" y="168"/>
                    </a:lnTo>
                    <a:lnTo>
                      <a:pt x="373" y="355"/>
                    </a:lnTo>
                    <a:lnTo>
                      <a:pt x="38" y="355"/>
                    </a:lnTo>
                    <a:lnTo>
                      <a:pt x="38" y="168"/>
                    </a:lnTo>
                    <a:lnTo>
                      <a:pt x="37" y="168"/>
                    </a:lnTo>
                    <a:lnTo>
                      <a:pt x="37" y="356"/>
                    </a:lnTo>
                    <a:close/>
                    <a:moveTo>
                      <a:pt x="1198" y="318"/>
                    </a:moveTo>
                    <a:lnTo>
                      <a:pt x="1460" y="318"/>
                    </a:lnTo>
                    <a:lnTo>
                      <a:pt x="1460" y="204"/>
                    </a:lnTo>
                    <a:lnTo>
                      <a:pt x="1198" y="204"/>
                    </a:lnTo>
                    <a:lnTo>
                      <a:pt x="1198" y="318"/>
                    </a:lnTo>
                    <a:close/>
                    <a:moveTo>
                      <a:pt x="636" y="318"/>
                    </a:moveTo>
                    <a:lnTo>
                      <a:pt x="899" y="318"/>
                    </a:lnTo>
                    <a:lnTo>
                      <a:pt x="899" y="204"/>
                    </a:lnTo>
                    <a:lnTo>
                      <a:pt x="636" y="204"/>
                    </a:lnTo>
                    <a:lnTo>
                      <a:pt x="636" y="318"/>
                    </a:lnTo>
                    <a:close/>
                    <a:moveTo>
                      <a:pt x="74" y="318"/>
                    </a:moveTo>
                    <a:lnTo>
                      <a:pt x="337" y="318"/>
                    </a:lnTo>
                    <a:lnTo>
                      <a:pt x="337" y="204"/>
                    </a:lnTo>
                    <a:lnTo>
                      <a:pt x="74" y="204"/>
                    </a:lnTo>
                    <a:lnTo>
                      <a:pt x="74" y="318"/>
                    </a:lnTo>
                    <a:close/>
                    <a:moveTo>
                      <a:pt x="1366" y="74"/>
                    </a:moveTo>
                    <a:lnTo>
                      <a:pt x="169" y="74"/>
                    </a:lnTo>
                    <a:lnTo>
                      <a:pt x="169" y="0"/>
                    </a:lnTo>
                    <a:lnTo>
                      <a:pt x="1366" y="0"/>
                    </a:lnTo>
                    <a:lnTo>
                      <a:pt x="1366" y="74"/>
                    </a:lnTo>
                    <a:close/>
                    <a:moveTo>
                      <a:pt x="205" y="37"/>
                    </a:moveTo>
                    <a:lnTo>
                      <a:pt x="1329" y="37"/>
                    </a:lnTo>
                    <a:lnTo>
                      <a:pt x="1329" y="36"/>
                    </a:lnTo>
                    <a:lnTo>
                      <a:pt x="20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17" name="任意多边形 3205"/>
              <p:cNvSpPr>
                <a:spLocks noChangeArrowheads="1"/>
              </p:cNvSpPr>
              <p:nvPr/>
            </p:nvSpPr>
            <p:spPr bwMode="auto">
              <a:xfrm>
                <a:off x="15218" y="5520"/>
                <a:ext cx="680" cy="498"/>
              </a:xfrm>
              <a:custGeom>
                <a:avLst/>
                <a:gdLst>
                  <a:gd name="T0" fmla="*/ 66 w 1198"/>
                  <a:gd name="T1" fmla="*/ 91 h 879"/>
                  <a:gd name="T2" fmla="*/ 62 w 1198"/>
                  <a:gd name="T3" fmla="*/ 91 h 879"/>
                  <a:gd name="T4" fmla="*/ 62 w 1198"/>
                  <a:gd name="T5" fmla="*/ 74 h 879"/>
                  <a:gd name="T6" fmla="*/ 66 w 1198"/>
                  <a:gd name="T7" fmla="*/ 74 h 879"/>
                  <a:gd name="T8" fmla="*/ 66 w 1198"/>
                  <a:gd name="T9" fmla="*/ 91 h 879"/>
                  <a:gd name="T10" fmla="*/ 66 w 1198"/>
                  <a:gd name="T11" fmla="*/ 52 h 879"/>
                  <a:gd name="T12" fmla="*/ 62 w 1198"/>
                  <a:gd name="T13" fmla="*/ 52 h 879"/>
                  <a:gd name="T14" fmla="*/ 62 w 1198"/>
                  <a:gd name="T15" fmla="*/ 0 h 879"/>
                  <a:gd name="T16" fmla="*/ 66 w 1198"/>
                  <a:gd name="T17" fmla="*/ 0 h 879"/>
                  <a:gd name="T18" fmla="*/ 66 w 1198"/>
                  <a:gd name="T19" fmla="*/ 52 h 879"/>
                  <a:gd name="T20" fmla="*/ 124 w 1198"/>
                  <a:gd name="T21" fmla="*/ 91 h 879"/>
                  <a:gd name="T22" fmla="*/ 120 w 1198"/>
                  <a:gd name="T23" fmla="*/ 91 h 879"/>
                  <a:gd name="T24" fmla="*/ 120 w 1198"/>
                  <a:gd name="T25" fmla="*/ 74 h 879"/>
                  <a:gd name="T26" fmla="*/ 124 w 1198"/>
                  <a:gd name="T27" fmla="*/ 74 h 879"/>
                  <a:gd name="T28" fmla="*/ 124 w 1198"/>
                  <a:gd name="T29" fmla="*/ 91 h 879"/>
                  <a:gd name="T30" fmla="*/ 124 w 1198"/>
                  <a:gd name="T31" fmla="*/ 53 h 879"/>
                  <a:gd name="T32" fmla="*/ 120 w 1198"/>
                  <a:gd name="T33" fmla="*/ 53 h 879"/>
                  <a:gd name="T34" fmla="*/ 120 w 1198"/>
                  <a:gd name="T35" fmla="*/ 39 h 879"/>
                  <a:gd name="T36" fmla="*/ 124 w 1198"/>
                  <a:gd name="T37" fmla="*/ 39 h 879"/>
                  <a:gd name="T38" fmla="*/ 124 w 1198"/>
                  <a:gd name="T39" fmla="*/ 53 h 879"/>
                  <a:gd name="T40" fmla="*/ 4 w 1198"/>
                  <a:gd name="T41" fmla="*/ 53 h 879"/>
                  <a:gd name="T42" fmla="*/ 0 w 1198"/>
                  <a:gd name="T43" fmla="*/ 53 h 879"/>
                  <a:gd name="T44" fmla="*/ 0 w 1198"/>
                  <a:gd name="T45" fmla="*/ 39 h 879"/>
                  <a:gd name="T46" fmla="*/ 4 w 1198"/>
                  <a:gd name="T47" fmla="*/ 39 h 879"/>
                  <a:gd name="T48" fmla="*/ 4 w 1198"/>
                  <a:gd name="T49" fmla="*/ 53 h 879"/>
                  <a:gd name="T50" fmla="*/ 4 w 1198"/>
                  <a:gd name="T51" fmla="*/ 91 h 879"/>
                  <a:gd name="T52" fmla="*/ 0 w 1198"/>
                  <a:gd name="T53" fmla="*/ 91 h 879"/>
                  <a:gd name="T54" fmla="*/ 0 w 1198"/>
                  <a:gd name="T55" fmla="*/ 74 h 879"/>
                  <a:gd name="T56" fmla="*/ 4 w 1198"/>
                  <a:gd name="T57" fmla="*/ 74 h 879"/>
                  <a:gd name="T58" fmla="*/ 4 w 1198"/>
                  <a:gd name="T59" fmla="*/ 91 h 8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98" h="879">
                    <a:moveTo>
                      <a:pt x="636" y="878"/>
                    </a:moveTo>
                    <a:lnTo>
                      <a:pt x="598" y="878"/>
                    </a:lnTo>
                    <a:lnTo>
                      <a:pt x="598" y="723"/>
                    </a:lnTo>
                    <a:lnTo>
                      <a:pt x="636" y="723"/>
                    </a:lnTo>
                    <a:lnTo>
                      <a:pt x="636" y="878"/>
                    </a:lnTo>
                    <a:close/>
                    <a:moveTo>
                      <a:pt x="636" y="503"/>
                    </a:moveTo>
                    <a:lnTo>
                      <a:pt x="598" y="503"/>
                    </a:lnTo>
                    <a:lnTo>
                      <a:pt x="598" y="0"/>
                    </a:lnTo>
                    <a:lnTo>
                      <a:pt x="636" y="0"/>
                    </a:lnTo>
                    <a:lnTo>
                      <a:pt x="636" y="503"/>
                    </a:lnTo>
                    <a:close/>
                    <a:moveTo>
                      <a:pt x="1197" y="878"/>
                    </a:moveTo>
                    <a:lnTo>
                      <a:pt x="1159" y="878"/>
                    </a:lnTo>
                    <a:lnTo>
                      <a:pt x="1159" y="723"/>
                    </a:lnTo>
                    <a:lnTo>
                      <a:pt x="1197" y="723"/>
                    </a:lnTo>
                    <a:lnTo>
                      <a:pt x="1197" y="878"/>
                    </a:lnTo>
                    <a:close/>
                    <a:moveTo>
                      <a:pt x="1197" y="513"/>
                    </a:moveTo>
                    <a:lnTo>
                      <a:pt x="1159" y="513"/>
                    </a:lnTo>
                    <a:lnTo>
                      <a:pt x="1159" y="372"/>
                    </a:lnTo>
                    <a:lnTo>
                      <a:pt x="1197" y="372"/>
                    </a:lnTo>
                    <a:lnTo>
                      <a:pt x="1197" y="513"/>
                    </a:lnTo>
                    <a:close/>
                    <a:moveTo>
                      <a:pt x="37" y="513"/>
                    </a:moveTo>
                    <a:lnTo>
                      <a:pt x="0" y="513"/>
                    </a:lnTo>
                    <a:lnTo>
                      <a:pt x="0" y="372"/>
                    </a:lnTo>
                    <a:lnTo>
                      <a:pt x="37" y="372"/>
                    </a:lnTo>
                    <a:lnTo>
                      <a:pt x="37" y="513"/>
                    </a:lnTo>
                    <a:close/>
                    <a:moveTo>
                      <a:pt x="37" y="878"/>
                    </a:moveTo>
                    <a:lnTo>
                      <a:pt x="0" y="878"/>
                    </a:lnTo>
                    <a:lnTo>
                      <a:pt x="0" y="723"/>
                    </a:lnTo>
                    <a:lnTo>
                      <a:pt x="37" y="723"/>
                    </a:lnTo>
                    <a:lnTo>
                      <a:pt x="37" y="8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18" name="任意多边形 3206"/>
              <p:cNvSpPr>
                <a:spLocks noChangeArrowheads="1"/>
              </p:cNvSpPr>
              <p:nvPr/>
            </p:nvSpPr>
            <p:spPr bwMode="auto">
              <a:xfrm>
                <a:off x="15208" y="5510"/>
                <a:ext cx="700" cy="518"/>
              </a:xfrm>
              <a:custGeom>
                <a:avLst/>
                <a:gdLst>
                  <a:gd name="T0" fmla="*/ 128 w 1234"/>
                  <a:gd name="T1" fmla="*/ 94 h 915"/>
                  <a:gd name="T2" fmla="*/ 120 w 1234"/>
                  <a:gd name="T3" fmla="*/ 94 h 915"/>
                  <a:gd name="T4" fmla="*/ 120 w 1234"/>
                  <a:gd name="T5" fmla="*/ 74 h 915"/>
                  <a:gd name="T6" fmla="*/ 128 w 1234"/>
                  <a:gd name="T7" fmla="*/ 74 h 915"/>
                  <a:gd name="T8" fmla="*/ 128 w 1234"/>
                  <a:gd name="T9" fmla="*/ 94 h 915"/>
                  <a:gd name="T10" fmla="*/ 124 w 1234"/>
                  <a:gd name="T11" fmla="*/ 90 h 915"/>
                  <a:gd name="T12" fmla="*/ 124 w 1234"/>
                  <a:gd name="T13" fmla="*/ 90 h 915"/>
                  <a:gd name="T14" fmla="*/ 124 w 1234"/>
                  <a:gd name="T15" fmla="*/ 78 h 915"/>
                  <a:gd name="T16" fmla="*/ 124 w 1234"/>
                  <a:gd name="T17" fmla="*/ 78 h 915"/>
                  <a:gd name="T18" fmla="*/ 124 w 1234"/>
                  <a:gd name="T19" fmla="*/ 90 h 915"/>
                  <a:gd name="T20" fmla="*/ 70 w 1234"/>
                  <a:gd name="T21" fmla="*/ 94 h 915"/>
                  <a:gd name="T22" fmla="*/ 62 w 1234"/>
                  <a:gd name="T23" fmla="*/ 94 h 915"/>
                  <a:gd name="T24" fmla="*/ 62 w 1234"/>
                  <a:gd name="T25" fmla="*/ 74 h 915"/>
                  <a:gd name="T26" fmla="*/ 70 w 1234"/>
                  <a:gd name="T27" fmla="*/ 74 h 915"/>
                  <a:gd name="T28" fmla="*/ 70 w 1234"/>
                  <a:gd name="T29" fmla="*/ 94 h 915"/>
                  <a:gd name="T30" fmla="*/ 66 w 1234"/>
                  <a:gd name="T31" fmla="*/ 90 h 915"/>
                  <a:gd name="T32" fmla="*/ 66 w 1234"/>
                  <a:gd name="T33" fmla="*/ 90 h 915"/>
                  <a:gd name="T34" fmla="*/ 66 w 1234"/>
                  <a:gd name="T35" fmla="*/ 78 h 915"/>
                  <a:gd name="T36" fmla="*/ 66 w 1234"/>
                  <a:gd name="T37" fmla="*/ 78 h 915"/>
                  <a:gd name="T38" fmla="*/ 66 w 1234"/>
                  <a:gd name="T39" fmla="*/ 90 h 915"/>
                  <a:gd name="T40" fmla="*/ 7 w 1234"/>
                  <a:gd name="T41" fmla="*/ 94 h 915"/>
                  <a:gd name="T42" fmla="*/ 0 w 1234"/>
                  <a:gd name="T43" fmla="*/ 94 h 915"/>
                  <a:gd name="T44" fmla="*/ 0 w 1234"/>
                  <a:gd name="T45" fmla="*/ 74 h 915"/>
                  <a:gd name="T46" fmla="*/ 7 w 1234"/>
                  <a:gd name="T47" fmla="*/ 74 h 915"/>
                  <a:gd name="T48" fmla="*/ 7 w 1234"/>
                  <a:gd name="T49" fmla="*/ 94 h 915"/>
                  <a:gd name="T50" fmla="*/ 3 w 1234"/>
                  <a:gd name="T51" fmla="*/ 90 h 915"/>
                  <a:gd name="T52" fmla="*/ 3 w 1234"/>
                  <a:gd name="T53" fmla="*/ 90 h 915"/>
                  <a:gd name="T54" fmla="*/ 4 w 1234"/>
                  <a:gd name="T55" fmla="*/ 78 h 915"/>
                  <a:gd name="T56" fmla="*/ 3 w 1234"/>
                  <a:gd name="T57" fmla="*/ 78 h 915"/>
                  <a:gd name="T58" fmla="*/ 3 w 1234"/>
                  <a:gd name="T59" fmla="*/ 90 h 915"/>
                  <a:gd name="T60" fmla="*/ 128 w 1234"/>
                  <a:gd name="T61" fmla="*/ 57 h 915"/>
                  <a:gd name="T62" fmla="*/ 120 w 1234"/>
                  <a:gd name="T63" fmla="*/ 57 h 915"/>
                  <a:gd name="T64" fmla="*/ 120 w 1234"/>
                  <a:gd name="T65" fmla="*/ 38 h 915"/>
                  <a:gd name="T66" fmla="*/ 128 w 1234"/>
                  <a:gd name="T67" fmla="*/ 38 h 915"/>
                  <a:gd name="T68" fmla="*/ 128 w 1234"/>
                  <a:gd name="T69" fmla="*/ 57 h 915"/>
                  <a:gd name="T70" fmla="*/ 124 w 1234"/>
                  <a:gd name="T71" fmla="*/ 53 h 915"/>
                  <a:gd name="T72" fmla="*/ 124 w 1234"/>
                  <a:gd name="T73" fmla="*/ 53 h 915"/>
                  <a:gd name="T74" fmla="*/ 124 w 1234"/>
                  <a:gd name="T75" fmla="*/ 42 h 915"/>
                  <a:gd name="T76" fmla="*/ 124 w 1234"/>
                  <a:gd name="T77" fmla="*/ 42 h 915"/>
                  <a:gd name="T78" fmla="*/ 124 w 1234"/>
                  <a:gd name="T79" fmla="*/ 53 h 915"/>
                  <a:gd name="T80" fmla="*/ 7 w 1234"/>
                  <a:gd name="T81" fmla="*/ 57 h 915"/>
                  <a:gd name="T82" fmla="*/ 0 w 1234"/>
                  <a:gd name="T83" fmla="*/ 57 h 915"/>
                  <a:gd name="T84" fmla="*/ 0 w 1234"/>
                  <a:gd name="T85" fmla="*/ 38 h 915"/>
                  <a:gd name="T86" fmla="*/ 7 w 1234"/>
                  <a:gd name="T87" fmla="*/ 38 h 915"/>
                  <a:gd name="T88" fmla="*/ 7 w 1234"/>
                  <a:gd name="T89" fmla="*/ 57 h 915"/>
                  <a:gd name="T90" fmla="*/ 3 w 1234"/>
                  <a:gd name="T91" fmla="*/ 53 h 915"/>
                  <a:gd name="T92" fmla="*/ 3 w 1234"/>
                  <a:gd name="T93" fmla="*/ 53 h 915"/>
                  <a:gd name="T94" fmla="*/ 4 w 1234"/>
                  <a:gd name="T95" fmla="*/ 42 h 915"/>
                  <a:gd name="T96" fmla="*/ 3 w 1234"/>
                  <a:gd name="T97" fmla="*/ 42 h 915"/>
                  <a:gd name="T98" fmla="*/ 3 w 1234"/>
                  <a:gd name="T99" fmla="*/ 53 h 915"/>
                  <a:gd name="T100" fmla="*/ 70 w 1234"/>
                  <a:gd name="T101" fmla="*/ 55 h 915"/>
                  <a:gd name="T102" fmla="*/ 62 w 1234"/>
                  <a:gd name="T103" fmla="*/ 55 h 915"/>
                  <a:gd name="T104" fmla="*/ 62 w 1234"/>
                  <a:gd name="T105" fmla="*/ 0 h 915"/>
                  <a:gd name="T106" fmla="*/ 70 w 1234"/>
                  <a:gd name="T107" fmla="*/ 0 h 915"/>
                  <a:gd name="T108" fmla="*/ 70 w 1234"/>
                  <a:gd name="T109" fmla="*/ 55 h 915"/>
                  <a:gd name="T110" fmla="*/ 66 w 1234"/>
                  <a:gd name="T111" fmla="*/ 52 h 915"/>
                  <a:gd name="T112" fmla="*/ 66 w 1234"/>
                  <a:gd name="T113" fmla="*/ 52 h 915"/>
                  <a:gd name="T114" fmla="*/ 66 w 1234"/>
                  <a:gd name="T115" fmla="*/ 3 h 915"/>
                  <a:gd name="T116" fmla="*/ 66 w 1234"/>
                  <a:gd name="T117" fmla="*/ 3 h 915"/>
                  <a:gd name="T118" fmla="*/ 66 w 1234"/>
                  <a:gd name="T119" fmla="*/ 52 h 91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34" h="915">
                    <a:moveTo>
                      <a:pt x="1233" y="914"/>
                    </a:moveTo>
                    <a:lnTo>
                      <a:pt x="1160" y="914"/>
                    </a:lnTo>
                    <a:lnTo>
                      <a:pt x="1160" y="723"/>
                    </a:lnTo>
                    <a:lnTo>
                      <a:pt x="1233" y="723"/>
                    </a:lnTo>
                    <a:lnTo>
                      <a:pt x="1233" y="914"/>
                    </a:lnTo>
                    <a:close/>
                    <a:moveTo>
                      <a:pt x="1195" y="878"/>
                    </a:moveTo>
                    <a:lnTo>
                      <a:pt x="1195" y="878"/>
                    </a:lnTo>
                    <a:lnTo>
                      <a:pt x="1196" y="759"/>
                    </a:lnTo>
                    <a:lnTo>
                      <a:pt x="1195" y="759"/>
                    </a:lnTo>
                    <a:lnTo>
                      <a:pt x="1195" y="878"/>
                    </a:lnTo>
                    <a:close/>
                    <a:moveTo>
                      <a:pt x="672" y="914"/>
                    </a:moveTo>
                    <a:lnTo>
                      <a:pt x="598" y="914"/>
                    </a:lnTo>
                    <a:lnTo>
                      <a:pt x="598" y="723"/>
                    </a:lnTo>
                    <a:lnTo>
                      <a:pt x="672" y="723"/>
                    </a:lnTo>
                    <a:lnTo>
                      <a:pt x="672" y="914"/>
                    </a:lnTo>
                    <a:close/>
                    <a:moveTo>
                      <a:pt x="634" y="878"/>
                    </a:moveTo>
                    <a:lnTo>
                      <a:pt x="634" y="878"/>
                    </a:lnTo>
                    <a:lnTo>
                      <a:pt x="635" y="759"/>
                    </a:lnTo>
                    <a:lnTo>
                      <a:pt x="634" y="759"/>
                    </a:lnTo>
                    <a:lnTo>
                      <a:pt x="634" y="878"/>
                    </a:lnTo>
                    <a:close/>
                    <a:moveTo>
                      <a:pt x="73" y="914"/>
                    </a:moveTo>
                    <a:lnTo>
                      <a:pt x="0" y="914"/>
                    </a:lnTo>
                    <a:lnTo>
                      <a:pt x="0" y="723"/>
                    </a:lnTo>
                    <a:lnTo>
                      <a:pt x="73" y="723"/>
                    </a:lnTo>
                    <a:lnTo>
                      <a:pt x="73" y="914"/>
                    </a:lnTo>
                    <a:close/>
                    <a:moveTo>
                      <a:pt x="36" y="878"/>
                    </a:moveTo>
                    <a:lnTo>
                      <a:pt x="36" y="878"/>
                    </a:lnTo>
                    <a:lnTo>
                      <a:pt x="37" y="759"/>
                    </a:lnTo>
                    <a:lnTo>
                      <a:pt x="36" y="759"/>
                    </a:lnTo>
                    <a:lnTo>
                      <a:pt x="36" y="878"/>
                    </a:lnTo>
                    <a:close/>
                    <a:moveTo>
                      <a:pt x="1233" y="549"/>
                    </a:moveTo>
                    <a:lnTo>
                      <a:pt x="1160" y="549"/>
                    </a:lnTo>
                    <a:lnTo>
                      <a:pt x="1160" y="372"/>
                    </a:lnTo>
                    <a:lnTo>
                      <a:pt x="1233" y="372"/>
                    </a:lnTo>
                    <a:lnTo>
                      <a:pt x="1233" y="549"/>
                    </a:lnTo>
                    <a:close/>
                    <a:moveTo>
                      <a:pt x="1195" y="513"/>
                    </a:moveTo>
                    <a:lnTo>
                      <a:pt x="1195" y="513"/>
                    </a:lnTo>
                    <a:lnTo>
                      <a:pt x="1196" y="409"/>
                    </a:lnTo>
                    <a:lnTo>
                      <a:pt x="1195" y="409"/>
                    </a:lnTo>
                    <a:lnTo>
                      <a:pt x="1195" y="513"/>
                    </a:lnTo>
                    <a:close/>
                    <a:moveTo>
                      <a:pt x="73" y="549"/>
                    </a:moveTo>
                    <a:lnTo>
                      <a:pt x="0" y="549"/>
                    </a:lnTo>
                    <a:lnTo>
                      <a:pt x="0" y="372"/>
                    </a:lnTo>
                    <a:lnTo>
                      <a:pt x="73" y="372"/>
                    </a:lnTo>
                    <a:lnTo>
                      <a:pt x="73" y="549"/>
                    </a:lnTo>
                    <a:close/>
                    <a:moveTo>
                      <a:pt x="36" y="513"/>
                    </a:moveTo>
                    <a:lnTo>
                      <a:pt x="36" y="513"/>
                    </a:lnTo>
                    <a:lnTo>
                      <a:pt x="37" y="409"/>
                    </a:lnTo>
                    <a:lnTo>
                      <a:pt x="36" y="409"/>
                    </a:lnTo>
                    <a:lnTo>
                      <a:pt x="36" y="513"/>
                    </a:lnTo>
                    <a:close/>
                    <a:moveTo>
                      <a:pt x="672" y="539"/>
                    </a:moveTo>
                    <a:lnTo>
                      <a:pt x="598" y="539"/>
                    </a:lnTo>
                    <a:lnTo>
                      <a:pt x="598" y="0"/>
                    </a:lnTo>
                    <a:lnTo>
                      <a:pt x="672" y="0"/>
                    </a:lnTo>
                    <a:lnTo>
                      <a:pt x="672" y="539"/>
                    </a:lnTo>
                    <a:close/>
                    <a:moveTo>
                      <a:pt x="634" y="503"/>
                    </a:moveTo>
                    <a:lnTo>
                      <a:pt x="634" y="503"/>
                    </a:lnTo>
                    <a:lnTo>
                      <a:pt x="635" y="36"/>
                    </a:lnTo>
                    <a:lnTo>
                      <a:pt x="634" y="36"/>
                    </a:lnTo>
                    <a:lnTo>
                      <a:pt x="634" y="5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19" name="任意多边形 3207"/>
              <p:cNvSpPr>
                <a:spLocks noChangeArrowheads="1"/>
              </p:cNvSpPr>
              <p:nvPr/>
            </p:nvSpPr>
            <p:spPr bwMode="auto">
              <a:xfrm>
                <a:off x="16078" y="5450"/>
                <a:ext cx="102" cy="103"/>
              </a:xfrm>
              <a:custGeom>
                <a:avLst/>
                <a:gdLst>
                  <a:gd name="T0" fmla="*/ 9 w 182"/>
                  <a:gd name="T1" fmla="*/ 0 h 182"/>
                  <a:gd name="T2" fmla="*/ 18 w 182"/>
                  <a:gd name="T3" fmla="*/ 9 h 182"/>
                  <a:gd name="T4" fmla="*/ 9 w 182"/>
                  <a:gd name="T5" fmla="*/ 19 h 182"/>
                  <a:gd name="T6" fmla="*/ 0 w 182"/>
                  <a:gd name="T7" fmla="*/ 9 h 182"/>
                  <a:gd name="T8" fmla="*/ 9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90" y="0"/>
                    </a:moveTo>
                    <a:cubicBezTo>
                      <a:pt x="141" y="0"/>
                      <a:pt x="181" y="40"/>
                      <a:pt x="181" y="91"/>
                    </a:cubicBezTo>
                    <a:cubicBezTo>
                      <a:pt x="181" y="141"/>
                      <a:pt x="141" y="181"/>
                      <a:pt x="90" y="181"/>
                    </a:cubicBezTo>
                    <a:cubicBezTo>
                      <a:pt x="40" y="181"/>
                      <a:pt x="0" y="140"/>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0" name="任意多边形 3208"/>
              <p:cNvSpPr>
                <a:spLocks noChangeArrowheads="1"/>
              </p:cNvSpPr>
              <p:nvPr/>
            </p:nvSpPr>
            <p:spPr bwMode="auto">
              <a:xfrm>
                <a:off x="16078" y="5265"/>
                <a:ext cx="102" cy="103"/>
              </a:xfrm>
              <a:custGeom>
                <a:avLst/>
                <a:gdLst>
                  <a:gd name="T0" fmla="*/ 9 w 182"/>
                  <a:gd name="T1" fmla="*/ 0 h 183"/>
                  <a:gd name="T2" fmla="*/ 18 w 182"/>
                  <a:gd name="T3" fmla="*/ 9 h 183"/>
                  <a:gd name="T4" fmla="*/ 9 w 182"/>
                  <a:gd name="T5" fmla="*/ 18 h 183"/>
                  <a:gd name="T6" fmla="*/ 0 w 182"/>
                  <a:gd name="T7" fmla="*/ 9 h 183"/>
                  <a:gd name="T8" fmla="*/ 9 w 182"/>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3">
                    <a:moveTo>
                      <a:pt x="90" y="0"/>
                    </a:moveTo>
                    <a:cubicBezTo>
                      <a:pt x="141" y="0"/>
                      <a:pt x="181" y="40"/>
                      <a:pt x="181" y="91"/>
                    </a:cubicBezTo>
                    <a:cubicBezTo>
                      <a:pt x="181" y="141"/>
                      <a:pt x="141" y="182"/>
                      <a:pt x="90" y="182"/>
                    </a:cubicBezTo>
                    <a:cubicBezTo>
                      <a:pt x="40" y="182"/>
                      <a:pt x="0" y="141"/>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1" name="任意多边形 3209"/>
              <p:cNvSpPr>
                <a:spLocks noChangeArrowheads="1"/>
              </p:cNvSpPr>
              <p:nvPr/>
            </p:nvSpPr>
            <p:spPr bwMode="auto">
              <a:xfrm>
                <a:off x="15903" y="4958"/>
                <a:ext cx="175" cy="127"/>
              </a:xfrm>
              <a:custGeom>
                <a:avLst/>
                <a:gdLst>
                  <a:gd name="T0" fmla="*/ 31 w 310"/>
                  <a:gd name="T1" fmla="*/ 21 h 225"/>
                  <a:gd name="T2" fmla="*/ 31 w 310"/>
                  <a:gd name="T3" fmla="*/ 18 h 225"/>
                  <a:gd name="T4" fmla="*/ 20 w 310"/>
                  <a:gd name="T5" fmla="*/ 4 h 225"/>
                  <a:gd name="T6" fmla="*/ 3 w 310"/>
                  <a:gd name="T7" fmla="*/ 2 h 225"/>
                  <a:gd name="T8" fmla="*/ 1 w 310"/>
                  <a:gd name="T9" fmla="*/ 4 h 225"/>
                  <a:gd name="T10" fmla="*/ 1 w 310"/>
                  <a:gd name="T11" fmla="*/ 8 h 225"/>
                  <a:gd name="T12" fmla="*/ 5 w 310"/>
                  <a:gd name="T13" fmla="*/ 8 h 225"/>
                  <a:gd name="T14" fmla="*/ 9 w 310"/>
                  <a:gd name="T15" fmla="*/ 8 h 225"/>
                  <a:gd name="T16" fmla="*/ 17 w 310"/>
                  <a:gd name="T17" fmla="*/ 10 h 225"/>
                  <a:gd name="T18" fmla="*/ 24 w 310"/>
                  <a:gd name="T19" fmla="*/ 20 h 225"/>
                  <a:gd name="T20" fmla="*/ 26 w 310"/>
                  <a:gd name="T21" fmla="*/ 22 h 225"/>
                  <a:gd name="T22" fmla="*/ 29 w 310"/>
                  <a:gd name="T23" fmla="*/ 23 h 225"/>
                  <a:gd name="T24" fmla="*/ 31 w 310"/>
                  <a:gd name="T25" fmla="*/ 21 h 2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0" h="225">
                    <a:moveTo>
                      <a:pt x="304" y="205"/>
                    </a:moveTo>
                    <a:cubicBezTo>
                      <a:pt x="309" y="197"/>
                      <a:pt x="309" y="188"/>
                      <a:pt x="308" y="179"/>
                    </a:cubicBezTo>
                    <a:cubicBezTo>
                      <a:pt x="292" y="119"/>
                      <a:pt x="253" y="70"/>
                      <a:pt x="200" y="39"/>
                    </a:cubicBezTo>
                    <a:cubicBezTo>
                      <a:pt x="149" y="9"/>
                      <a:pt x="85" y="0"/>
                      <a:pt x="27" y="16"/>
                    </a:cubicBezTo>
                    <a:cubicBezTo>
                      <a:pt x="15" y="18"/>
                      <a:pt x="6" y="29"/>
                      <a:pt x="2" y="40"/>
                    </a:cubicBezTo>
                    <a:cubicBezTo>
                      <a:pt x="0" y="52"/>
                      <a:pt x="2" y="65"/>
                      <a:pt x="11" y="74"/>
                    </a:cubicBezTo>
                    <a:cubicBezTo>
                      <a:pt x="20" y="83"/>
                      <a:pt x="32" y="86"/>
                      <a:pt x="45" y="83"/>
                    </a:cubicBezTo>
                    <a:cubicBezTo>
                      <a:pt x="59" y="79"/>
                      <a:pt x="73" y="78"/>
                      <a:pt x="86" y="78"/>
                    </a:cubicBezTo>
                    <a:cubicBezTo>
                      <a:pt x="114" y="78"/>
                      <a:pt x="142" y="86"/>
                      <a:pt x="167" y="100"/>
                    </a:cubicBezTo>
                    <a:cubicBezTo>
                      <a:pt x="204" y="122"/>
                      <a:pt x="230" y="156"/>
                      <a:pt x="242" y="197"/>
                    </a:cubicBezTo>
                    <a:cubicBezTo>
                      <a:pt x="244" y="206"/>
                      <a:pt x="250" y="214"/>
                      <a:pt x="257" y="218"/>
                    </a:cubicBezTo>
                    <a:cubicBezTo>
                      <a:pt x="265" y="223"/>
                      <a:pt x="274" y="224"/>
                      <a:pt x="283" y="222"/>
                    </a:cubicBezTo>
                    <a:cubicBezTo>
                      <a:pt x="292" y="218"/>
                      <a:pt x="300" y="213"/>
                      <a:pt x="304" y="2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2" name="任意多边形 3210"/>
              <p:cNvSpPr>
                <a:spLocks noChangeArrowheads="1"/>
              </p:cNvSpPr>
              <p:nvPr/>
            </p:nvSpPr>
            <p:spPr bwMode="auto">
              <a:xfrm>
                <a:off x="15893" y="4948"/>
                <a:ext cx="197" cy="147"/>
              </a:xfrm>
              <a:custGeom>
                <a:avLst/>
                <a:gdLst>
                  <a:gd name="T0" fmla="*/ 29 w 349"/>
                  <a:gd name="T1" fmla="*/ 27 h 259"/>
                  <a:gd name="T2" fmla="*/ 27 w 349"/>
                  <a:gd name="T3" fmla="*/ 26 h 259"/>
                  <a:gd name="T4" fmla="*/ 24 w 349"/>
                  <a:gd name="T5" fmla="*/ 23 h 259"/>
                  <a:gd name="T6" fmla="*/ 18 w 349"/>
                  <a:gd name="T7" fmla="*/ 14 h 259"/>
                  <a:gd name="T8" fmla="*/ 7 w 349"/>
                  <a:gd name="T9" fmla="*/ 12 h 259"/>
                  <a:gd name="T10" fmla="*/ 2 w 349"/>
                  <a:gd name="T11" fmla="*/ 11 h 259"/>
                  <a:gd name="T12" fmla="*/ 1 w 349"/>
                  <a:gd name="T13" fmla="*/ 6 h 259"/>
                  <a:gd name="T14" fmla="*/ 4 w 349"/>
                  <a:gd name="T15" fmla="*/ 2 h 259"/>
                  <a:gd name="T16" fmla="*/ 23 w 349"/>
                  <a:gd name="T17" fmla="*/ 5 h 259"/>
                  <a:gd name="T18" fmla="*/ 35 w 349"/>
                  <a:gd name="T19" fmla="*/ 20 h 259"/>
                  <a:gd name="T20" fmla="*/ 34 w 349"/>
                  <a:gd name="T21" fmla="*/ 24 h 259"/>
                  <a:gd name="T22" fmla="*/ 31 w 349"/>
                  <a:gd name="T23" fmla="*/ 27 h 259"/>
                  <a:gd name="T24" fmla="*/ 29 w 349"/>
                  <a:gd name="T25" fmla="*/ 27 h 259"/>
                  <a:gd name="T26" fmla="*/ 11 w 349"/>
                  <a:gd name="T27" fmla="*/ 8 h 259"/>
                  <a:gd name="T28" fmla="*/ 20 w 349"/>
                  <a:gd name="T29" fmla="*/ 10 h 259"/>
                  <a:gd name="T30" fmla="*/ 28 w 349"/>
                  <a:gd name="T31" fmla="*/ 22 h 259"/>
                  <a:gd name="T32" fmla="*/ 29 w 349"/>
                  <a:gd name="T33" fmla="*/ 23 h 259"/>
                  <a:gd name="T34" fmla="*/ 30 w 349"/>
                  <a:gd name="T35" fmla="*/ 23 h 259"/>
                  <a:gd name="T36" fmla="*/ 31 w 349"/>
                  <a:gd name="T37" fmla="*/ 22 h 259"/>
                  <a:gd name="T38" fmla="*/ 31 w 349"/>
                  <a:gd name="T39" fmla="*/ 22 h 259"/>
                  <a:gd name="T40" fmla="*/ 31 w 349"/>
                  <a:gd name="T41" fmla="*/ 21 h 259"/>
                  <a:gd name="T42" fmla="*/ 21 w 349"/>
                  <a:gd name="T43" fmla="*/ 8 h 259"/>
                  <a:gd name="T44" fmla="*/ 5 w 349"/>
                  <a:gd name="T45" fmla="*/ 6 h 259"/>
                  <a:gd name="T46" fmla="*/ 4 w 349"/>
                  <a:gd name="T47" fmla="*/ 7 h 259"/>
                  <a:gd name="T48" fmla="*/ 4 w 349"/>
                  <a:gd name="T49" fmla="*/ 9 h 259"/>
                  <a:gd name="T50" fmla="*/ 6 w 349"/>
                  <a:gd name="T51" fmla="*/ 9 h 259"/>
                  <a:gd name="T52" fmla="*/ 11 w 349"/>
                  <a:gd name="T53" fmla="*/ 8 h 2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49" h="259">
                    <a:moveTo>
                      <a:pt x="292" y="258"/>
                    </a:moveTo>
                    <a:cubicBezTo>
                      <a:pt x="283" y="258"/>
                      <a:pt x="274" y="255"/>
                      <a:pt x="266" y="251"/>
                    </a:cubicBezTo>
                    <a:cubicBezTo>
                      <a:pt x="255" y="245"/>
                      <a:pt x="246" y="233"/>
                      <a:pt x="242" y="219"/>
                    </a:cubicBezTo>
                    <a:cubicBezTo>
                      <a:pt x="231" y="183"/>
                      <a:pt x="209" y="151"/>
                      <a:pt x="176" y="132"/>
                    </a:cubicBezTo>
                    <a:cubicBezTo>
                      <a:pt x="144" y="112"/>
                      <a:pt x="104" y="108"/>
                      <a:pt x="68" y="118"/>
                    </a:cubicBezTo>
                    <a:cubicBezTo>
                      <a:pt x="50" y="123"/>
                      <a:pt x="31" y="118"/>
                      <a:pt x="18" y="105"/>
                    </a:cubicBezTo>
                    <a:cubicBezTo>
                      <a:pt x="5" y="92"/>
                      <a:pt x="0" y="73"/>
                      <a:pt x="3" y="54"/>
                    </a:cubicBezTo>
                    <a:cubicBezTo>
                      <a:pt x="9" y="36"/>
                      <a:pt x="23" y="22"/>
                      <a:pt x="41" y="17"/>
                    </a:cubicBezTo>
                    <a:cubicBezTo>
                      <a:pt x="104" y="0"/>
                      <a:pt x="172" y="9"/>
                      <a:pt x="229" y="42"/>
                    </a:cubicBezTo>
                    <a:cubicBezTo>
                      <a:pt x="286" y="75"/>
                      <a:pt x="327" y="128"/>
                      <a:pt x="344" y="192"/>
                    </a:cubicBezTo>
                    <a:cubicBezTo>
                      <a:pt x="348" y="205"/>
                      <a:pt x="345" y="219"/>
                      <a:pt x="339" y="232"/>
                    </a:cubicBezTo>
                    <a:cubicBezTo>
                      <a:pt x="332" y="244"/>
                      <a:pt x="321" y="253"/>
                      <a:pt x="306" y="256"/>
                    </a:cubicBezTo>
                    <a:cubicBezTo>
                      <a:pt x="301" y="258"/>
                      <a:pt x="297" y="258"/>
                      <a:pt x="292" y="258"/>
                    </a:cubicBezTo>
                    <a:close/>
                    <a:moveTo>
                      <a:pt x="104" y="76"/>
                    </a:moveTo>
                    <a:cubicBezTo>
                      <a:pt x="135" y="76"/>
                      <a:pt x="167" y="84"/>
                      <a:pt x="194" y="101"/>
                    </a:cubicBezTo>
                    <a:cubicBezTo>
                      <a:pt x="235" y="124"/>
                      <a:pt x="265" y="163"/>
                      <a:pt x="277" y="210"/>
                    </a:cubicBezTo>
                    <a:cubicBezTo>
                      <a:pt x="278" y="214"/>
                      <a:pt x="281" y="218"/>
                      <a:pt x="284" y="220"/>
                    </a:cubicBezTo>
                    <a:cubicBezTo>
                      <a:pt x="288" y="223"/>
                      <a:pt x="292" y="223"/>
                      <a:pt x="296" y="222"/>
                    </a:cubicBezTo>
                    <a:cubicBezTo>
                      <a:pt x="300" y="220"/>
                      <a:pt x="304" y="218"/>
                      <a:pt x="306" y="214"/>
                    </a:cubicBezTo>
                    <a:cubicBezTo>
                      <a:pt x="309" y="210"/>
                      <a:pt x="309" y="206"/>
                      <a:pt x="308" y="202"/>
                    </a:cubicBezTo>
                    <a:cubicBezTo>
                      <a:pt x="293" y="148"/>
                      <a:pt x="259" y="102"/>
                      <a:pt x="209" y="74"/>
                    </a:cubicBezTo>
                    <a:cubicBezTo>
                      <a:pt x="161" y="47"/>
                      <a:pt x="103" y="39"/>
                      <a:pt x="49" y="53"/>
                    </a:cubicBezTo>
                    <a:cubicBezTo>
                      <a:pt x="44" y="54"/>
                      <a:pt x="38" y="60"/>
                      <a:pt x="37" y="65"/>
                    </a:cubicBezTo>
                    <a:cubicBezTo>
                      <a:pt x="36" y="70"/>
                      <a:pt x="37" y="76"/>
                      <a:pt x="41" y="80"/>
                    </a:cubicBezTo>
                    <a:cubicBezTo>
                      <a:pt x="45" y="84"/>
                      <a:pt x="51" y="86"/>
                      <a:pt x="56" y="84"/>
                    </a:cubicBezTo>
                    <a:cubicBezTo>
                      <a:pt x="73" y="79"/>
                      <a:pt x="89"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3" name="任意多边形 3211"/>
              <p:cNvSpPr>
                <a:spLocks noChangeArrowheads="1"/>
              </p:cNvSpPr>
              <p:nvPr/>
            </p:nvSpPr>
            <p:spPr bwMode="auto">
              <a:xfrm>
                <a:off x="15875" y="4843"/>
                <a:ext cx="313" cy="212"/>
              </a:xfrm>
              <a:custGeom>
                <a:avLst/>
                <a:gdLst>
                  <a:gd name="T0" fmla="*/ 51 w 552"/>
                  <a:gd name="T1" fmla="*/ 38 h 375"/>
                  <a:gd name="T2" fmla="*/ 54 w 552"/>
                  <a:gd name="T3" fmla="*/ 38 h 375"/>
                  <a:gd name="T4" fmla="*/ 57 w 552"/>
                  <a:gd name="T5" fmla="*/ 33 h 375"/>
                  <a:gd name="T6" fmla="*/ 36 w 552"/>
                  <a:gd name="T7" fmla="*/ 7 h 375"/>
                  <a:gd name="T8" fmla="*/ 3 w 552"/>
                  <a:gd name="T9" fmla="*/ 3 h 375"/>
                  <a:gd name="T10" fmla="*/ 1 w 552"/>
                  <a:gd name="T11" fmla="*/ 5 h 375"/>
                  <a:gd name="T12" fmla="*/ 0 w 552"/>
                  <a:gd name="T13" fmla="*/ 7 h 375"/>
                  <a:gd name="T14" fmla="*/ 5 w 552"/>
                  <a:gd name="T15" fmla="*/ 10 h 375"/>
                  <a:gd name="T16" fmla="*/ 14 w 552"/>
                  <a:gd name="T17" fmla="*/ 8 h 375"/>
                  <a:gd name="T18" fmla="*/ 32 w 552"/>
                  <a:gd name="T19" fmla="*/ 14 h 375"/>
                  <a:gd name="T20" fmla="*/ 49 w 552"/>
                  <a:gd name="T21" fmla="*/ 36 h 375"/>
                  <a:gd name="T22" fmla="*/ 51 w 552"/>
                  <a:gd name="T23" fmla="*/ 38 h 3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2" h="375">
                    <a:moveTo>
                      <a:pt x="495" y="368"/>
                    </a:moveTo>
                    <a:cubicBezTo>
                      <a:pt x="503" y="373"/>
                      <a:pt x="512" y="374"/>
                      <a:pt x="521" y="372"/>
                    </a:cubicBezTo>
                    <a:cubicBezTo>
                      <a:pt x="539" y="367"/>
                      <a:pt x="551" y="349"/>
                      <a:pt x="546" y="329"/>
                    </a:cubicBezTo>
                    <a:cubicBezTo>
                      <a:pt x="516" y="219"/>
                      <a:pt x="446" y="128"/>
                      <a:pt x="347" y="71"/>
                    </a:cubicBezTo>
                    <a:cubicBezTo>
                      <a:pt x="249" y="14"/>
                      <a:pt x="135" y="0"/>
                      <a:pt x="25" y="29"/>
                    </a:cubicBezTo>
                    <a:cubicBezTo>
                      <a:pt x="16" y="31"/>
                      <a:pt x="8" y="36"/>
                      <a:pt x="4" y="44"/>
                    </a:cubicBezTo>
                    <a:cubicBezTo>
                      <a:pt x="0" y="52"/>
                      <a:pt x="0" y="61"/>
                      <a:pt x="0" y="70"/>
                    </a:cubicBezTo>
                    <a:cubicBezTo>
                      <a:pt x="6" y="88"/>
                      <a:pt x="24" y="100"/>
                      <a:pt x="43" y="95"/>
                    </a:cubicBezTo>
                    <a:cubicBezTo>
                      <a:pt x="74" y="87"/>
                      <a:pt x="105" y="83"/>
                      <a:pt x="136" y="83"/>
                    </a:cubicBezTo>
                    <a:cubicBezTo>
                      <a:pt x="199" y="83"/>
                      <a:pt x="259" y="99"/>
                      <a:pt x="314" y="131"/>
                    </a:cubicBezTo>
                    <a:cubicBezTo>
                      <a:pt x="397" y="179"/>
                      <a:pt x="455" y="255"/>
                      <a:pt x="480" y="347"/>
                    </a:cubicBezTo>
                    <a:cubicBezTo>
                      <a:pt x="482" y="356"/>
                      <a:pt x="487" y="364"/>
                      <a:pt x="495" y="3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4" name="任意多边形 3212"/>
              <p:cNvSpPr>
                <a:spLocks noChangeArrowheads="1"/>
              </p:cNvSpPr>
              <p:nvPr/>
            </p:nvSpPr>
            <p:spPr bwMode="auto">
              <a:xfrm>
                <a:off x="15865" y="4833"/>
                <a:ext cx="333" cy="232"/>
              </a:xfrm>
              <a:custGeom>
                <a:avLst/>
                <a:gdLst>
                  <a:gd name="T0" fmla="*/ 55 w 587"/>
                  <a:gd name="T1" fmla="*/ 41 h 411"/>
                  <a:gd name="T2" fmla="*/ 52 w 587"/>
                  <a:gd name="T3" fmla="*/ 41 h 411"/>
                  <a:gd name="T4" fmla="*/ 50 w 587"/>
                  <a:gd name="T5" fmla="*/ 38 h 411"/>
                  <a:gd name="T6" fmla="*/ 33 w 587"/>
                  <a:gd name="T7" fmla="*/ 17 h 411"/>
                  <a:gd name="T8" fmla="*/ 7 w 587"/>
                  <a:gd name="T9" fmla="*/ 14 h 411"/>
                  <a:gd name="T10" fmla="*/ 3 w 587"/>
                  <a:gd name="T11" fmla="*/ 13 h 411"/>
                  <a:gd name="T12" fmla="*/ 1 w 587"/>
                  <a:gd name="T13" fmla="*/ 10 h 411"/>
                  <a:gd name="T14" fmla="*/ 1 w 587"/>
                  <a:gd name="T15" fmla="*/ 6 h 411"/>
                  <a:gd name="T16" fmla="*/ 4 w 587"/>
                  <a:gd name="T17" fmla="*/ 3 h 411"/>
                  <a:gd name="T18" fmla="*/ 39 w 587"/>
                  <a:gd name="T19" fmla="*/ 8 h 411"/>
                  <a:gd name="T20" fmla="*/ 60 w 587"/>
                  <a:gd name="T21" fmla="*/ 35 h 411"/>
                  <a:gd name="T22" fmla="*/ 60 w 587"/>
                  <a:gd name="T23" fmla="*/ 39 h 411"/>
                  <a:gd name="T24" fmla="*/ 56 w 587"/>
                  <a:gd name="T25" fmla="*/ 41 h 411"/>
                  <a:gd name="T26" fmla="*/ 55 w 587"/>
                  <a:gd name="T27" fmla="*/ 41 h 411"/>
                  <a:gd name="T28" fmla="*/ 16 w 587"/>
                  <a:gd name="T29" fmla="*/ 8 h 411"/>
                  <a:gd name="T30" fmla="*/ 35 w 587"/>
                  <a:gd name="T31" fmla="*/ 14 h 411"/>
                  <a:gd name="T32" fmla="*/ 53 w 587"/>
                  <a:gd name="T33" fmla="*/ 37 h 411"/>
                  <a:gd name="T34" fmla="*/ 54 w 587"/>
                  <a:gd name="T35" fmla="*/ 38 h 411"/>
                  <a:gd name="T36" fmla="*/ 54 w 587"/>
                  <a:gd name="T37" fmla="*/ 38 h 411"/>
                  <a:gd name="T38" fmla="*/ 56 w 587"/>
                  <a:gd name="T39" fmla="*/ 38 h 411"/>
                  <a:gd name="T40" fmla="*/ 56 w 587"/>
                  <a:gd name="T41" fmla="*/ 37 h 411"/>
                  <a:gd name="T42" fmla="*/ 56 w 587"/>
                  <a:gd name="T43" fmla="*/ 36 h 411"/>
                  <a:gd name="T44" fmla="*/ 37 w 587"/>
                  <a:gd name="T45" fmla="*/ 11 h 411"/>
                  <a:gd name="T46" fmla="*/ 5 w 587"/>
                  <a:gd name="T47" fmla="*/ 7 h 411"/>
                  <a:gd name="T48" fmla="*/ 4 w 587"/>
                  <a:gd name="T49" fmla="*/ 8 h 411"/>
                  <a:gd name="T50" fmla="*/ 4 w 587"/>
                  <a:gd name="T51" fmla="*/ 9 h 411"/>
                  <a:gd name="T52" fmla="*/ 5 w 587"/>
                  <a:gd name="T53" fmla="*/ 10 h 411"/>
                  <a:gd name="T54" fmla="*/ 6 w 587"/>
                  <a:gd name="T55" fmla="*/ 10 h 411"/>
                  <a:gd name="T56" fmla="*/ 16 w 587"/>
                  <a:gd name="T57" fmla="*/ 8 h 4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87" h="411">
                    <a:moveTo>
                      <a:pt x="531" y="410"/>
                    </a:moveTo>
                    <a:cubicBezTo>
                      <a:pt x="522" y="410"/>
                      <a:pt x="513" y="408"/>
                      <a:pt x="505" y="404"/>
                    </a:cubicBezTo>
                    <a:cubicBezTo>
                      <a:pt x="494" y="397"/>
                      <a:pt x="485" y="386"/>
                      <a:pt x="481" y="371"/>
                    </a:cubicBezTo>
                    <a:cubicBezTo>
                      <a:pt x="457" y="285"/>
                      <a:pt x="402" y="212"/>
                      <a:pt x="324" y="167"/>
                    </a:cubicBezTo>
                    <a:cubicBezTo>
                      <a:pt x="246" y="123"/>
                      <a:pt x="154" y="110"/>
                      <a:pt x="68" y="133"/>
                    </a:cubicBezTo>
                    <a:cubicBezTo>
                      <a:pt x="55" y="137"/>
                      <a:pt x="40" y="134"/>
                      <a:pt x="28" y="128"/>
                    </a:cubicBezTo>
                    <a:cubicBezTo>
                      <a:pt x="17" y="122"/>
                      <a:pt x="8" y="110"/>
                      <a:pt x="4" y="96"/>
                    </a:cubicBezTo>
                    <a:cubicBezTo>
                      <a:pt x="0" y="83"/>
                      <a:pt x="3" y="68"/>
                      <a:pt x="9" y="55"/>
                    </a:cubicBezTo>
                    <a:cubicBezTo>
                      <a:pt x="16" y="44"/>
                      <a:pt x="26" y="35"/>
                      <a:pt x="40" y="31"/>
                    </a:cubicBezTo>
                    <a:cubicBezTo>
                      <a:pt x="154" y="0"/>
                      <a:pt x="274" y="15"/>
                      <a:pt x="376" y="75"/>
                    </a:cubicBezTo>
                    <a:cubicBezTo>
                      <a:pt x="478" y="134"/>
                      <a:pt x="552" y="229"/>
                      <a:pt x="582" y="344"/>
                    </a:cubicBezTo>
                    <a:cubicBezTo>
                      <a:pt x="586" y="357"/>
                      <a:pt x="583" y="371"/>
                      <a:pt x="577" y="384"/>
                    </a:cubicBezTo>
                    <a:cubicBezTo>
                      <a:pt x="570" y="396"/>
                      <a:pt x="558" y="405"/>
                      <a:pt x="544" y="409"/>
                    </a:cubicBezTo>
                    <a:cubicBezTo>
                      <a:pt x="540" y="410"/>
                      <a:pt x="535" y="410"/>
                      <a:pt x="531" y="410"/>
                    </a:cubicBezTo>
                    <a:close/>
                    <a:moveTo>
                      <a:pt x="154" y="85"/>
                    </a:moveTo>
                    <a:cubicBezTo>
                      <a:pt x="219" y="85"/>
                      <a:pt x="284" y="102"/>
                      <a:pt x="341" y="136"/>
                    </a:cubicBezTo>
                    <a:cubicBezTo>
                      <a:pt x="428" y="186"/>
                      <a:pt x="490" y="267"/>
                      <a:pt x="514" y="362"/>
                    </a:cubicBezTo>
                    <a:cubicBezTo>
                      <a:pt x="516" y="366"/>
                      <a:pt x="518" y="370"/>
                      <a:pt x="522" y="373"/>
                    </a:cubicBezTo>
                    <a:cubicBezTo>
                      <a:pt x="526" y="375"/>
                      <a:pt x="530" y="375"/>
                      <a:pt x="534" y="374"/>
                    </a:cubicBezTo>
                    <a:cubicBezTo>
                      <a:pt x="538" y="373"/>
                      <a:pt x="542" y="370"/>
                      <a:pt x="544" y="366"/>
                    </a:cubicBezTo>
                    <a:cubicBezTo>
                      <a:pt x="547" y="362"/>
                      <a:pt x="547" y="358"/>
                      <a:pt x="545" y="353"/>
                    </a:cubicBezTo>
                    <a:cubicBezTo>
                      <a:pt x="517" y="248"/>
                      <a:pt x="450" y="160"/>
                      <a:pt x="356" y="107"/>
                    </a:cubicBezTo>
                    <a:cubicBezTo>
                      <a:pt x="262" y="53"/>
                      <a:pt x="153" y="39"/>
                      <a:pt x="48" y="67"/>
                    </a:cubicBezTo>
                    <a:cubicBezTo>
                      <a:pt x="44" y="68"/>
                      <a:pt x="40" y="71"/>
                      <a:pt x="38" y="75"/>
                    </a:cubicBezTo>
                    <a:cubicBezTo>
                      <a:pt x="35" y="79"/>
                      <a:pt x="35" y="83"/>
                      <a:pt x="37" y="87"/>
                    </a:cubicBezTo>
                    <a:cubicBezTo>
                      <a:pt x="38" y="90"/>
                      <a:pt x="40" y="94"/>
                      <a:pt x="44" y="97"/>
                    </a:cubicBezTo>
                    <a:cubicBezTo>
                      <a:pt x="48" y="100"/>
                      <a:pt x="52" y="100"/>
                      <a:pt x="56" y="98"/>
                    </a:cubicBezTo>
                    <a:cubicBezTo>
                      <a:pt x="90" y="89"/>
                      <a:pt x="122" y="85"/>
                      <a:pt x="1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5" name="任意多边形 3213"/>
              <p:cNvSpPr>
                <a:spLocks noChangeArrowheads="1"/>
              </p:cNvSpPr>
              <p:nvPr/>
            </p:nvSpPr>
            <p:spPr bwMode="auto">
              <a:xfrm>
                <a:off x="15745" y="5480"/>
                <a:ext cx="410" cy="208"/>
              </a:xfrm>
              <a:custGeom>
                <a:avLst/>
                <a:gdLst>
                  <a:gd name="T0" fmla="*/ 30 w 721"/>
                  <a:gd name="T1" fmla="*/ 32 h 364"/>
                  <a:gd name="T2" fmla="*/ 28 w 721"/>
                  <a:gd name="T3" fmla="*/ 32 h 364"/>
                  <a:gd name="T4" fmla="*/ 3 w 721"/>
                  <a:gd name="T5" fmla="*/ 32 h 364"/>
                  <a:gd name="T6" fmla="*/ 0 w 721"/>
                  <a:gd name="T7" fmla="*/ 35 h 364"/>
                  <a:gd name="T8" fmla="*/ 3 w 721"/>
                  <a:gd name="T9" fmla="*/ 38 h 364"/>
                  <a:gd name="T10" fmla="*/ 30 w 721"/>
                  <a:gd name="T11" fmla="*/ 38 h 364"/>
                  <a:gd name="T12" fmla="*/ 31 w 721"/>
                  <a:gd name="T13" fmla="*/ 38 h 364"/>
                  <a:gd name="T14" fmla="*/ 75 w 721"/>
                  <a:gd name="T15" fmla="*/ 0 h 364"/>
                  <a:gd name="T16" fmla="*/ 69 w 721"/>
                  <a:gd name="T17" fmla="*/ 0 h 364"/>
                  <a:gd name="T18" fmla="*/ 30 w 721"/>
                  <a:gd name="T19" fmla="*/ 32 h 3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1" h="364">
                    <a:moveTo>
                      <a:pt x="292" y="300"/>
                    </a:moveTo>
                    <a:lnTo>
                      <a:pt x="273" y="301"/>
                    </a:lnTo>
                    <a:lnTo>
                      <a:pt x="31" y="301"/>
                    </a:lnTo>
                    <a:cubicBezTo>
                      <a:pt x="14" y="301"/>
                      <a:pt x="0" y="315"/>
                      <a:pt x="0" y="332"/>
                    </a:cubicBezTo>
                    <a:cubicBezTo>
                      <a:pt x="0" y="349"/>
                      <a:pt x="14" y="363"/>
                      <a:pt x="31" y="363"/>
                    </a:cubicBezTo>
                    <a:lnTo>
                      <a:pt x="282" y="363"/>
                    </a:lnTo>
                    <a:lnTo>
                      <a:pt x="299" y="362"/>
                    </a:lnTo>
                    <a:cubicBezTo>
                      <a:pt x="506" y="343"/>
                      <a:pt x="671" y="195"/>
                      <a:pt x="720" y="0"/>
                    </a:cubicBezTo>
                    <a:lnTo>
                      <a:pt x="655" y="0"/>
                    </a:lnTo>
                    <a:cubicBezTo>
                      <a:pt x="606" y="163"/>
                      <a:pt x="467" y="284"/>
                      <a:pt x="292" y="30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26" name="任意多边形 3214"/>
              <p:cNvSpPr>
                <a:spLocks noChangeArrowheads="1"/>
              </p:cNvSpPr>
              <p:nvPr/>
            </p:nvSpPr>
            <p:spPr bwMode="auto">
              <a:xfrm>
                <a:off x="15735" y="5470"/>
                <a:ext cx="433" cy="228"/>
              </a:xfrm>
              <a:custGeom>
                <a:avLst/>
                <a:gdLst>
                  <a:gd name="T0" fmla="*/ 31 w 764"/>
                  <a:gd name="T1" fmla="*/ 41 h 402"/>
                  <a:gd name="T2" fmla="*/ 5 w 764"/>
                  <a:gd name="T3" fmla="*/ 41 h 402"/>
                  <a:gd name="T4" fmla="*/ 0 w 764"/>
                  <a:gd name="T5" fmla="*/ 36 h 402"/>
                  <a:gd name="T6" fmla="*/ 5 w 764"/>
                  <a:gd name="T7" fmla="*/ 31 h 402"/>
                  <a:gd name="T8" fmla="*/ 31 w 764"/>
                  <a:gd name="T9" fmla="*/ 31 h 402"/>
                  <a:gd name="T10" fmla="*/ 32 w 764"/>
                  <a:gd name="T11" fmla="*/ 31 h 402"/>
                  <a:gd name="T12" fmla="*/ 68 w 764"/>
                  <a:gd name="T13" fmla="*/ 1 h 402"/>
                  <a:gd name="T14" fmla="*/ 69 w 764"/>
                  <a:gd name="T15" fmla="*/ 0 h 402"/>
                  <a:gd name="T16" fmla="*/ 79 w 764"/>
                  <a:gd name="T17" fmla="*/ 0 h 402"/>
                  <a:gd name="T18" fmla="*/ 78 w 764"/>
                  <a:gd name="T19" fmla="*/ 2 h 402"/>
                  <a:gd name="T20" fmla="*/ 33 w 764"/>
                  <a:gd name="T21" fmla="*/ 41 h 402"/>
                  <a:gd name="T22" fmla="*/ 33 w 764"/>
                  <a:gd name="T23" fmla="*/ 41 h 402"/>
                  <a:gd name="T24" fmla="*/ 31 w 764"/>
                  <a:gd name="T25" fmla="*/ 41 h 402"/>
                  <a:gd name="T26" fmla="*/ 5 w 764"/>
                  <a:gd name="T27" fmla="*/ 35 h 402"/>
                  <a:gd name="T28" fmla="*/ 4 w 764"/>
                  <a:gd name="T29" fmla="*/ 36 h 402"/>
                  <a:gd name="T30" fmla="*/ 5 w 764"/>
                  <a:gd name="T31" fmla="*/ 37 h 402"/>
                  <a:gd name="T32" fmla="*/ 31 w 764"/>
                  <a:gd name="T33" fmla="*/ 37 h 402"/>
                  <a:gd name="T34" fmla="*/ 33 w 764"/>
                  <a:gd name="T35" fmla="*/ 37 h 402"/>
                  <a:gd name="T36" fmla="*/ 74 w 764"/>
                  <a:gd name="T37" fmla="*/ 3 h 402"/>
                  <a:gd name="T38" fmla="*/ 71 w 764"/>
                  <a:gd name="T39" fmla="*/ 3 h 402"/>
                  <a:gd name="T40" fmla="*/ 32 w 764"/>
                  <a:gd name="T41" fmla="*/ 35 h 402"/>
                  <a:gd name="T42" fmla="*/ 28 w 764"/>
                  <a:gd name="T43" fmla="*/ 35 h 402"/>
                  <a:gd name="T44" fmla="*/ 28 w 764"/>
                  <a:gd name="T45" fmla="*/ 35 h 402"/>
                  <a:gd name="T46" fmla="*/ 5 w 764"/>
                  <a:gd name="T47" fmla="*/ 35 h 4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64" h="402">
                    <a:moveTo>
                      <a:pt x="302" y="400"/>
                    </a:moveTo>
                    <a:lnTo>
                      <a:pt x="50" y="400"/>
                    </a:lnTo>
                    <a:cubicBezTo>
                      <a:pt x="22" y="400"/>
                      <a:pt x="0" y="378"/>
                      <a:pt x="0" y="351"/>
                    </a:cubicBezTo>
                    <a:cubicBezTo>
                      <a:pt x="0" y="323"/>
                      <a:pt x="22" y="301"/>
                      <a:pt x="50" y="301"/>
                    </a:cubicBezTo>
                    <a:lnTo>
                      <a:pt x="295" y="301"/>
                    </a:lnTo>
                    <a:lnTo>
                      <a:pt x="311" y="300"/>
                    </a:lnTo>
                    <a:cubicBezTo>
                      <a:pt x="475" y="285"/>
                      <a:pt x="611" y="172"/>
                      <a:pt x="657" y="13"/>
                    </a:cubicBezTo>
                    <a:lnTo>
                      <a:pt x="661" y="0"/>
                    </a:lnTo>
                    <a:lnTo>
                      <a:pt x="763" y="0"/>
                    </a:lnTo>
                    <a:lnTo>
                      <a:pt x="757" y="23"/>
                    </a:lnTo>
                    <a:cubicBezTo>
                      <a:pt x="704" y="229"/>
                      <a:pt x="528" y="380"/>
                      <a:pt x="319" y="400"/>
                    </a:cubicBezTo>
                    <a:lnTo>
                      <a:pt x="319" y="401"/>
                    </a:lnTo>
                    <a:lnTo>
                      <a:pt x="302" y="400"/>
                    </a:lnTo>
                    <a:close/>
                    <a:moveTo>
                      <a:pt x="51" y="336"/>
                    </a:moveTo>
                    <a:cubicBezTo>
                      <a:pt x="43" y="336"/>
                      <a:pt x="38" y="342"/>
                      <a:pt x="38" y="349"/>
                    </a:cubicBezTo>
                    <a:cubicBezTo>
                      <a:pt x="38" y="355"/>
                      <a:pt x="44" y="362"/>
                      <a:pt x="51" y="362"/>
                    </a:cubicBezTo>
                    <a:lnTo>
                      <a:pt x="301" y="362"/>
                    </a:lnTo>
                    <a:lnTo>
                      <a:pt x="318" y="361"/>
                    </a:lnTo>
                    <a:cubicBezTo>
                      <a:pt x="503" y="344"/>
                      <a:pt x="661" y="213"/>
                      <a:pt x="717" y="35"/>
                    </a:cubicBezTo>
                    <a:lnTo>
                      <a:pt x="688" y="35"/>
                    </a:lnTo>
                    <a:cubicBezTo>
                      <a:pt x="633" y="202"/>
                      <a:pt x="488" y="320"/>
                      <a:pt x="314" y="335"/>
                    </a:cubicBezTo>
                    <a:lnTo>
                      <a:pt x="274" y="339"/>
                    </a:lnTo>
                    <a:lnTo>
                      <a:pt x="274" y="336"/>
                    </a:lnTo>
                    <a:lnTo>
                      <a:pt x="51"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45" name="任意多边形 3215"/>
              <p:cNvSpPr>
                <a:spLocks noChangeArrowheads="1"/>
              </p:cNvSpPr>
              <p:nvPr/>
            </p:nvSpPr>
            <p:spPr bwMode="auto">
              <a:xfrm>
                <a:off x="14950" y="4863"/>
                <a:ext cx="1205" cy="822"/>
              </a:xfrm>
              <a:custGeom>
                <a:avLst/>
                <a:gdLst>
                  <a:gd name="T0" fmla="*/ 171 w 2126"/>
                  <a:gd name="T1" fmla="*/ 48 h 1452"/>
                  <a:gd name="T2" fmla="*/ 166 w 2126"/>
                  <a:gd name="T3" fmla="*/ 48 h 1452"/>
                  <a:gd name="T4" fmla="*/ 164 w 2126"/>
                  <a:gd name="T5" fmla="*/ 48 h 1452"/>
                  <a:gd name="T6" fmla="*/ 164 w 2126"/>
                  <a:gd name="T7" fmla="*/ 46 h 1452"/>
                  <a:gd name="T8" fmla="*/ 111 w 2126"/>
                  <a:gd name="T9" fmla="*/ 0 h 1452"/>
                  <a:gd name="T10" fmla="*/ 57 w 2126"/>
                  <a:gd name="T11" fmla="*/ 46 h 1452"/>
                  <a:gd name="T12" fmla="*/ 57 w 2126"/>
                  <a:gd name="T13" fmla="*/ 48 h 1452"/>
                  <a:gd name="T14" fmla="*/ 55 w 2126"/>
                  <a:gd name="T15" fmla="*/ 48 h 1452"/>
                  <a:gd name="T16" fmla="*/ 50 w 2126"/>
                  <a:gd name="T17" fmla="*/ 48 h 1452"/>
                  <a:gd name="T18" fmla="*/ 0 w 2126"/>
                  <a:gd name="T19" fmla="*/ 99 h 1452"/>
                  <a:gd name="T20" fmla="*/ 45 w 2126"/>
                  <a:gd name="T21" fmla="*/ 149 h 1452"/>
                  <a:gd name="T22" fmla="*/ 47 w 2126"/>
                  <a:gd name="T23" fmla="*/ 149 h 1452"/>
                  <a:gd name="T24" fmla="*/ 74 w 2126"/>
                  <a:gd name="T25" fmla="*/ 149 h 1452"/>
                  <a:gd name="T26" fmla="*/ 78 w 2126"/>
                  <a:gd name="T27" fmla="*/ 146 h 1452"/>
                  <a:gd name="T28" fmla="*/ 78 w 2126"/>
                  <a:gd name="T29" fmla="*/ 146 h 1452"/>
                  <a:gd name="T30" fmla="*/ 74 w 2126"/>
                  <a:gd name="T31" fmla="*/ 143 h 1452"/>
                  <a:gd name="T32" fmla="*/ 48 w 2126"/>
                  <a:gd name="T33" fmla="*/ 143 h 1452"/>
                  <a:gd name="T34" fmla="*/ 46 w 2126"/>
                  <a:gd name="T35" fmla="*/ 142 h 1452"/>
                  <a:gd name="T36" fmla="*/ 6 w 2126"/>
                  <a:gd name="T37" fmla="*/ 99 h 1452"/>
                  <a:gd name="T38" fmla="*/ 50 w 2126"/>
                  <a:gd name="T39" fmla="*/ 54 h 1452"/>
                  <a:gd name="T40" fmla="*/ 54 w 2126"/>
                  <a:gd name="T41" fmla="*/ 54 h 1452"/>
                  <a:gd name="T42" fmla="*/ 62 w 2126"/>
                  <a:gd name="T43" fmla="*/ 55 h 1452"/>
                  <a:gd name="T44" fmla="*/ 63 w 2126"/>
                  <a:gd name="T45" fmla="*/ 48 h 1452"/>
                  <a:gd name="T46" fmla="*/ 111 w 2126"/>
                  <a:gd name="T47" fmla="*/ 6 h 1452"/>
                  <a:gd name="T48" fmla="*/ 158 w 2126"/>
                  <a:gd name="T49" fmla="*/ 48 h 1452"/>
                  <a:gd name="T50" fmla="*/ 159 w 2126"/>
                  <a:gd name="T51" fmla="*/ 55 h 1452"/>
                  <a:gd name="T52" fmla="*/ 167 w 2126"/>
                  <a:gd name="T53" fmla="*/ 54 h 1452"/>
                  <a:gd name="T54" fmla="*/ 172 w 2126"/>
                  <a:gd name="T55" fmla="*/ 54 h 1452"/>
                  <a:gd name="T56" fmla="*/ 213 w 2126"/>
                  <a:gd name="T57" fmla="*/ 84 h 1452"/>
                  <a:gd name="T58" fmla="*/ 219 w 2126"/>
                  <a:gd name="T59" fmla="*/ 84 h 1452"/>
                  <a:gd name="T60" fmla="*/ 171 w 2126"/>
                  <a:gd name="T61" fmla="*/ 48 h 14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26" h="1452">
                    <a:moveTo>
                      <a:pt x="1659" y="465"/>
                    </a:moveTo>
                    <a:cubicBezTo>
                      <a:pt x="1642" y="465"/>
                      <a:pt x="1626" y="467"/>
                      <a:pt x="1609" y="468"/>
                    </a:cubicBezTo>
                    <a:lnTo>
                      <a:pt x="1593" y="469"/>
                    </a:lnTo>
                    <a:lnTo>
                      <a:pt x="1590" y="452"/>
                    </a:lnTo>
                    <a:cubicBezTo>
                      <a:pt x="1549" y="191"/>
                      <a:pt x="1330" y="0"/>
                      <a:pt x="1071" y="0"/>
                    </a:cubicBezTo>
                    <a:cubicBezTo>
                      <a:pt x="810" y="0"/>
                      <a:pt x="593" y="191"/>
                      <a:pt x="551" y="452"/>
                    </a:cubicBezTo>
                    <a:lnTo>
                      <a:pt x="549" y="469"/>
                    </a:lnTo>
                    <a:lnTo>
                      <a:pt x="532" y="468"/>
                    </a:lnTo>
                    <a:cubicBezTo>
                      <a:pt x="515" y="467"/>
                      <a:pt x="498" y="465"/>
                      <a:pt x="482" y="465"/>
                    </a:cubicBezTo>
                    <a:cubicBezTo>
                      <a:pt x="216" y="465"/>
                      <a:pt x="0" y="687"/>
                      <a:pt x="0" y="957"/>
                    </a:cubicBezTo>
                    <a:cubicBezTo>
                      <a:pt x="0" y="1214"/>
                      <a:pt x="188" y="1425"/>
                      <a:pt x="438" y="1448"/>
                    </a:cubicBezTo>
                    <a:lnTo>
                      <a:pt x="454" y="1451"/>
                    </a:lnTo>
                    <a:lnTo>
                      <a:pt x="724" y="1451"/>
                    </a:lnTo>
                    <a:cubicBezTo>
                      <a:pt x="741" y="1451"/>
                      <a:pt x="755" y="1436"/>
                      <a:pt x="755" y="1420"/>
                    </a:cubicBezTo>
                    <a:cubicBezTo>
                      <a:pt x="755" y="1403"/>
                      <a:pt x="741" y="1389"/>
                      <a:pt x="724" y="1389"/>
                    </a:cubicBezTo>
                    <a:lnTo>
                      <a:pt x="463" y="1389"/>
                    </a:lnTo>
                    <a:lnTo>
                      <a:pt x="444" y="1387"/>
                    </a:lnTo>
                    <a:cubicBezTo>
                      <a:pt x="226" y="1368"/>
                      <a:pt x="63" y="1183"/>
                      <a:pt x="63" y="959"/>
                    </a:cubicBezTo>
                    <a:cubicBezTo>
                      <a:pt x="63" y="722"/>
                      <a:pt x="251" y="529"/>
                      <a:pt x="482" y="529"/>
                    </a:cubicBezTo>
                    <a:cubicBezTo>
                      <a:pt x="496" y="529"/>
                      <a:pt x="510" y="530"/>
                      <a:pt x="526" y="531"/>
                    </a:cubicBezTo>
                    <a:lnTo>
                      <a:pt x="602" y="539"/>
                    </a:lnTo>
                    <a:lnTo>
                      <a:pt x="614" y="463"/>
                    </a:lnTo>
                    <a:cubicBezTo>
                      <a:pt x="650" y="231"/>
                      <a:pt x="843" y="64"/>
                      <a:pt x="1072" y="64"/>
                    </a:cubicBezTo>
                    <a:cubicBezTo>
                      <a:pt x="1301" y="64"/>
                      <a:pt x="1493" y="232"/>
                      <a:pt x="1530" y="463"/>
                    </a:cubicBezTo>
                    <a:lnTo>
                      <a:pt x="1542" y="539"/>
                    </a:lnTo>
                    <a:lnTo>
                      <a:pt x="1618" y="531"/>
                    </a:lnTo>
                    <a:cubicBezTo>
                      <a:pt x="1632" y="530"/>
                      <a:pt x="1646" y="529"/>
                      <a:pt x="1662" y="529"/>
                    </a:cubicBezTo>
                    <a:cubicBezTo>
                      <a:pt x="1845" y="529"/>
                      <a:pt x="2003" y="652"/>
                      <a:pt x="2059" y="823"/>
                    </a:cubicBezTo>
                    <a:lnTo>
                      <a:pt x="2125" y="823"/>
                    </a:lnTo>
                    <a:cubicBezTo>
                      <a:pt x="2064" y="616"/>
                      <a:pt x="1879" y="465"/>
                      <a:pt x="1659" y="4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46" name="任意多边形 3216"/>
              <p:cNvSpPr>
                <a:spLocks noChangeArrowheads="1"/>
              </p:cNvSpPr>
              <p:nvPr/>
            </p:nvSpPr>
            <p:spPr bwMode="auto">
              <a:xfrm>
                <a:off x="14938" y="4853"/>
                <a:ext cx="1230" cy="842"/>
              </a:xfrm>
              <a:custGeom>
                <a:avLst/>
                <a:gdLst>
                  <a:gd name="T0" fmla="*/ 77 w 2168"/>
                  <a:gd name="T1" fmla="*/ 152 h 1488"/>
                  <a:gd name="T2" fmla="*/ 49 w 2168"/>
                  <a:gd name="T3" fmla="*/ 152 h 1488"/>
                  <a:gd name="T4" fmla="*/ 47 w 2168"/>
                  <a:gd name="T5" fmla="*/ 152 h 1488"/>
                  <a:gd name="T6" fmla="*/ 0 w 2168"/>
                  <a:gd name="T7" fmla="*/ 100 h 1488"/>
                  <a:gd name="T8" fmla="*/ 52 w 2168"/>
                  <a:gd name="T9" fmla="*/ 48 h 1488"/>
                  <a:gd name="T10" fmla="*/ 57 w 2168"/>
                  <a:gd name="T11" fmla="*/ 48 h 1488"/>
                  <a:gd name="T12" fmla="*/ 113 w 2168"/>
                  <a:gd name="T13" fmla="*/ 0 h 1488"/>
                  <a:gd name="T14" fmla="*/ 169 w 2168"/>
                  <a:gd name="T15" fmla="*/ 48 h 1488"/>
                  <a:gd name="T16" fmla="*/ 174 w 2168"/>
                  <a:gd name="T17" fmla="*/ 48 h 1488"/>
                  <a:gd name="T18" fmla="*/ 224 w 2168"/>
                  <a:gd name="T19" fmla="*/ 85 h 1488"/>
                  <a:gd name="T20" fmla="*/ 224 w 2168"/>
                  <a:gd name="T21" fmla="*/ 88 h 1488"/>
                  <a:gd name="T22" fmla="*/ 214 w 2168"/>
                  <a:gd name="T23" fmla="*/ 88 h 1488"/>
                  <a:gd name="T24" fmla="*/ 213 w 2168"/>
                  <a:gd name="T25" fmla="*/ 87 h 1488"/>
                  <a:gd name="T26" fmla="*/ 174 w 2168"/>
                  <a:gd name="T27" fmla="*/ 58 h 1488"/>
                  <a:gd name="T28" fmla="*/ 170 w 2168"/>
                  <a:gd name="T29" fmla="*/ 58 h 1488"/>
                  <a:gd name="T30" fmla="*/ 161 w 2168"/>
                  <a:gd name="T31" fmla="*/ 59 h 1488"/>
                  <a:gd name="T32" fmla="*/ 159 w 2168"/>
                  <a:gd name="T33" fmla="*/ 49 h 1488"/>
                  <a:gd name="T34" fmla="*/ 113 w 2168"/>
                  <a:gd name="T35" fmla="*/ 10 h 1488"/>
                  <a:gd name="T36" fmla="*/ 68 w 2168"/>
                  <a:gd name="T37" fmla="*/ 49 h 1488"/>
                  <a:gd name="T38" fmla="*/ 66 w 2168"/>
                  <a:gd name="T39" fmla="*/ 59 h 1488"/>
                  <a:gd name="T40" fmla="*/ 57 w 2168"/>
                  <a:gd name="T41" fmla="*/ 58 h 1488"/>
                  <a:gd name="T42" fmla="*/ 52 w 2168"/>
                  <a:gd name="T43" fmla="*/ 58 h 1488"/>
                  <a:gd name="T44" fmla="*/ 11 w 2168"/>
                  <a:gd name="T45" fmla="*/ 100 h 1488"/>
                  <a:gd name="T46" fmla="*/ 48 w 2168"/>
                  <a:gd name="T47" fmla="*/ 142 h 1488"/>
                  <a:gd name="T48" fmla="*/ 50 w 2168"/>
                  <a:gd name="T49" fmla="*/ 142 h 1488"/>
                  <a:gd name="T50" fmla="*/ 77 w 2168"/>
                  <a:gd name="T51" fmla="*/ 142 h 1488"/>
                  <a:gd name="T52" fmla="*/ 82 w 2168"/>
                  <a:gd name="T53" fmla="*/ 147 h 1488"/>
                  <a:gd name="T54" fmla="*/ 77 w 2168"/>
                  <a:gd name="T55" fmla="*/ 152 h 1488"/>
                  <a:gd name="T56" fmla="*/ 49 w 2168"/>
                  <a:gd name="T57" fmla="*/ 149 h 1488"/>
                  <a:gd name="T58" fmla="*/ 77 w 2168"/>
                  <a:gd name="T59" fmla="*/ 149 h 1488"/>
                  <a:gd name="T60" fmla="*/ 78 w 2168"/>
                  <a:gd name="T61" fmla="*/ 148 h 1488"/>
                  <a:gd name="T62" fmla="*/ 77 w 2168"/>
                  <a:gd name="T63" fmla="*/ 146 h 1488"/>
                  <a:gd name="T64" fmla="*/ 50 w 2168"/>
                  <a:gd name="T65" fmla="*/ 146 h 1488"/>
                  <a:gd name="T66" fmla="*/ 48 w 2168"/>
                  <a:gd name="T67" fmla="*/ 146 h 1488"/>
                  <a:gd name="T68" fmla="*/ 6 w 2168"/>
                  <a:gd name="T69" fmla="*/ 100 h 1488"/>
                  <a:gd name="T70" fmla="*/ 52 w 2168"/>
                  <a:gd name="T71" fmla="*/ 54 h 1488"/>
                  <a:gd name="T72" fmla="*/ 56 w 2168"/>
                  <a:gd name="T73" fmla="*/ 54 h 1488"/>
                  <a:gd name="T74" fmla="*/ 63 w 2168"/>
                  <a:gd name="T75" fmla="*/ 55 h 1488"/>
                  <a:gd name="T76" fmla="*/ 64 w 2168"/>
                  <a:gd name="T77" fmla="*/ 49 h 1488"/>
                  <a:gd name="T78" fmla="*/ 113 w 2168"/>
                  <a:gd name="T79" fmla="*/ 7 h 1488"/>
                  <a:gd name="T80" fmla="*/ 162 w 2168"/>
                  <a:gd name="T81" fmla="*/ 49 h 1488"/>
                  <a:gd name="T82" fmla="*/ 163 w 2168"/>
                  <a:gd name="T83" fmla="*/ 55 h 1488"/>
                  <a:gd name="T84" fmla="*/ 169 w 2168"/>
                  <a:gd name="T85" fmla="*/ 54 h 1488"/>
                  <a:gd name="T86" fmla="*/ 174 w 2168"/>
                  <a:gd name="T87" fmla="*/ 54 h 1488"/>
                  <a:gd name="T88" fmla="*/ 216 w 2168"/>
                  <a:gd name="T89" fmla="*/ 84 h 1488"/>
                  <a:gd name="T90" fmla="*/ 219 w 2168"/>
                  <a:gd name="T91" fmla="*/ 84 h 1488"/>
                  <a:gd name="T92" fmla="*/ 169 w 2168"/>
                  <a:gd name="T93" fmla="*/ 52 h 1488"/>
                  <a:gd name="T94" fmla="*/ 165 w 2168"/>
                  <a:gd name="T95" fmla="*/ 52 h 1488"/>
                  <a:gd name="T96" fmla="*/ 165 w 2168"/>
                  <a:gd name="T97" fmla="*/ 49 h 1488"/>
                  <a:gd name="T98" fmla="*/ 113 w 2168"/>
                  <a:gd name="T99" fmla="*/ 4 h 1488"/>
                  <a:gd name="T100" fmla="*/ 61 w 2168"/>
                  <a:gd name="T101" fmla="*/ 49 h 1488"/>
                  <a:gd name="T102" fmla="*/ 60 w 2168"/>
                  <a:gd name="T103" fmla="*/ 52 h 1488"/>
                  <a:gd name="T104" fmla="*/ 56 w 2168"/>
                  <a:gd name="T105" fmla="*/ 52 h 1488"/>
                  <a:gd name="T106" fmla="*/ 51 w 2168"/>
                  <a:gd name="T107" fmla="*/ 51 h 1488"/>
                  <a:gd name="T108" fmla="*/ 3 w 2168"/>
                  <a:gd name="T109" fmla="*/ 100 h 1488"/>
                  <a:gd name="T110" fmla="*/ 47 w 2168"/>
                  <a:gd name="T111" fmla="*/ 149 h 1488"/>
                  <a:gd name="T112" fmla="*/ 49 w 2168"/>
                  <a:gd name="T113" fmla="*/ 149 h 14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8" h="1488">
                    <a:moveTo>
                      <a:pt x="742" y="1487"/>
                    </a:moveTo>
                    <a:lnTo>
                      <a:pt x="470" y="1487"/>
                    </a:lnTo>
                    <a:lnTo>
                      <a:pt x="454" y="1484"/>
                    </a:lnTo>
                    <a:cubicBezTo>
                      <a:pt x="195" y="1461"/>
                      <a:pt x="0" y="1242"/>
                      <a:pt x="0" y="975"/>
                    </a:cubicBezTo>
                    <a:cubicBezTo>
                      <a:pt x="0" y="693"/>
                      <a:pt x="224" y="465"/>
                      <a:pt x="500" y="465"/>
                    </a:cubicBezTo>
                    <a:cubicBezTo>
                      <a:pt x="518" y="465"/>
                      <a:pt x="535" y="466"/>
                      <a:pt x="553" y="468"/>
                    </a:cubicBezTo>
                    <a:cubicBezTo>
                      <a:pt x="596" y="197"/>
                      <a:pt x="823" y="0"/>
                      <a:pt x="1091" y="0"/>
                    </a:cubicBezTo>
                    <a:cubicBezTo>
                      <a:pt x="1359" y="0"/>
                      <a:pt x="1585" y="197"/>
                      <a:pt x="1628" y="468"/>
                    </a:cubicBezTo>
                    <a:cubicBezTo>
                      <a:pt x="1646" y="466"/>
                      <a:pt x="1662" y="465"/>
                      <a:pt x="1680" y="465"/>
                    </a:cubicBezTo>
                    <a:cubicBezTo>
                      <a:pt x="1902" y="465"/>
                      <a:pt x="2098" y="617"/>
                      <a:pt x="2161" y="834"/>
                    </a:cubicBezTo>
                    <a:lnTo>
                      <a:pt x="2167" y="858"/>
                    </a:lnTo>
                    <a:lnTo>
                      <a:pt x="2065" y="858"/>
                    </a:lnTo>
                    <a:lnTo>
                      <a:pt x="2061" y="845"/>
                    </a:lnTo>
                    <a:cubicBezTo>
                      <a:pt x="2007" y="676"/>
                      <a:pt x="1854" y="564"/>
                      <a:pt x="1682" y="564"/>
                    </a:cubicBezTo>
                    <a:cubicBezTo>
                      <a:pt x="1667" y="564"/>
                      <a:pt x="1653" y="565"/>
                      <a:pt x="1641" y="566"/>
                    </a:cubicBezTo>
                    <a:lnTo>
                      <a:pt x="1548" y="577"/>
                    </a:lnTo>
                    <a:lnTo>
                      <a:pt x="1534" y="483"/>
                    </a:lnTo>
                    <a:cubicBezTo>
                      <a:pt x="1499" y="261"/>
                      <a:pt x="1313" y="100"/>
                      <a:pt x="1093" y="100"/>
                    </a:cubicBezTo>
                    <a:cubicBezTo>
                      <a:pt x="873" y="100"/>
                      <a:pt x="688" y="262"/>
                      <a:pt x="653" y="483"/>
                    </a:cubicBezTo>
                    <a:lnTo>
                      <a:pt x="639" y="577"/>
                    </a:lnTo>
                    <a:lnTo>
                      <a:pt x="546" y="566"/>
                    </a:lnTo>
                    <a:cubicBezTo>
                      <a:pt x="529" y="565"/>
                      <a:pt x="516" y="564"/>
                      <a:pt x="504" y="564"/>
                    </a:cubicBezTo>
                    <a:cubicBezTo>
                      <a:pt x="283" y="564"/>
                      <a:pt x="103" y="749"/>
                      <a:pt x="103" y="975"/>
                    </a:cubicBezTo>
                    <a:cubicBezTo>
                      <a:pt x="103" y="1190"/>
                      <a:pt x="259" y="1366"/>
                      <a:pt x="467" y="1386"/>
                    </a:cubicBezTo>
                    <a:lnTo>
                      <a:pt x="486" y="1387"/>
                    </a:lnTo>
                    <a:lnTo>
                      <a:pt x="745" y="1387"/>
                    </a:lnTo>
                    <a:cubicBezTo>
                      <a:pt x="772" y="1387"/>
                      <a:pt x="794" y="1408"/>
                      <a:pt x="794" y="1436"/>
                    </a:cubicBezTo>
                    <a:cubicBezTo>
                      <a:pt x="794" y="1463"/>
                      <a:pt x="770" y="1487"/>
                      <a:pt x="742" y="1487"/>
                    </a:cubicBezTo>
                    <a:close/>
                    <a:moveTo>
                      <a:pt x="473" y="1451"/>
                    </a:moveTo>
                    <a:lnTo>
                      <a:pt x="741" y="1451"/>
                    </a:lnTo>
                    <a:cubicBezTo>
                      <a:pt x="749" y="1451"/>
                      <a:pt x="754" y="1444"/>
                      <a:pt x="754" y="1438"/>
                    </a:cubicBezTo>
                    <a:cubicBezTo>
                      <a:pt x="754" y="1431"/>
                      <a:pt x="748" y="1425"/>
                      <a:pt x="741" y="1425"/>
                    </a:cubicBezTo>
                    <a:lnTo>
                      <a:pt x="481" y="1425"/>
                    </a:lnTo>
                    <a:lnTo>
                      <a:pt x="460" y="1423"/>
                    </a:lnTo>
                    <a:cubicBezTo>
                      <a:pt x="233" y="1403"/>
                      <a:pt x="63" y="1211"/>
                      <a:pt x="63" y="977"/>
                    </a:cubicBezTo>
                    <a:cubicBezTo>
                      <a:pt x="63" y="729"/>
                      <a:pt x="258" y="529"/>
                      <a:pt x="499" y="529"/>
                    </a:cubicBezTo>
                    <a:cubicBezTo>
                      <a:pt x="512" y="529"/>
                      <a:pt x="526" y="529"/>
                      <a:pt x="544" y="531"/>
                    </a:cubicBezTo>
                    <a:lnTo>
                      <a:pt x="604" y="538"/>
                    </a:lnTo>
                    <a:lnTo>
                      <a:pt x="613" y="479"/>
                    </a:lnTo>
                    <a:cubicBezTo>
                      <a:pt x="650" y="240"/>
                      <a:pt x="851" y="65"/>
                      <a:pt x="1088" y="65"/>
                    </a:cubicBezTo>
                    <a:cubicBezTo>
                      <a:pt x="1326" y="65"/>
                      <a:pt x="1526" y="240"/>
                      <a:pt x="1563" y="479"/>
                    </a:cubicBezTo>
                    <a:lnTo>
                      <a:pt x="1572" y="538"/>
                    </a:lnTo>
                    <a:lnTo>
                      <a:pt x="1632" y="531"/>
                    </a:lnTo>
                    <a:cubicBezTo>
                      <a:pt x="1646" y="530"/>
                      <a:pt x="1661" y="529"/>
                      <a:pt x="1676" y="529"/>
                    </a:cubicBezTo>
                    <a:cubicBezTo>
                      <a:pt x="1860" y="529"/>
                      <a:pt x="2023" y="646"/>
                      <a:pt x="2087" y="823"/>
                    </a:cubicBezTo>
                    <a:lnTo>
                      <a:pt x="2115" y="823"/>
                    </a:lnTo>
                    <a:cubicBezTo>
                      <a:pt x="2047" y="618"/>
                      <a:pt x="1845" y="482"/>
                      <a:pt x="1629" y="505"/>
                    </a:cubicBezTo>
                    <a:lnTo>
                      <a:pt x="1594" y="509"/>
                    </a:lnTo>
                    <a:lnTo>
                      <a:pt x="1589" y="476"/>
                    </a:lnTo>
                    <a:cubicBezTo>
                      <a:pt x="1549" y="223"/>
                      <a:pt x="1338" y="39"/>
                      <a:pt x="1087" y="39"/>
                    </a:cubicBezTo>
                    <a:cubicBezTo>
                      <a:pt x="836" y="39"/>
                      <a:pt x="625" y="223"/>
                      <a:pt x="584" y="476"/>
                    </a:cubicBezTo>
                    <a:lnTo>
                      <a:pt x="579" y="509"/>
                    </a:lnTo>
                    <a:lnTo>
                      <a:pt x="544" y="505"/>
                    </a:lnTo>
                    <a:cubicBezTo>
                      <a:pt x="529" y="504"/>
                      <a:pt x="512" y="503"/>
                      <a:pt x="495" y="503"/>
                    </a:cubicBezTo>
                    <a:cubicBezTo>
                      <a:pt x="240" y="503"/>
                      <a:pt x="31" y="715"/>
                      <a:pt x="31" y="977"/>
                    </a:cubicBezTo>
                    <a:cubicBezTo>
                      <a:pt x="31" y="1224"/>
                      <a:pt x="213" y="1427"/>
                      <a:pt x="452" y="1449"/>
                    </a:cubicBezTo>
                    <a:lnTo>
                      <a:pt x="473" y="14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47" name="任意多边形 3217"/>
              <p:cNvSpPr>
                <a:spLocks noChangeArrowheads="1"/>
              </p:cNvSpPr>
              <p:nvPr/>
            </p:nvSpPr>
            <p:spPr bwMode="auto">
              <a:xfrm>
                <a:off x="15485" y="5378"/>
                <a:ext cx="170" cy="170"/>
              </a:xfrm>
              <a:custGeom>
                <a:avLst/>
                <a:gdLst>
                  <a:gd name="T0" fmla="*/ 15 w 298"/>
                  <a:gd name="T1" fmla="*/ 31 h 299"/>
                  <a:gd name="T2" fmla="*/ 0 w 298"/>
                  <a:gd name="T3" fmla="*/ 15 h 299"/>
                  <a:gd name="T4" fmla="*/ 15 w 298"/>
                  <a:gd name="T5" fmla="*/ 0 h 299"/>
                  <a:gd name="T6" fmla="*/ 31 w 298"/>
                  <a:gd name="T7" fmla="*/ 15 h 299"/>
                  <a:gd name="T8" fmla="*/ 15 w 298"/>
                  <a:gd name="T9" fmla="*/ 31 h 299"/>
                  <a:gd name="T10" fmla="*/ 15 w 298"/>
                  <a:gd name="T11" fmla="*/ 7 h 299"/>
                  <a:gd name="T12" fmla="*/ 7 w 298"/>
                  <a:gd name="T13" fmla="*/ 15 h 299"/>
                  <a:gd name="T14" fmla="*/ 15 w 298"/>
                  <a:gd name="T15" fmla="*/ 24 h 299"/>
                  <a:gd name="T16" fmla="*/ 24 w 298"/>
                  <a:gd name="T17" fmla="*/ 15 h 299"/>
                  <a:gd name="T18" fmla="*/ 15 w 298"/>
                  <a:gd name="T19" fmla="*/ 7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8" h="299">
                    <a:moveTo>
                      <a:pt x="148" y="298"/>
                    </a:moveTo>
                    <a:cubicBezTo>
                      <a:pt x="67" y="298"/>
                      <a:pt x="0" y="230"/>
                      <a:pt x="0" y="149"/>
                    </a:cubicBezTo>
                    <a:cubicBezTo>
                      <a:pt x="0" y="67"/>
                      <a:pt x="66" y="0"/>
                      <a:pt x="148" y="0"/>
                    </a:cubicBezTo>
                    <a:cubicBezTo>
                      <a:pt x="229" y="0"/>
                      <a:pt x="297" y="67"/>
                      <a:pt x="297" y="149"/>
                    </a:cubicBezTo>
                    <a:cubicBezTo>
                      <a:pt x="297" y="230"/>
                      <a:pt x="231" y="298"/>
                      <a:pt x="148" y="298"/>
                    </a:cubicBezTo>
                    <a:close/>
                    <a:moveTo>
                      <a:pt x="148" y="72"/>
                    </a:moveTo>
                    <a:cubicBezTo>
                      <a:pt x="107" y="72"/>
                      <a:pt x="72" y="106"/>
                      <a:pt x="72" y="149"/>
                    </a:cubicBezTo>
                    <a:cubicBezTo>
                      <a:pt x="72" y="190"/>
                      <a:pt x="106" y="225"/>
                      <a:pt x="148" y="225"/>
                    </a:cubicBezTo>
                    <a:cubicBezTo>
                      <a:pt x="190" y="225"/>
                      <a:pt x="225" y="191"/>
                      <a:pt x="225" y="149"/>
                    </a:cubicBezTo>
                    <a:cubicBezTo>
                      <a:pt x="225" y="106"/>
                      <a:pt x="191" y="72"/>
                      <a:pt x="14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grpSp>
        <p:nvGrpSpPr>
          <p:cNvPr id="648" name="组合 647"/>
          <p:cNvGrpSpPr>
            <a:grpSpLocks noChangeAspect="1"/>
          </p:cNvGrpSpPr>
          <p:nvPr/>
        </p:nvGrpSpPr>
        <p:grpSpPr>
          <a:xfrm>
            <a:off x="2623466" y="7177027"/>
            <a:ext cx="469581" cy="396000"/>
            <a:chOff x="1176338" y="2682875"/>
            <a:chExt cx="557212" cy="469900"/>
          </a:xfrm>
        </p:grpSpPr>
        <p:sp>
          <p:nvSpPr>
            <p:cNvPr id="649" name="任意多边形 81"/>
            <p:cNvSpPr>
              <a:spLocks/>
            </p:cNvSpPr>
            <p:nvPr/>
          </p:nvSpPr>
          <p:spPr bwMode="auto">
            <a:xfrm>
              <a:off x="1176338" y="2682875"/>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650" name="组合 42"/>
            <p:cNvGrpSpPr>
              <a:grpSpLocks noChangeAspect="1"/>
            </p:cNvGrpSpPr>
            <p:nvPr/>
          </p:nvGrpSpPr>
          <p:grpSpPr bwMode="auto">
            <a:xfrm>
              <a:off x="1225801" y="2701485"/>
              <a:ext cx="454130" cy="432000"/>
              <a:chOff x="14938" y="4833"/>
              <a:chExt cx="1259" cy="1195"/>
            </a:xfrm>
            <a:solidFill>
              <a:schemeClr val="bg1"/>
            </a:solidFill>
          </p:grpSpPr>
          <p:sp>
            <p:nvSpPr>
              <p:cNvPr id="651" name="任意多边形 3203"/>
              <p:cNvSpPr>
                <a:spLocks noChangeArrowheads="1"/>
              </p:cNvSpPr>
              <p:nvPr/>
            </p:nvSpPr>
            <p:spPr bwMode="auto">
              <a:xfrm>
                <a:off x="15133" y="5730"/>
                <a:ext cx="850" cy="288"/>
              </a:xfrm>
              <a:custGeom>
                <a:avLst/>
                <a:gdLst>
                  <a:gd name="T0" fmla="*/ 4 w 1498"/>
                  <a:gd name="T1" fmla="*/ 34 h 507"/>
                  <a:gd name="T2" fmla="*/ 35 w 1498"/>
                  <a:gd name="T3" fmla="*/ 34 h 507"/>
                  <a:gd name="T4" fmla="*/ 35 w 1498"/>
                  <a:gd name="T5" fmla="*/ 18 h 507"/>
                  <a:gd name="T6" fmla="*/ 4 w 1498"/>
                  <a:gd name="T7" fmla="*/ 18 h 507"/>
                  <a:gd name="T8" fmla="*/ 4 w 1498"/>
                  <a:gd name="T9" fmla="*/ 34 h 507"/>
                  <a:gd name="T10" fmla="*/ 0 w 1498"/>
                  <a:gd name="T11" fmla="*/ 14 h 507"/>
                  <a:gd name="T12" fmla="*/ 39 w 1498"/>
                  <a:gd name="T13" fmla="*/ 14 h 507"/>
                  <a:gd name="T14" fmla="*/ 39 w 1498"/>
                  <a:gd name="T15" fmla="*/ 37 h 507"/>
                  <a:gd name="T16" fmla="*/ 0 w 1498"/>
                  <a:gd name="T17" fmla="*/ 37 h 507"/>
                  <a:gd name="T18" fmla="*/ 0 w 1498"/>
                  <a:gd name="T19" fmla="*/ 14 h 507"/>
                  <a:gd name="T20" fmla="*/ 62 w 1498"/>
                  <a:gd name="T21" fmla="*/ 34 h 507"/>
                  <a:gd name="T22" fmla="*/ 93 w 1498"/>
                  <a:gd name="T23" fmla="*/ 34 h 507"/>
                  <a:gd name="T24" fmla="*/ 93 w 1498"/>
                  <a:gd name="T25" fmla="*/ 18 h 507"/>
                  <a:gd name="T26" fmla="*/ 62 w 1498"/>
                  <a:gd name="T27" fmla="*/ 18 h 507"/>
                  <a:gd name="T28" fmla="*/ 62 w 1498"/>
                  <a:gd name="T29" fmla="*/ 34 h 507"/>
                  <a:gd name="T30" fmla="*/ 58 w 1498"/>
                  <a:gd name="T31" fmla="*/ 14 h 507"/>
                  <a:gd name="T32" fmla="*/ 97 w 1498"/>
                  <a:gd name="T33" fmla="*/ 14 h 507"/>
                  <a:gd name="T34" fmla="*/ 97 w 1498"/>
                  <a:gd name="T35" fmla="*/ 37 h 507"/>
                  <a:gd name="T36" fmla="*/ 58 w 1498"/>
                  <a:gd name="T37" fmla="*/ 37 h 507"/>
                  <a:gd name="T38" fmla="*/ 58 w 1498"/>
                  <a:gd name="T39" fmla="*/ 14 h 507"/>
                  <a:gd name="T40" fmla="*/ 120 w 1498"/>
                  <a:gd name="T41" fmla="*/ 34 h 507"/>
                  <a:gd name="T42" fmla="*/ 152 w 1498"/>
                  <a:gd name="T43" fmla="*/ 34 h 507"/>
                  <a:gd name="T44" fmla="*/ 152 w 1498"/>
                  <a:gd name="T45" fmla="*/ 18 h 507"/>
                  <a:gd name="T46" fmla="*/ 120 w 1498"/>
                  <a:gd name="T47" fmla="*/ 18 h 507"/>
                  <a:gd name="T48" fmla="*/ 120 w 1498"/>
                  <a:gd name="T49" fmla="*/ 34 h 507"/>
                  <a:gd name="T50" fmla="*/ 116 w 1498"/>
                  <a:gd name="T51" fmla="*/ 14 h 507"/>
                  <a:gd name="T52" fmla="*/ 155 w 1498"/>
                  <a:gd name="T53" fmla="*/ 14 h 507"/>
                  <a:gd name="T54" fmla="*/ 155 w 1498"/>
                  <a:gd name="T55" fmla="*/ 37 h 507"/>
                  <a:gd name="T56" fmla="*/ 116 w 1498"/>
                  <a:gd name="T57" fmla="*/ 37 h 507"/>
                  <a:gd name="T58" fmla="*/ 116 w 1498"/>
                  <a:gd name="T59" fmla="*/ 14 h 507"/>
                  <a:gd name="T60" fmla="*/ 8 w 1498"/>
                  <a:gd name="T61" fmla="*/ 53 h 507"/>
                  <a:gd name="T62" fmla="*/ 8 w 1498"/>
                  <a:gd name="T63" fmla="*/ 49 h 507"/>
                  <a:gd name="T64" fmla="*/ 27 w 1498"/>
                  <a:gd name="T65" fmla="*/ 49 h 507"/>
                  <a:gd name="T66" fmla="*/ 27 w 1498"/>
                  <a:gd name="T67" fmla="*/ 53 h 507"/>
                  <a:gd name="T68" fmla="*/ 8 w 1498"/>
                  <a:gd name="T69" fmla="*/ 53 h 507"/>
                  <a:gd name="T70" fmla="*/ 70 w 1498"/>
                  <a:gd name="T71" fmla="*/ 53 h 507"/>
                  <a:gd name="T72" fmla="*/ 70 w 1498"/>
                  <a:gd name="T73" fmla="*/ 49 h 507"/>
                  <a:gd name="T74" fmla="*/ 89 w 1498"/>
                  <a:gd name="T75" fmla="*/ 49 h 507"/>
                  <a:gd name="T76" fmla="*/ 89 w 1498"/>
                  <a:gd name="T77" fmla="*/ 53 h 507"/>
                  <a:gd name="T78" fmla="*/ 70 w 1498"/>
                  <a:gd name="T79" fmla="*/ 53 h 507"/>
                  <a:gd name="T80" fmla="*/ 18 w 1498"/>
                  <a:gd name="T81" fmla="*/ 4 h 507"/>
                  <a:gd name="T82" fmla="*/ 18 w 1498"/>
                  <a:gd name="T83" fmla="*/ 0 h 507"/>
                  <a:gd name="T84" fmla="*/ 138 w 1498"/>
                  <a:gd name="T85" fmla="*/ 0 h 507"/>
                  <a:gd name="T86" fmla="*/ 138 w 1498"/>
                  <a:gd name="T87" fmla="*/ 4 h 507"/>
                  <a:gd name="T88" fmla="*/ 18 w 1498"/>
                  <a:gd name="T89" fmla="*/ 4 h 507"/>
                  <a:gd name="T90" fmla="*/ 128 w 1498"/>
                  <a:gd name="T91" fmla="*/ 53 h 507"/>
                  <a:gd name="T92" fmla="*/ 128 w 1498"/>
                  <a:gd name="T93" fmla="*/ 49 h 507"/>
                  <a:gd name="T94" fmla="*/ 148 w 1498"/>
                  <a:gd name="T95" fmla="*/ 49 h 507"/>
                  <a:gd name="T96" fmla="*/ 148 w 1498"/>
                  <a:gd name="T97" fmla="*/ 53 h 507"/>
                  <a:gd name="T98" fmla="*/ 128 w 1498"/>
                  <a:gd name="T99" fmla="*/ 53 h 5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98" h="507">
                    <a:moveTo>
                      <a:pt x="37" y="318"/>
                    </a:moveTo>
                    <a:lnTo>
                      <a:pt x="336" y="318"/>
                    </a:lnTo>
                    <a:lnTo>
                      <a:pt x="336" y="168"/>
                    </a:lnTo>
                    <a:lnTo>
                      <a:pt x="37" y="168"/>
                    </a:lnTo>
                    <a:lnTo>
                      <a:pt x="37" y="318"/>
                    </a:lnTo>
                    <a:close/>
                    <a:moveTo>
                      <a:pt x="0" y="131"/>
                    </a:moveTo>
                    <a:lnTo>
                      <a:pt x="374" y="131"/>
                    </a:lnTo>
                    <a:lnTo>
                      <a:pt x="374" y="356"/>
                    </a:lnTo>
                    <a:lnTo>
                      <a:pt x="0" y="356"/>
                    </a:lnTo>
                    <a:lnTo>
                      <a:pt x="0" y="131"/>
                    </a:lnTo>
                    <a:close/>
                    <a:moveTo>
                      <a:pt x="599" y="318"/>
                    </a:moveTo>
                    <a:lnTo>
                      <a:pt x="898" y="318"/>
                    </a:lnTo>
                    <a:lnTo>
                      <a:pt x="898" y="168"/>
                    </a:lnTo>
                    <a:lnTo>
                      <a:pt x="599" y="168"/>
                    </a:lnTo>
                    <a:lnTo>
                      <a:pt x="599" y="318"/>
                    </a:lnTo>
                    <a:close/>
                    <a:moveTo>
                      <a:pt x="562" y="131"/>
                    </a:moveTo>
                    <a:lnTo>
                      <a:pt x="936" y="131"/>
                    </a:lnTo>
                    <a:lnTo>
                      <a:pt x="936" y="356"/>
                    </a:lnTo>
                    <a:lnTo>
                      <a:pt x="562" y="356"/>
                    </a:lnTo>
                    <a:lnTo>
                      <a:pt x="562" y="131"/>
                    </a:lnTo>
                    <a:close/>
                    <a:moveTo>
                      <a:pt x="1161" y="318"/>
                    </a:moveTo>
                    <a:lnTo>
                      <a:pt x="1459" y="318"/>
                    </a:lnTo>
                    <a:lnTo>
                      <a:pt x="1459" y="168"/>
                    </a:lnTo>
                    <a:lnTo>
                      <a:pt x="1161" y="168"/>
                    </a:lnTo>
                    <a:lnTo>
                      <a:pt x="1161" y="318"/>
                    </a:lnTo>
                    <a:close/>
                    <a:moveTo>
                      <a:pt x="1124" y="131"/>
                    </a:moveTo>
                    <a:lnTo>
                      <a:pt x="1497" y="131"/>
                    </a:lnTo>
                    <a:lnTo>
                      <a:pt x="1497" y="356"/>
                    </a:lnTo>
                    <a:lnTo>
                      <a:pt x="1124" y="356"/>
                    </a:lnTo>
                    <a:lnTo>
                      <a:pt x="1124" y="131"/>
                    </a:lnTo>
                    <a:close/>
                    <a:moveTo>
                      <a:pt x="75" y="506"/>
                    </a:moveTo>
                    <a:lnTo>
                      <a:pt x="75" y="469"/>
                    </a:lnTo>
                    <a:lnTo>
                      <a:pt x="262" y="469"/>
                    </a:lnTo>
                    <a:lnTo>
                      <a:pt x="262" y="506"/>
                    </a:lnTo>
                    <a:lnTo>
                      <a:pt x="75" y="506"/>
                    </a:lnTo>
                    <a:close/>
                    <a:moveTo>
                      <a:pt x="674" y="506"/>
                    </a:moveTo>
                    <a:lnTo>
                      <a:pt x="674" y="469"/>
                    </a:lnTo>
                    <a:lnTo>
                      <a:pt x="862" y="469"/>
                    </a:lnTo>
                    <a:lnTo>
                      <a:pt x="862" y="506"/>
                    </a:lnTo>
                    <a:lnTo>
                      <a:pt x="674" y="506"/>
                    </a:lnTo>
                    <a:close/>
                    <a:moveTo>
                      <a:pt x="168" y="38"/>
                    </a:moveTo>
                    <a:lnTo>
                      <a:pt x="168" y="0"/>
                    </a:lnTo>
                    <a:lnTo>
                      <a:pt x="1328" y="0"/>
                    </a:lnTo>
                    <a:lnTo>
                      <a:pt x="1328" y="38"/>
                    </a:lnTo>
                    <a:lnTo>
                      <a:pt x="168" y="38"/>
                    </a:lnTo>
                    <a:close/>
                    <a:moveTo>
                      <a:pt x="1235" y="506"/>
                    </a:moveTo>
                    <a:lnTo>
                      <a:pt x="1235" y="469"/>
                    </a:lnTo>
                    <a:lnTo>
                      <a:pt x="1422" y="469"/>
                    </a:lnTo>
                    <a:lnTo>
                      <a:pt x="1422" y="506"/>
                    </a:lnTo>
                    <a:lnTo>
                      <a:pt x="1235"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52" name="任意多边形 3204"/>
              <p:cNvSpPr>
                <a:spLocks noChangeArrowheads="1"/>
              </p:cNvSpPr>
              <p:nvPr/>
            </p:nvSpPr>
            <p:spPr bwMode="auto">
              <a:xfrm>
                <a:off x="15123" y="5720"/>
                <a:ext cx="870" cy="308"/>
              </a:xfrm>
              <a:custGeom>
                <a:avLst/>
                <a:gdLst>
                  <a:gd name="T0" fmla="*/ 128 w 1535"/>
                  <a:gd name="T1" fmla="*/ 56 h 543"/>
                  <a:gd name="T2" fmla="*/ 151 w 1535"/>
                  <a:gd name="T3" fmla="*/ 49 h 543"/>
                  <a:gd name="T4" fmla="*/ 131 w 1535"/>
                  <a:gd name="T5" fmla="*/ 52 h 543"/>
                  <a:gd name="T6" fmla="*/ 147 w 1535"/>
                  <a:gd name="T7" fmla="*/ 52 h 543"/>
                  <a:gd name="T8" fmla="*/ 92 w 1535"/>
                  <a:gd name="T9" fmla="*/ 56 h 543"/>
                  <a:gd name="T10" fmla="*/ 70 w 1535"/>
                  <a:gd name="T11" fmla="*/ 49 h 543"/>
                  <a:gd name="T12" fmla="*/ 92 w 1535"/>
                  <a:gd name="T13" fmla="*/ 56 h 543"/>
                  <a:gd name="T14" fmla="*/ 89 w 1535"/>
                  <a:gd name="T15" fmla="*/ 52 h 543"/>
                  <a:gd name="T16" fmla="*/ 73 w 1535"/>
                  <a:gd name="T17" fmla="*/ 52 h 543"/>
                  <a:gd name="T18" fmla="*/ 8 w 1535"/>
                  <a:gd name="T19" fmla="*/ 56 h 543"/>
                  <a:gd name="T20" fmla="*/ 31 w 1535"/>
                  <a:gd name="T21" fmla="*/ 49 h 543"/>
                  <a:gd name="T22" fmla="*/ 11 w 1535"/>
                  <a:gd name="T23" fmla="*/ 52 h 543"/>
                  <a:gd name="T24" fmla="*/ 27 w 1535"/>
                  <a:gd name="T25" fmla="*/ 52 h 543"/>
                  <a:gd name="T26" fmla="*/ 158 w 1535"/>
                  <a:gd name="T27" fmla="*/ 40 h 543"/>
                  <a:gd name="T28" fmla="*/ 116 w 1535"/>
                  <a:gd name="T29" fmla="*/ 14 h 543"/>
                  <a:gd name="T30" fmla="*/ 158 w 1535"/>
                  <a:gd name="T31" fmla="*/ 40 h 543"/>
                  <a:gd name="T32" fmla="*/ 155 w 1535"/>
                  <a:gd name="T33" fmla="*/ 37 h 543"/>
                  <a:gd name="T34" fmla="*/ 155 w 1535"/>
                  <a:gd name="T35" fmla="*/ 18 h 543"/>
                  <a:gd name="T36" fmla="*/ 120 w 1535"/>
                  <a:gd name="T37" fmla="*/ 37 h 543"/>
                  <a:gd name="T38" fmla="*/ 120 w 1535"/>
                  <a:gd name="T39" fmla="*/ 18 h 543"/>
                  <a:gd name="T40" fmla="*/ 100 w 1535"/>
                  <a:gd name="T41" fmla="*/ 40 h 543"/>
                  <a:gd name="T42" fmla="*/ 58 w 1535"/>
                  <a:gd name="T43" fmla="*/ 14 h 543"/>
                  <a:gd name="T44" fmla="*/ 100 w 1535"/>
                  <a:gd name="T45" fmla="*/ 40 h 543"/>
                  <a:gd name="T46" fmla="*/ 97 w 1535"/>
                  <a:gd name="T47" fmla="*/ 37 h 543"/>
                  <a:gd name="T48" fmla="*/ 96 w 1535"/>
                  <a:gd name="T49" fmla="*/ 18 h 543"/>
                  <a:gd name="T50" fmla="*/ 62 w 1535"/>
                  <a:gd name="T51" fmla="*/ 37 h 543"/>
                  <a:gd name="T52" fmla="*/ 62 w 1535"/>
                  <a:gd name="T53" fmla="*/ 18 h 543"/>
                  <a:gd name="T54" fmla="*/ 43 w 1535"/>
                  <a:gd name="T55" fmla="*/ 40 h 543"/>
                  <a:gd name="T56" fmla="*/ 0 w 1535"/>
                  <a:gd name="T57" fmla="*/ 14 h 543"/>
                  <a:gd name="T58" fmla="*/ 43 w 1535"/>
                  <a:gd name="T59" fmla="*/ 40 h 543"/>
                  <a:gd name="T60" fmla="*/ 39 w 1535"/>
                  <a:gd name="T61" fmla="*/ 37 h 543"/>
                  <a:gd name="T62" fmla="*/ 39 w 1535"/>
                  <a:gd name="T63" fmla="*/ 18 h 543"/>
                  <a:gd name="T64" fmla="*/ 4 w 1535"/>
                  <a:gd name="T65" fmla="*/ 37 h 543"/>
                  <a:gd name="T66" fmla="*/ 4 w 1535"/>
                  <a:gd name="T67" fmla="*/ 18 h 543"/>
                  <a:gd name="T68" fmla="*/ 124 w 1535"/>
                  <a:gd name="T69" fmla="*/ 33 h 543"/>
                  <a:gd name="T70" fmla="*/ 151 w 1535"/>
                  <a:gd name="T71" fmla="*/ 21 h 543"/>
                  <a:gd name="T72" fmla="*/ 124 w 1535"/>
                  <a:gd name="T73" fmla="*/ 33 h 543"/>
                  <a:gd name="T74" fmla="*/ 93 w 1535"/>
                  <a:gd name="T75" fmla="*/ 33 h 543"/>
                  <a:gd name="T76" fmla="*/ 66 w 1535"/>
                  <a:gd name="T77" fmla="*/ 21 h 543"/>
                  <a:gd name="T78" fmla="*/ 8 w 1535"/>
                  <a:gd name="T79" fmla="*/ 33 h 543"/>
                  <a:gd name="T80" fmla="*/ 35 w 1535"/>
                  <a:gd name="T81" fmla="*/ 21 h 543"/>
                  <a:gd name="T82" fmla="*/ 8 w 1535"/>
                  <a:gd name="T83" fmla="*/ 33 h 543"/>
                  <a:gd name="T84" fmla="*/ 18 w 1535"/>
                  <a:gd name="T85" fmla="*/ 8 h 543"/>
                  <a:gd name="T86" fmla="*/ 141 w 1535"/>
                  <a:gd name="T87" fmla="*/ 0 h 543"/>
                  <a:gd name="T88" fmla="*/ 21 w 1535"/>
                  <a:gd name="T89" fmla="*/ 4 h 543"/>
                  <a:gd name="T90" fmla="*/ 137 w 1535"/>
                  <a:gd name="T91" fmla="*/ 3 h 5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35" h="543">
                    <a:moveTo>
                      <a:pt x="1459" y="542"/>
                    </a:moveTo>
                    <a:lnTo>
                      <a:pt x="1236" y="542"/>
                    </a:lnTo>
                    <a:lnTo>
                      <a:pt x="1236" y="469"/>
                    </a:lnTo>
                    <a:lnTo>
                      <a:pt x="1459" y="469"/>
                    </a:lnTo>
                    <a:lnTo>
                      <a:pt x="1459" y="542"/>
                    </a:lnTo>
                    <a:close/>
                    <a:moveTo>
                      <a:pt x="1272" y="506"/>
                    </a:moveTo>
                    <a:lnTo>
                      <a:pt x="1423" y="506"/>
                    </a:lnTo>
                    <a:lnTo>
                      <a:pt x="1423" y="505"/>
                    </a:lnTo>
                    <a:lnTo>
                      <a:pt x="1272" y="506"/>
                    </a:lnTo>
                    <a:close/>
                    <a:moveTo>
                      <a:pt x="898" y="542"/>
                    </a:moveTo>
                    <a:lnTo>
                      <a:pt x="674" y="542"/>
                    </a:lnTo>
                    <a:lnTo>
                      <a:pt x="674" y="469"/>
                    </a:lnTo>
                    <a:lnTo>
                      <a:pt x="898" y="469"/>
                    </a:lnTo>
                    <a:lnTo>
                      <a:pt x="898" y="542"/>
                    </a:lnTo>
                    <a:close/>
                    <a:moveTo>
                      <a:pt x="711" y="506"/>
                    </a:moveTo>
                    <a:lnTo>
                      <a:pt x="863" y="506"/>
                    </a:lnTo>
                    <a:lnTo>
                      <a:pt x="863" y="505"/>
                    </a:lnTo>
                    <a:lnTo>
                      <a:pt x="711" y="506"/>
                    </a:lnTo>
                    <a:close/>
                    <a:moveTo>
                      <a:pt x="298" y="542"/>
                    </a:moveTo>
                    <a:lnTo>
                      <a:pt x="74" y="542"/>
                    </a:lnTo>
                    <a:lnTo>
                      <a:pt x="74" y="469"/>
                    </a:lnTo>
                    <a:lnTo>
                      <a:pt x="298" y="469"/>
                    </a:lnTo>
                    <a:lnTo>
                      <a:pt x="298" y="542"/>
                    </a:lnTo>
                    <a:close/>
                    <a:moveTo>
                      <a:pt x="112" y="506"/>
                    </a:moveTo>
                    <a:lnTo>
                      <a:pt x="263" y="506"/>
                    </a:lnTo>
                    <a:lnTo>
                      <a:pt x="263" y="505"/>
                    </a:lnTo>
                    <a:lnTo>
                      <a:pt x="112" y="506"/>
                    </a:lnTo>
                    <a:close/>
                    <a:moveTo>
                      <a:pt x="1534" y="392"/>
                    </a:moveTo>
                    <a:lnTo>
                      <a:pt x="1124" y="392"/>
                    </a:lnTo>
                    <a:lnTo>
                      <a:pt x="1124" y="131"/>
                    </a:lnTo>
                    <a:lnTo>
                      <a:pt x="1534" y="131"/>
                    </a:lnTo>
                    <a:lnTo>
                      <a:pt x="1534" y="392"/>
                    </a:lnTo>
                    <a:close/>
                    <a:moveTo>
                      <a:pt x="1161" y="356"/>
                    </a:moveTo>
                    <a:lnTo>
                      <a:pt x="1498" y="356"/>
                    </a:lnTo>
                    <a:lnTo>
                      <a:pt x="1498" y="168"/>
                    </a:lnTo>
                    <a:lnTo>
                      <a:pt x="1496" y="168"/>
                    </a:lnTo>
                    <a:lnTo>
                      <a:pt x="1496" y="355"/>
                    </a:lnTo>
                    <a:lnTo>
                      <a:pt x="1162" y="355"/>
                    </a:lnTo>
                    <a:lnTo>
                      <a:pt x="1162" y="168"/>
                    </a:lnTo>
                    <a:lnTo>
                      <a:pt x="1161" y="168"/>
                    </a:lnTo>
                    <a:lnTo>
                      <a:pt x="1161" y="356"/>
                    </a:lnTo>
                    <a:close/>
                    <a:moveTo>
                      <a:pt x="973" y="392"/>
                    </a:moveTo>
                    <a:lnTo>
                      <a:pt x="562" y="392"/>
                    </a:lnTo>
                    <a:lnTo>
                      <a:pt x="562" y="131"/>
                    </a:lnTo>
                    <a:lnTo>
                      <a:pt x="973" y="131"/>
                    </a:lnTo>
                    <a:lnTo>
                      <a:pt x="973" y="392"/>
                    </a:lnTo>
                    <a:close/>
                    <a:moveTo>
                      <a:pt x="599" y="356"/>
                    </a:moveTo>
                    <a:lnTo>
                      <a:pt x="937" y="356"/>
                    </a:lnTo>
                    <a:lnTo>
                      <a:pt x="937" y="168"/>
                    </a:lnTo>
                    <a:lnTo>
                      <a:pt x="935" y="168"/>
                    </a:lnTo>
                    <a:lnTo>
                      <a:pt x="935" y="355"/>
                    </a:lnTo>
                    <a:lnTo>
                      <a:pt x="600" y="355"/>
                    </a:lnTo>
                    <a:lnTo>
                      <a:pt x="600" y="168"/>
                    </a:lnTo>
                    <a:lnTo>
                      <a:pt x="599" y="168"/>
                    </a:lnTo>
                    <a:lnTo>
                      <a:pt x="599" y="356"/>
                    </a:lnTo>
                    <a:close/>
                    <a:moveTo>
                      <a:pt x="411" y="392"/>
                    </a:moveTo>
                    <a:lnTo>
                      <a:pt x="0" y="392"/>
                    </a:lnTo>
                    <a:lnTo>
                      <a:pt x="0" y="131"/>
                    </a:lnTo>
                    <a:lnTo>
                      <a:pt x="411" y="131"/>
                    </a:lnTo>
                    <a:lnTo>
                      <a:pt x="411" y="392"/>
                    </a:lnTo>
                    <a:close/>
                    <a:moveTo>
                      <a:pt x="37" y="356"/>
                    </a:moveTo>
                    <a:lnTo>
                      <a:pt x="375" y="356"/>
                    </a:lnTo>
                    <a:lnTo>
                      <a:pt x="375" y="168"/>
                    </a:lnTo>
                    <a:lnTo>
                      <a:pt x="373" y="168"/>
                    </a:lnTo>
                    <a:lnTo>
                      <a:pt x="373" y="355"/>
                    </a:lnTo>
                    <a:lnTo>
                      <a:pt x="38" y="355"/>
                    </a:lnTo>
                    <a:lnTo>
                      <a:pt x="38" y="168"/>
                    </a:lnTo>
                    <a:lnTo>
                      <a:pt x="37" y="168"/>
                    </a:lnTo>
                    <a:lnTo>
                      <a:pt x="37" y="356"/>
                    </a:lnTo>
                    <a:close/>
                    <a:moveTo>
                      <a:pt x="1198" y="318"/>
                    </a:moveTo>
                    <a:lnTo>
                      <a:pt x="1460" y="318"/>
                    </a:lnTo>
                    <a:lnTo>
                      <a:pt x="1460" y="204"/>
                    </a:lnTo>
                    <a:lnTo>
                      <a:pt x="1198" y="204"/>
                    </a:lnTo>
                    <a:lnTo>
                      <a:pt x="1198" y="318"/>
                    </a:lnTo>
                    <a:close/>
                    <a:moveTo>
                      <a:pt x="636" y="318"/>
                    </a:moveTo>
                    <a:lnTo>
                      <a:pt x="899" y="318"/>
                    </a:lnTo>
                    <a:lnTo>
                      <a:pt x="899" y="204"/>
                    </a:lnTo>
                    <a:lnTo>
                      <a:pt x="636" y="204"/>
                    </a:lnTo>
                    <a:lnTo>
                      <a:pt x="636" y="318"/>
                    </a:lnTo>
                    <a:close/>
                    <a:moveTo>
                      <a:pt x="74" y="318"/>
                    </a:moveTo>
                    <a:lnTo>
                      <a:pt x="337" y="318"/>
                    </a:lnTo>
                    <a:lnTo>
                      <a:pt x="337" y="204"/>
                    </a:lnTo>
                    <a:lnTo>
                      <a:pt x="74" y="204"/>
                    </a:lnTo>
                    <a:lnTo>
                      <a:pt x="74" y="318"/>
                    </a:lnTo>
                    <a:close/>
                    <a:moveTo>
                      <a:pt x="1366" y="74"/>
                    </a:moveTo>
                    <a:lnTo>
                      <a:pt x="169" y="74"/>
                    </a:lnTo>
                    <a:lnTo>
                      <a:pt x="169" y="0"/>
                    </a:lnTo>
                    <a:lnTo>
                      <a:pt x="1366" y="0"/>
                    </a:lnTo>
                    <a:lnTo>
                      <a:pt x="1366" y="74"/>
                    </a:lnTo>
                    <a:close/>
                    <a:moveTo>
                      <a:pt x="205" y="37"/>
                    </a:moveTo>
                    <a:lnTo>
                      <a:pt x="1329" y="37"/>
                    </a:lnTo>
                    <a:lnTo>
                      <a:pt x="1329" y="36"/>
                    </a:lnTo>
                    <a:lnTo>
                      <a:pt x="20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53" name="任意多边形 3205"/>
              <p:cNvSpPr>
                <a:spLocks noChangeArrowheads="1"/>
              </p:cNvSpPr>
              <p:nvPr/>
            </p:nvSpPr>
            <p:spPr bwMode="auto">
              <a:xfrm>
                <a:off x="15218" y="5520"/>
                <a:ext cx="680" cy="498"/>
              </a:xfrm>
              <a:custGeom>
                <a:avLst/>
                <a:gdLst>
                  <a:gd name="T0" fmla="*/ 66 w 1198"/>
                  <a:gd name="T1" fmla="*/ 91 h 879"/>
                  <a:gd name="T2" fmla="*/ 62 w 1198"/>
                  <a:gd name="T3" fmla="*/ 91 h 879"/>
                  <a:gd name="T4" fmla="*/ 62 w 1198"/>
                  <a:gd name="T5" fmla="*/ 74 h 879"/>
                  <a:gd name="T6" fmla="*/ 66 w 1198"/>
                  <a:gd name="T7" fmla="*/ 74 h 879"/>
                  <a:gd name="T8" fmla="*/ 66 w 1198"/>
                  <a:gd name="T9" fmla="*/ 91 h 879"/>
                  <a:gd name="T10" fmla="*/ 66 w 1198"/>
                  <a:gd name="T11" fmla="*/ 52 h 879"/>
                  <a:gd name="T12" fmla="*/ 62 w 1198"/>
                  <a:gd name="T13" fmla="*/ 52 h 879"/>
                  <a:gd name="T14" fmla="*/ 62 w 1198"/>
                  <a:gd name="T15" fmla="*/ 0 h 879"/>
                  <a:gd name="T16" fmla="*/ 66 w 1198"/>
                  <a:gd name="T17" fmla="*/ 0 h 879"/>
                  <a:gd name="T18" fmla="*/ 66 w 1198"/>
                  <a:gd name="T19" fmla="*/ 52 h 879"/>
                  <a:gd name="T20" fmla="*/ 124 w 1198"/>
                  <a:gd name="T21" fmla="*/ 91 h 879"/>
                  <a:gd name="T22" fmla="*/ 120 w 1198"/>
                  <a:gd name="T23" fmla="*/ 91 h 879"/>
                  <a:gd name="T24" fmla="*/ 120 w 1198"/>
                  <a:gd name="T25" fmla="*/ 74 h 879"/>
                  <a:gd name="T26" fmla="*/ 124 w 1198"/>
                  <a:gd name="T27" fmla="*/ 74 h 879"/>
                  <a:gd name="T28" fmla="*/ 124 w 1198"/>
                  <a:gd name="T29" fmla="*/ 91 h 879"/>
                  <a:gd name="T30" fmla="*/ 124 w 1198"/>
                  <a:gd name="T31" fmla="*/ 53 h 879"/>
                  <a:gd name="T32" fmla="*/ 120 w 1198"/>
                  <a:gd name="T33" fmla="*/ 53 h 879"/>
                  <a:gd name="T34" fmla="*/ 120 w 1198"/>
                  <a:gd name="T35" fmla="*/ 39 h 879"/>
                  <a:gd name="T36" fmla="*/ 124 w 1198"/>
                  <a:gd name="T37" fmla="*/ 39 h 879"/>
                  <a:gd name="T38" fmla="*/ 124 w 1198"/>
                  <a:gd name="T39" fmla="*/ 53 h 879"/>
                  <a:gd name="T40" fmla="*/ 4 w 1198"/>
                  <a:gd name="T41" fmla="*/ 53 h 879"/>
                  <a:gd name="T42" fmla="*/ 0 w 1198"/>
                  <a:gd name="T43" fmla="*/ 53 h 879"/>
                  <a:gd name="T44" fmla="*/ 0 w 1198"/>
                  <a:gd name="T45" fmla="*/ 39 h 879"/>
                  <a:gd name="T46" fmla="*/ 4 w 1198"/>
                  <a:gd name="T47" fmla="*/ 39 h 879"/>
                  <a:gd name="T48" fmla="*/ 4 w 1198"/>
                  <a:gd name="T49" fmla="*/ 53 h 879"/>
                  <a:gd name="T50" fmla="*/ 4 w 1198"/>
                  <a:gd name="T51" fmla="*/ 91 h 879"/>
                  <a:gd name="T52" fmla="*/ 0 w 1198"/>
                  <a:gd name="T53" fmla="*/ 91 h 879"/>
                  <a:gd name="T54" fmla="*/ 0 w 1198"/>
                  <a:gd name="T55" fmla="*/ 74 h 879"/>
                  <a:gd name="T56" fmla="*/ 4 w 1198"/>
                  <a:gd name="T57" fmla="*/ 74 h 879"/>
                  <a:gd name="T58" fmla="*/ 4 w 1198"/>
                  <a:gd name="T59" fmla="*/ 91 h 8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98" h="879">
                    <a:moveTo>
                      <a:pt x="636" y="878"/>
                    </a:moveTo>
                    <a:lnTo>
                      <a:pt x="598" y="878"/>
                    </a:lnTo>
                    <a:lnTo>
                      <a:pt x="598" y="723"/>
                    </a:lnTo>
                    <a:lnTo>
                      <a:pt x="636" y="723"/>
                    </a:lnTo>
                    <a:lnTo>
                      <a:pt x="636" y="878"/>
                    </a:lnTo>
                    <a:close/>
                    <a:moveTo>
                      <a:pt x="636" y="503"/>
                    </a:moveTo>
                    <a:lnTo>
                      <a:pt x="598" y="503"/>
                    </a:lnTo>
                    <a:lnTo>
                      <a:pt x="598" y="0"/>
                    </a:lnTo>
                    <a:lnTo>
                      <a:pt x="636" y="0"/>
                    </a:lnTo>
                    <a:lnTo>
                      <a:pt x="636" y="503"/>
                    </a:lnTo>
                    <a:close/>
                    <a:moveTo>
                      <a:pt x="1197" y="878"/>
                    </a:moveTo>
                    <a:lnTo>
                      <a:pt x="1159" y="878"/>
                    </a:lnTo>
                    <a:lnTo>
                      <a:pt x="1159" y="723"/>
                    </a:lnTo>
                    <a:lnTo>
                      <a:pt x="1197" y="723"/>
                    </a:lnTo>
                    <a:lnTo>
                      <a:pt x="1197" y="878"/>
                    </a:lnTo>
                    <a:close/>
                    <a:moveTo>
                      <a:pt x="1197" y="513"/>
                    </a:moveTo>
                    <a:lnTo>
                      <a:pt x="1159" y="513"/>
                    </a:lnTo>
                    <a:lnTo>
                      <a:pt x="1159" y="372"/>
                    </a:lnTo>
                    <a:lnTo>
                      <a:pt x="1197" y="372"/>
                    </a:lnTo>
                    <a:lnTo>
                      <a:pt x="1197" y="513"/>
                    </a:lnTo>
                    <a:close/>
                    <a:moveTo>
                      <a:pt x="37" y="513"/>
                    </a:moveTo>
                    <a:lnTo>
                      <a:pt x="0" y="513"/>
                    </a:lnTo>
                    <a:lnTo>
                      <a:pt x="0" y="372"/>
                    </a:lnTo>
                    <a:lnTo>
                      <a:pt x="37" y="372"/>
                    </a:lnTo>
                    <a:lnTo>
                      <a:pt x="37" y="513"/>
                    </a:lnTo>
                    <a:close/>
                    <a:moveTo>
                      <a:pt x="37" y="878"/>
                    </a:moveTo>
                    <a:lnTo>
                      <a:pt x="0" y="878"/>
                    </a:lnTo>
                    <a:lnTo>
                      <a:pt x="0" y="723"/>
                    </a:lnTo>
                    <a:lnTo>
                      <a:pt x="37" y="723"/>
                    </a:lnTo>
                    <a:lnTo>
                      <a:pt x="37" y="8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54" name="任意多边形 3206"/>
              <p:cNvSpPr>
                <a:spLocks noChangeArrowheads="1"/>
              </p:cNvSpPr>
              <p:nvPr/>
            </p:nvSpPr>
            <p:spPr bwMode="auto">
              <a:xfrm>
                <a:off x="15208" y="5510"/>
                <a:ext cx="700" cy="518"/>
              </a:xfrm>
              <a:custGeom>
                <a:avLst/>
                <a:gdLst>
                  <a:gd name="T0" fmla="*/ 128 w 1234"/>
                  <a:gd name="T1" fmla="*/ 94 h 915"/>
                  <a:gd name="T2" fmla="*/ 120 w 1234"/>
                  <a:gd name="T3" fmla="*/ 94 h 915"/>
                  <a:gd name="T4" fmla="*/ 120 w 1234"/>
                  <a:gd name="T5" fmla="*/ 74 h 915"/>
                  <a:gd name="T6" fmla="*/ 128 w 1234"/>
                  <a:gd name="T7" fmla="*/ 74 h 915"/>
                  <a:gd name="T8" fmla="*/ 128 w 1234"/>
                  <a:gd name="T9" fmla="*/ 94 h 915"/>
                  <a:gd name="T10" fmla="*/ 124 w 1234"/>
                  <a:gd name="T11" fmla="*/ 90 h 915"/>
                  <a:gd name="T12" fmla="*/ 124 w 1234"/>
                  <a:gd name="T13" fmla="*/ 90 h 915"/>
                  <a:gd name="T14" fmla="*/ 124 w 1234"/>
                  <a:gd name="T15" fmla="*/ 78 h 915"/>
                  <a:gd name="T16" fmla="*/ 124 w 1234"/>
                  <a:gd name="T17" fmla="*/ 78 h 915"/>
                  <a:gd name="T18" fmla="*/ 124 w 1234"/>
                  <a:gd name="T19" fmla="*/ 90 h 915"/>
                  <a:gd name="T20" fmla="*/ 70 w 1234"/>
                  <a:gd name="T21" fmla="*/ 94 h 915"/>
                  <a:gd name="T22" fmla="*/ 62 w 1234"/>
                  <a:gd name="T23" fmla="*/ 94 h 915"/>
                  <a:gd name="T24" fmla="*/ 62 w 1234"/>
                  <a:gd name="T25" fmla="*/ 74 h 915"/>
                  <a:gd name="T26" fmla="*/ 70 w 1234"/>
                  <a:gd name="T27" fmla="*/ 74 h 915"/>
                  <a:gd name="T28" fmla="*/ 70 w 1234"/>
                  <a:gd name="T29" fmla="*/ 94 h 915"/>
                  <a:gd name="T30" fmla="*/ 66 w 1234"/>
                  <a:gd name="T31" fmla="*/ 90 h 915"/>
                  <a:gd name="T32" fmla="*/ 66 w 1234"/>
                  <a:gd name="T33" fmla="*/ 90 h 915"/>
                  <a:gd name="T34" fmla="*/ 66 w 1234"/>
                  <a:gd name="T35" fmla="*/ 78 h 915"/>
                  <a:gd name="T36" fmla="*/ 66 w 1234"/>
                  <a:gd name="T37" fmla="*/ 78 h 915"/>
                  <a:gd name="T38" fmla="*/ 66 w 1234"/>
                  <a:gd name="T39" fmla="*/ 90 h 915"/>
                  <a:gd name="T40" fmla="*/ 7 w 1234"/>
                  <a:gd name="T41" fmla="*/ 94 h 915"/>
                  <a:gd name="T42" fmla="*/ 0 w 1234"/>
                  <a:gd name="T43" fmla="*/ 94 h 915"/>
                  <a:gd name="T44" fmla="*/ 0 w 1234"/>
                  <a:gd name="T45" fmla="*/ 74 h 915"/>
                  <a:gd name="T46" fmla="*/ 7 w 1234"/>
                  <a:gd name="T47" fmla="*/ 74 h 915"/>
                  <a:gd name="T48" fmla="*/ 7 w 1234"/>
                  <a:gd name="T49" fmla="*/ 94 h 915"/>
                  <a:gd name="T50" fmla="*/ 3 w 1234"/>
                  <a:gd name="T51" fmla="*/ 90 h 915"/>
                  <a:gd name="T52" fmla="*/ 3 w 1234"/>
                  <a:gd name="T53" fmla="*/ 90 h 915"/>
                  <a:gd name="T54" fmla="*/ 4 w 1234"/>
                  <a:gd name="T55" fmla="*/ 78 h 915"/>
                  <a:gd name="T56" fmla="*/ 3 w 1234"/>
                  <a:gd name="T57" fmla="*/ 78 h 915"/>
                  <a:gd name="T58" fmla="*/ 3 w 1234"/>
                  <a:gd name="T59" fmla="*/ 90 h 915"/>
                  <a:gd name="T60" fmla="*/ 128 w 1234"/>
                  <a:gd name="T61" fmla="*/ 57 h 915"/>
                  <a:gd name="T62" fmla="*/ 120 w 1234"/>
                  <a:gd name="T63" fmla="*/ 57 h 915"/>
                  <a:gd name="T64" fmla="*/ 120 w 1234"/>
                  <a:gd name="T65" fmla="*/ 38 h 915"/>
                  <a:gd name="T66" fmla="*/ 128 w 1234"/>
                  <a:gd name="T67" fmla="*/ 38 h 915"/>
                  <a:gd name="T68" fmla="*/ 128 w 1234"/>
                  <a:gd name="T69" fmla="*/ 57 h 915"/>
                  <a:gd name="T70" fmla="*/ 124 w 1234"/>
                  <a:gd name="T71" fmla="*/ 53 h 915"/>
                  <a:gd name="T72" fmla="*/ 124 w 1234"/>
                  <a:gd name="T73" fmla="*/ 53 h 915"/>
                  <a:gd name="T74" fmla="*/ 124 w 1234"/>
                  <a:gd name="T75" fmla="*/ 42 h 915"/>
                  <a:gd name="T76" fmla="*/ 124 w 1234"/>
                  <a:gd name="T77" fmla="*/ 42 h 915"/>
                  <a:gd name="T78" fmla="*/ 124 w 1234"/>
                  <a:gd name="T79" fmla="*/ 53 h 915"/>
                  <a:gd name="T80" fmla="*/ 7 w 1234"/>
                  <a:gd name="T81" fmla="*/ 57 h 915"/>
                  <a:gd name="T82" fmla="*/ 0 w 1234"/>
                  <a:gd name="T83" fmla="*/ 57 h 915"/>
                  <a:gd name="T84" fmla="*/ 0 w 1234"/>
                  <a:gd name="T85" fmla="*/ 38 h 915"/>
                  <a:gd name="T86" fmla="*/ 7 w 1234"/>
                  <a:gd name="T87" fmla="*/ 38 h 915"/>
                  <a:gd name="T88" fmla="*/ 7 w 1234"/>
                  <a:gd name="T89" fmla="*/ 57 h 915"/>
                  <a:gd name="T90" fmla="*/ 3 w 1234"/>
                  <a:gd name="T91" fmla="*/ 53 h 915"/>
                  <a:gd name="T92" fmla="*/ 3 w 1234"/>
                  <a:gd name="T93" fmla="*/ 53 h 915"/>
                  <a:gd name="T94" fmla="*/ 4 w 1234"/>
                  <a:gd name="T95" fmla="*/ 42 h 915"/>
                  <a:gd name="T96" fmla="*/ 3 w 1234"/>
                  <a:gd name="T97" fmla="*/ 42 h 915"/>
                  <a:gd name="T98" fmla="*/ 3 w 1234"/>
                  <a:gd name="T99" fmla="*/ 53 h 915"/>
                  <a:gd name="T100" fmla="*/ 70 w 1234"/>
                  <a:gd name="T101" fmla="*/ 55 h 915"/>
                  <a:gd name="T102" fmla="*/ 62 w 1234"/>
                  <a:gd name="T103" fmla="*/ 55 h 915"/>
                  <a:gd name="T104" fmla="*/ 62 w 1234"/>
                  <a:gd name="T105" fmla="*/ 0 h 915"/>
                  <a:gd name="T106" fmla="*/ 70 w 1234"/>
                  <a:gd name="T107" fmla="*/ 0 h 915"/>
                  <a:gd name="T108" fmla="*/ 70 w 1234"/>
                  <a:gd name="T109" fmla="*/ 55 h 915"/>
                  <a:gd name="T110" fmla="*/ 66 w 1234"/>
                  <a:gd name="T111" fmla="*/ 52 h 915"/>
                  <a:gd name="T112" fmla="*/ 66 w 1234"/>
                  <a:gd name="T113" fmla="*/ 52 h 915"/>
                  <a:gd name="T114" fmla="*/ 66 w 1234"/>
                  <a:gd name="T115" fmla="*/ 3 h 915"/>
                  <a:gd name="T116" fmla="*/ 66 w 1234"/>
                  <a:gd name="T117" fmla="*/ 3 h 915"/>
                  <a:gd name="T118" fmla="*/ 66 w 1234"/>
                  <a:gd name="T119" fmla="*/ 52 h 91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34" h="915">
                    <a:moveTo>
                      <a:pt x="1233" y="914"/>
                    </a:moveTo>
                    <a:lnTo>
                      <a:pt x="1160" y="914"/>
                    </a:lnTo>
                    <a:lnTo>
                      <a:pt x="1160" y="723"/>
                    </a:lnTo>
                    <a:lnTo>
                      <a:pt x="1233" y="723"/>
                    </a:lnTo>
                    <a:lnTo>
                      <a:pt x="1233" y="914"/>
                    </a:lnTo>
                    <a:close/>
                    <a:moveTo>
                      <a:pt x="1195" y="878"/>
                    </a:moveTo>
                    <a:lnTo>
                      <a:pt x="1195" y="878"/>
                    </a:lnTo>
                    <a:lnTo>
                      <a:pt x="1196" y="759"/>
                    </a:lnTo>
                    <a:lnTo>
                      <a:pt x="1195" y="759"/>
                    </a:lnTo>
                    <a:lnTo>
                      <a:pt x="1195" y="878"/>
                    </a:lnTo>
                    <a:close/>
                    <a:moveTo>
                      <a:pt x="672" y="914"/>
                    </a:moveTo>
                    <a:lnTo>
                      <a:pt x="598" y="914"/>
                    </a:lnTo>
                    <a:lnTo>
                      <a:pt x="598" y="723"/>
                    </a:lnTo>
                    <a:lnTo>
                      <a:pt x="672" y="723"/>
                    </a:lnTo>
                    <a:lnTo>
                      <a:pt x="672" y="914"/>
                    </a:lnTo>
                    <a:close/>
                    <a:moveTo>
                      <a:pt x="634" y="878"/>
                    </a:moveTo>
                    <a:lnTo>
                      <a:pt x="634" y="878"/>
                    </a:lnTo>
                    <a:lnTo>
                      <a:pt x="635" y="759"/>
                    </a:lnTo>
                    <a:lnTo>
                      <a:pt x="634" y="759"/>
                    </a:lnTo>
                    <a:lnTo>
                      <a:pt x="634" y="878"/>
                    </a:lnTo>
                    <a:close/>
                    <a:moveTo>
                      <a:pt x="73" y="914"/>
                    </a:moveTo>
                    <a:lnTo>
                      <a:pt x="0" y="914"/>
                    </a:lnTo>
                    <a:lnTo>
                      <a:pt x="0" y="723"/>
                    </a:lnTo>
                    <a:lnTo>
                      <a:pt x="73" y="723"/>
                    </a:lnTo>
                    <a:lnTo>
                      <a:pt x="73" y="914"/>
                    </a:lnTo>
                    <a:close/>
                    <a:moveTo>
                      <a:pt x="36" y="878"/>
                    </a:moveTo>
                    <a:lnTo>
                      <a:pt x="36" y="878"/>
                    </a:lnTo>
                    <a:lnTo>
                      <a:pt x="37" y="759"/>
                    </a:lnTo>
                    <a:lnTo>
                      <a:pt x="36" y="759"/>
                    </a:lnTo>
                    <a:lnTo>
                      <a:pt x="36" y="878"/>
                    </a:lnTo>
                    <a:close/>
                    <a:moveTo>
                      <a:pt x="1233" y="549"/>
                    </a:moveTo>
                    <a:lnTo>
                      <a:pt x="1160" y="549"/>
                    </a:lnTo>
                    <a:lnTo>
                      <a:pt x="1160" y="372"/>
                    </a:lnTo>
                    <a:lnTo>
                      <a:pt x="1233" y="372"/>
                    </a:lnTo>
                    <a:lnTo>
                      <a:pt x="1233" y="549"/>
                    </a:lnTo>
                    <a:close/>
                    <a:moveTo>
                      <a:pt x="1195" y="513"/>
                    </a:moveTo>
                    <a:lnTo>
                      <a:pt x="1195" y="513"/>
                    </a:lnTo>
                    <a:lnTo>
                      <a:pt x="1196" y="409"/>
                    </a:lnTo>
                    <a:lnTo>
                      <a:pt x="1195" y="409"/>
                    </a:lnTo>
                    <a:lnTo>
                      <a:pt x="1195" y="513"/>
                    </a:lnTo>
                    <a:close/>
                    <a:moveTo>
                      <a:pt x="73" y="549"/>
                    </a:moveTo>
                    <a:lnTo>
                      <a:pt x="0" y="549"/>
                    </a:lnTo>
                    <a:lnTo>
                      <a:pt x="0" y="372"/>
                    </a:lnTo>
                    <a:lnTo>
                      <a:pt x="73" y="372"/>
                    </a:lnTo>
                    <a:lnTo>
                      <a:pt x="73" y="549"/>
                    </a:lnTo>
                    <a:close/>
                    <a:moveTo>
                      <a:pt x="36" y="513"/>
                    </a:moveTo>
                    <a:lnTo>
                      <a:pt x="36" y="513"/>
                    </a:lnTo>
                    <a:lnTo>
                      <a:pt x="37" y="409"/>
                    </a:lnTo>
                    <a:lnTo>
                      <a:pt x="36" y="409"/>
                    </a:lnTo>
                    <a:lnTo>
                      <a:pt x="36" y="513"/>
                    </a:lnTo>
                    <a:close/>
                    <a:moveTo>
                      <a:pt x="672" y="539"/>
                    </a:moveTo>
                    <a:lnTo>
                      <a:pt x="598" y="539"/>
                    </a:lnTo>
                    <a:lnTo>
                      <a:pt x="598" y="0"/>
                    </a:lnTo>
                    <a:lnTo>
                      <a:pt x="672" y="0"/>
                    </a:lnTo>
                    <a:lnTo>
                      <a:pt x="672" y="539"/>
                    </a:lnTo>
                    <a:close/>
                    <a:moveTo>
                      <a:pt x="634" y="503"/>
                    </a:moveTo>
                    <a:lnTo>
                      <a:pt x="634" y="503"/>
                    </a:lnTo>
                    <a:lnTo>
                      <a:pt x="635" y="36"/>
                    </a:lnTo>
                    <a:lnTo>
                      <a:pt x="634" y="36"/>
                    </a:lnTo>
                    <a:lnTo>
                      <a:pt x="634" y="5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55" name="任意多边形 3207"/>
              <p:cNvSpPr>
                <a:spLocks noChangeArrowheads="1"/>
              </p:cNvSpPr>
              <p:nvPr/>
            </p:nvSpPr>
            <p:spPr bwMode="auto">
              <a:xfrm>
                <a:off x="16078" y="5450"/>
                <a:ext cx="102" cy="103"/>
              </a:xfrm>
              <a:custGeom>
                <a:avLst/>
                <a:gdLst>
                  <a:gd name="T0" fmla="*/ 9 w 182"/>
                  <a:gd name="T1" fmla="*/ 0 h 182"/>
                  <a:gd name="T2" fmla="*/ 18 w 182"/>
                  <a:gd name="T3" fmla="*/ 9 h 182"/>
                  <a:gd name="T4" fmla="*/ 9 w 182"/>
                  <a:gd name="T5" fmla="*/ 19 h 182"/>
                  <a:gd name="T6" fmla="*/ 0 w 182"/>
                  <a:gd name="T7" fmla="*/ 9 h 182"/>
                  <a:gd name="T8" fmla="*/ 9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90" y="0"/>
                    </a:moveTo>
                    <a:cubicBezTo>
                      <a:pt x="141" y="0"/>
                      <a:pt x="181" y="40"/>
                      <a:pt x="181" y="91"/>
                    </a:cubicBezTo>
                    <a:cubicBezTo>
                      <a:pt x="181" y="141"/>
                      <a:pt x="141" y="181"/>
                      <a:pt x="90" y="181"/>
                    </a:cubicBezTo>
                    <a:cubicBezTo>
                      <a:pt x="40" y="181"/>
                      <a:pt x="0" y="140"/>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56" name="任意多边形 3208"/>
              <p:cNvSpPr>
                <a:spLocks noChangeArrowheads="1"/>
              </p:cNvSpPr>
              <p:nvPr/>
            </p:nvSpPr>
            <p:spPr bwMode="auto">
              <a:xfrm>
                <a:off x="16078" y="5265"/>
                <a:ext cx="102" cy="103"/>
              </a:xfrm>
              <a:custGeom>
                <a:avLst/>
                <a:gdLst>
                  <a:gd name="T0" fmla="*/ 9 w 182"/>
                  <a:gd name="T1" fmla="*/ 0 h 183"/>
                  <a:gd name="T2" fmla="*/ 18 w 182"/>
                  <a:gd name="T3" fmla="*/ 9 h 183"/>
                  <a:gd name="T4" fmla="*/ 9 w 182"/>
                  <a:gd name="T5" fmla="*/ 18 h 183"/>
                  <a:gd name="T6" fmla="*/ 0 w 182"/>
                  <a:gd name="T7" fmla="*/ 9 h 183"/>
                  <a:gd name="T8" fmla="*/ 9 w 182"/>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3">
                    <a:moveTo>
                      <a:pt x="90" y="0"/>
                    </a:moveTo>
                    <a:cubicBezTo>
                      <a:pt x="141" y="0"/>
                      <a:pt x="181" y="40"/>
                      <a:pt x="181" y="91"/>
                    </a:cubicBezTo>
                    <a:cubicBezTo>
                      <a:pt x="181" y="141"/>
                      <a:pt x="141" y="182"/>
                      <a:pt x="90" y="182"/>
                    </a:cubicBezTo>
                    <a:cubicBezTo>
                      <a:pt x="40" y="182"/>
                      <a:pt x="0" y="141"/>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57" name="任意多边形 3209"/>
              <p:cNvSpPr>
                <a:spLocks noChangeArrowheads="1"/>
              </p:cNvSpPr>
              <p:nvPr/>
            </p:nvSpPr>
            <p:spPr bwMode="auto">
              <a:xfrm>
                <a:off x="15903" y="4958"/>
                <a:ext cx="175" cy="127"/>
              </a:xfrm>
              <a:custGeom>
                <a:avLst/>
                <a:gdLst>
                  <a:gd name="T0" fmla="*/ 31 w 310"/>
                  <a:gd name="T1" fmla="*/ 21 h 225"/>
                  <a:gd name="T2" fmla="*/ 31 w 310"/>
                  <a:gd name="T3" fmla="*/ 18 h 225"/>
                  <a:gd name="T4" fmla="*/ 20 w 310"/>
                  <a:gd name="T5" fmla="*/ 4 h 225"/>
                  <a:gd name="T6" fmla="*/ 3 w 310"/>
                  <a:gd name="T7" fmla="*/ 2 h 225"/>
                  <a:gd name="T8" fmla="*/ 1 w 310"/>
                  <a:gd name="T9" fmla="*/ 4 h 225"/>
                  <a:gd name="T10" fmla="*/ 1 w 310"/>
                  <a:gd name="T11" fmla="*/ 8 h 225"/>
                  <a:gd name="T12" fmla="*/ 5 w 310"/>
                  <a:gd name="T13" fmla="*/ 8 h 225"/>
                  <a:gd name="T14" fmla="*/ 9 w 310"/>
                  <a:gd name="T15" fmla="*/ 8 h 225"/>
                  <a:gd name="T16" fmla="*/ 17 w 310"/>
                  <a:gd name="T17" fmla="*/ 10 h 225"/>
                  <a:gd name="T18" fmla="*/ 24 w 310"/>
                  <a:gd name="T19" fmla="*/ 20 h 225"/>
                  <a:gd name="T20" fmla="*/ 26 w 310"/>
                  <a:gd name="T21" fmla="*/ 22 h 225"/>
                  <a:gd name="T22" fmla="*/ 29 w 310"/>
                  <a:gd name="T23" fmla="*/ 23 h 225"/>
                  <a:gd name="T24" fmla="*/ 31 w 310"/>
                  <a:gd name="T25" fmla="*/ 21 h 2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0" h="225">
                    <a:moveTo>
                      <a:pt x="304" y="205"/>
                    </a:moveTo>
                    <a:cubicBezTo>
                      <a:pt x="309" y="197"/>
                      <a:pt x="309" y="188"/>
                      <a:pt x="308" y="179"/>
                    </a:cubicBezTo>
                    <a:cubicBezTo>
                      <a:pt x="292" y="119"/>
                      <a:pt x="253" y="70"/>
                      <a:pt x="200" y="39"/>
                    </a:cubicBezTo>
                    <a:cubicBezTo>
                      <a:pt x="149" y="9"/>
                      <a:pt x="85" y="0"/>
                      <a:pt x="27" y="16"/>
                    </a:cubicBezTo>
                    <a:cubicBezTo>
                      <a:pt x="15" y="18"/>
                      <a:pt x="6" y="29"/>
                      <a:pt x="2" y="40"/>
                    </a:cubicBezTo>
                    <a:cubicBezTo>
                      <a:pt x="0" y="52"/>
                      <a:pt x="2" y="65"/>
                      <a:pt x="11" y="74"/>
                    </a:cubicBezTo>
                    <a:cubicBezTo>
                      <a:pt x="20" y="83"/>
                      <a:pt x="32" y="86"/>
                      <a:pt x="45" y="83"/>
                    </a:cubicBezTo>
                    <a:cubicBezTo>
                      <a:pt x="59" y="79"/>
                      <a:pt x="73" y="78"/>
                      <a:pt x="86" y="78"/>
                    </a:cubicBezTo>
                    <a:cubicBezTo>
                      <a:pt x="114" y="78"/>
                      <a:pt x="142" y="86"/>
                      <a:pt x="167" y="100"/>
                    </a:cubicBezTo>
                    <a:cubicBezTo>
                      <a:pt x="204" y="122"/>
                      <a:pt x="230" y="156"/>
                      <a:pt x="242" y="197"/>
                    </a:cubicBezTo>
                    <a:cubicBezTo>
                      <a:pt x="244" y="206"/>
                      <a:pt x="250" y="214"/>
                      <a:pt x="257" y="218"/>
                    </a:cubicBezTo>
                    <a:cubicBezTo>
                      <a:pt x="265" y="223"/>
                      <a:pt x="274" y="224"/>
                      <a:pt x="283" y="222"/>
                    </a:cubicBezTo>
                    <a:cubicBezTo>
                      <a:pt x="292" y="218"/>
                      <a:pt x="300" y="213"/>
                      <a:pt x="304" y="2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69" name="任意多边形 3210"/>
              <p:cNvSpPr>
                <a:spLocks noChangeArrowheads="1"/>
              </p:cNvSpPr>
              <p:nvPr/>
            </p:nvSpPr>
            <p:spPr bwMode="auto">
              <a:xfrm>
                <a:off x="15893" y="4948"/>
                <a:ext cx="197" cy="147"/>
              </a:xfrm>
              <a:custGeom>
                <a:avLst/>
                <a:gdLst>
                  <a:gd name="T0" fmla="*/ 29 w 349"/>
                  <a:gd name="T1" fmla="*/ 27 h 259"/>
                  <a:gd name="T2" fmla="*/ 27 w 349"/>
                  <a:gd name="T3" fmla="*/ 26 h 259"/>
                  <a:gd name="T4" fmla="*/ 24 w 349"/>
                  <a:gd name="T5" fmla="*/ 23 h 259"/>
                  <a:gd name="T6" fmla="*/ 18 w 349"/>
                  <a:gd name="T7" fmla="*/ 14 h 259"/>
                  <a:gd name="T8" fmla="*/ 7 w 349"/>
                  <a:gd name="T9" fmla="*/ 12 h 259"/>
                  <a:gd name="T10" fmla="*/ 2 w 349"/>
                  <a:gd name="T11" fmla="*/ 11 h 259"/>
                  <a:gd name="T12" fmla="*/ 1 w 349"/>
                  <a:gd name="T13" fmla="*/ 6 h 259"/>
                  <a:gd name="T14" fmla="*/ 4 w 349"/>
                  <a:gd name="T15" fmla="*/ 2 h 259"/>
                  <a:gd name="T16" fmla="*/ 23 w 349"/>
                  <a:gd name="T17" fmla="*/ 5 h 259"/>
                  <a:gd name="T18" fmla="*/ 35 w 349"/>
                  <a:gd name="T19" fmla="*/ 20 h 259"/>
                  <a:gd name="T20" fmla="*/ 34 w 349"/>
                  <a:gd name="T21" fmla="*/ 24 h 259"/>
                  <a:gd name="T22" fmla="*/ 31 w 349"/>
                  <a:gd name="T23" fmla="*/ 27 h 259"/>
                  <a:gd name="T24" fmla="*/ 29 w 349"/>
                  <a:gd name="T25" fmla="*/ 27 h 259"/>
                  <a:gd name="T26" fmla="*/ 11 w 349"/>
                  <a:gd name="T27" fmla="*/ 8 h 259"/>
                  <a:gd name="T28" fmla="*/ 20 w 349"/>
                  <a:gd name="T29" fmla="*/ 10 h 259"/>
                  <a:gd name="T30" fmla="*/ 28 w 349"/>
                  <a:gd name="T31" fmla="*/ 22 h 259"/>
                  <a:gd name="T32" fmla="*/ 29 w 349"/>
                  <a:gd name="T33" fmla="*/ 23 h 259"/>
                  <a:gd name="T34" fmla="*/ 30 w 349"/>
                  <a:gd name="T35" fmla="*/ 23 h 259"/>
                  <a:gd name="T36" fmla="*/ 31 w 349"/>
                  <a:gd name="T37" fmla="*/ 22 h 259"/>
                  <a:gd name="T38" fmla="*/ 31 w 349"/>
                  <a:gd name="T39" fmla="*/ 22 h 259"/>
                  <a:gd name="T40" fmla="*/ 31 w 349"/>
                  <a:gd name="T41" fmla="*/ 21 h 259"/>
                  <a:gd name="T42" fmla="*/ 21 w 349"/>
                  <a:gd name="T43" fmla="*/ 8 h 259"/>
                  <a:gd name="T44" fmla="*/ 5 w 349"/>
                  <a:gd name="T45" fmla="*/ 6 h 259"/>
                  <a:gd name="T46" fmla="*/ 4 w 349"/>
                  <a:gd name="T47" fmla="*/ 7 h 259"/>
                  <a:gd name="T48" fmla="*/ 4 w 349"/>
                  <a:gd name="T49" fmla="*/ 9 h 259"/>
                  <a:gd name="T50" fmla="*/ 6 w 349"/>
                  <a:gd name="T51" fmla="*/ 9 h 259"/>
                  <a:gd name="T52" fmla="*/ 11 w 349"/>
                  <a:gd name="T53" fmla="*/ 8 h 2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49" h="259">
                    <a:moveTo>
                      <a:pt x="292" y="258"/>
                    </a:moveTo>
                    <a:cubicBezTo>
                      <a:pt x="283" y="258"/>
                      <a:pt x="274" y="255"/>
                      <a:pt x="266" y="251"/>
                    </a:cubicBezTo>
                    <a:cubicBezTo>
                      <a:pt x="255" y="245"/>
                      <a:pt x="246" y="233"/>
                      <a:pt x="242" y="219"/>
                    </a:cubicBezTo>
                    <a:cubicBezTo>
                      <a:pt x="231" y="183"/>
                      <a:pt x="209" y="151"/>
                      <a:pt x="176" y="132"/>
                    </a:cubicBezTo>
                    <a:cubicBezTo>
                      <a:pt x="144" y="112"/>
                      <a:pt x="104" y="108"/>
                      <a:pt x="68" y="118"/>
                    </a:cubicBezTo>
                    <a:cubicBezTo>
                      <a:pt x="50" y="123"/>
                      <a:pt x="31" y="118"/>
                      <a:pt x="18" y="105"/>
                    </a:cubicBezTo>
                    <a:cubicBezTo>
                      <a:pt x="5" y="92"/>
                      <a:pt x="0" y="73"/>
                      <a:pt x="3" y="54"/>
                    </a:cubicBezTo>
                    <a:cubicBezTo>
                      <a:pt x="9" y="36"/>
                      <a:pt x="23" y="22"/>
                      <a:pt x="41" y="17"/>
                    </a:cubicBezTo>
                    <a:cubicBezTo>
                      <a:pt x="104" y="0"/>
                      <a:pt x="172" y="9"/>
                      <a:pt x="229" y="42"/>
                    </a:cubicBezTo>
                    <a:cubicBezTo>
                      <a:pt x="286" y="75"/>
                      <a:pt x="327" y="128"/>
                      <a:pt x="344" y="192"/>
                    </a:cubicBezTo>
                    <a:cubicBezTo>
                      <a:pt x="348" y="205"/>
                      <a:pt x="345" y="219"/>
                      <a:pt x="339" y="232"/>
                    </a:cubicBezTo>
                    <a:cubicBezTo>
                      <a:pt x="332" y="244"/>
                      <a:pt x="321" y="253"/>
                      <a:pt x="306" y="256"/>
                    </a:cubicBezTo>
                    <a:cubicBezTo>
                      <a:pt x="301" y="258"/>
                      <a:pt x="297" y="258"/>
                      <a:pt x="292" y="258"/>
                    </a:cubicBezTo>
                    <a:close/>
                    <a:moveTo>
                      <a:pt x="104" y="76"/>
                    </a:moveTo>
                    <a:cubicBezTo>
                      <a:pt x="135" y="76"/>
                      <a:pt x="167" y="84"/>
                      <a:pt x="194" y="101"/>
                    </a:cubicBezTo>
                    <a:cubicBezTo>
                      <a:pt x="235" y="124"/>
                      <a:pt x="265" y="163"/>
                      <a:pt x="277" y="210"/>
                    </a:cubicBezTo>
                    <a:cubicBezTo>
                      <a:pt x="278" y="214"/>
                      <a:pt x="281" y="218"/>
                      <a:pt x="284" y="220"/>
                    </a:cubicBezTo>
                    <a:cubicBezTo>
                      <a:pt x="288" y="223"/>
                      <a:pt x="292" y="223"/>
                      <a:pt x="296" y="222"/>
                    </a:cubicBezTo>
                    <a:cubicBezTo>
                      <a:pt x="300" y="220"/>
                      <a:pt x="304" y="218"/>
                      <a:pt x="306" y="214"/>
                    </a:cubicBezTo>
                    <a:cubicBezTo>
                      <a:pt x="309" y="210"/>
                      <a:pt x="309" y="206"/>
                      <a:pt x="308" y="202"/>
                    </a:cubicBezTo>
                    <a:cubicBezTo>
                      <a:pt x="293" y="148"/>
                      <a:pt x="259" y="102"/>
                      <a:pt x="209" y="74"/>
                    </a:cubicBezTo>
                    <a:cubicBezTo>
                      <a:pt x="161" y="47"/>
                      <a:pt x="103" y="39"/>
                      <a:pt x="49" y="53"/>
                    </a:cubicBezTo>
                    <a:cubicBezTo>
                      <a:pt x="44" y="54"/>
                      <a:pt x="38" y="60"/>
                      <a:pt x="37" y="65"/>
                    </a:cubicBezTo>
                    <a:cubicBezTo>
                      <a:pt x="36" y="70"/>
                      <a:pt x="37" y="76"/>
                      <a:pt x="41" y="80"/>
                    </a:cubicBezTo>
                    <a:cubicBezTo>
                      <a:pt x="45" y="84"/>
                      <a:pt x="51" y="86"/>
                      <a:pt x="56" y="84"/>
                    </a:cubicBezTo>
                    <a:cubicBezTo>
                      <a:pt x="73" y="79"/>
                      <a:pt x="89"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0" name="任意多边形 3211"/>
              <p:cNvSpPr>
                <a:spLocks noChangeArrowheads="1"/>
              </p:cNvSpPr>
              <p:nvPr/>
            </p:nvSpPr>
            <p:spPr bwMode="auto">
              <a:xfrm>
                <a:off x="15875" y="4843"/>
                <a:ext cx="313" cy="212"/>
              </a:xfrm>
              <a:custGeom>
                <a:avLst/>
                <a:gdLst>
                  <a:gd name="T0" fmla="*/ 51 w 552"/>
                  <a:gd name="T1" fmla="*/ 38 h 375"/>
                  <a:gd name="T2" fmla="*/ 54 w 552"/>
                  <a:gd name="T3" fmla="*/ 38 h 375"/>
                  <a:gd name="T4" fmla="*/ 57 w 552"/>
                  <a:gd name="T5" fmla="*/ 33 h 375"/>
                  <a:gd name="T6" fmla="*/ 36 w 552"/>
                  <a:gd name="T7" fmla="*/ 7 h 375"/>
                  <a:gd name="T8" fmla="*/ 3 w 552"/>
                  <a:gd name="T9" fmla="*/ 3 h 375"/>
                  <a:gd name="T10" fmla="*/ 1 w 552"/>
                  <a:gd name="T11" fmla="*/ 5 h 375"/>
                  <a:gd name="T12" fmla="*/ 0 w 552"/>
                  <a:gd name="T13" fmla="*/ 7 h 375"/>
                  <a:gd name="T14" fmla="*/ 5 w 552"/>
                  <a:gd name="T15" fmla="*/ 10 h 375"/>
                  <a:gd name="T16" fmla="*/ 14 w 552"/>
                  <a:gd name="T17" fmla="*/ 8 h 375"/>
                  <a:gd name="T18" fmla="*/ 32 w 552"/>
                  <a:gd name="T19" fmla="*/ 14 h 375"/>
                  <a:gd name="T20" fmla="*/ 49 w 552"/>
                  <a:gd name="T21" fmla="*/ 36 h 375"/>
                  <a:gd name="T22" fmla="*/ 51 w 552"/>
                  <a:gd name="T23" fmla="*/ 38 h 3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2" h="375">
                    <a:moveTo>
                      <a:pt x="495" y="368"/>
                    </a:moveTo>
                    <a:cubicBezTo>
                      <a:pt x="503" y="373"/>
                      <a:pt x="512" y="374"/>
                      <a:pt x="521" y="372"/>
                    </a:cubicBezTo>
                    <a:cubicBezTo>
                      <a:pt x="539" y="367"/>
                      <a:pt x="551" y="349"/>
                      <a:pt x="546" y="329"/>
                    </a:cubicBezTo>
                    <a:cubicBezTo>
                      <a:pt x="516" y="219"/>
                      <a:pt x="446" y="128"/>
                      <a:pt x="347" y="71"/>
                    </a:cubicBezTo>
                    <a:cubicBezTo>
                      <a:pt x="249" y="14"/>
                      <a:pt x="135" y="0"/>
                      <a:pt x="25" y="29"/>
                    </a:cubicBezTo>
                    <a:cubicBezTo>
                      <a:pt x="16" y="31"/>
                      <a:pt x="8" y="36"/>
                      <a:pt x="4" y="44"/>
                    </a:cubicBezTo>
                    <a:cubicBezTo>
                      <a:pt x="0" y="52"/>
                      <a:pt x="0" y="61"/>
                      <a:pt x="0" y="70"/>
                    </a:cubicBezTo>
                    <a:cubicBezTo>
                      <a:pt x="6" y="88"/>
                      <a:pt x="24" y="100"/>
                      <a:pt x="43" y="95"/>
                    </a:cubicBezTo>
                    <a:cubicBezTo>
                      <a:pt x="74" y="87"/>
                      <a:pt x="105" y="83"/>
                      <a:pt x="136" y="83"/>
                    </a:cubicBezTo>
                    <a:cubicBezTo>
                      <a:pt x="199" y="83"/>
                      <a:pt x="259" y="99"/>
                      <a:pt x="314" y="131"/>
                    </a:cubicBezTo>
                    <a:cubicBezTo>
                      <a:pt x="397" y="179"/>
                      <a:pt x="455" y="255"/>
                      <a:pt x="480" y="347"/>
                    </a:cubicBezTo>
                    <a:cubicBezTo>
                      <a:pt x="482" y="356"/>
                      <a:pt x="487" y="364"/>
                      <a:pt x="495" y="3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1" name="任意多边形 3212"/>
              <p:cNvSpPr>
                <a:spLocks noChangeArrowheads="1"/>
              </p:cNvSpPr>
              <p:nvPr/>
            </p:nvSpPr>
            <p:spPr bwMode="auto">
              <a:xfrm>
                <a:off x="15865" y="4833"/>
                <a:ext cx="333" cy="232"/>
              </a:xfrm>
              <a:custGeom>
                <a:avLst/>
                <a:gdLst>
                  <a:gd name="T0" fmla="*/ 55 w 587"/>
                  <a:gd name="T1" fmla="*/ 41 h 411"/>
                  <a:gd name="T2" fmla="*/ 52 w 587"/>
                  <a:gd name="T3" fmla="*/ 41 h 411"/>
                  <a:gd name="T4" fmla="*/ 50 w 587"/>
                  <a:gd name="T5" fmla="*/ 38 h 411"/>
                  <a:gd name="T6" fmla="*/ 33 w 587"/>
                  <a:gd name="T7" fmla="*/ 17 h 411"/>
                  <a:gd name="T8" fmla="*/ 7 w 587"/>
                  <a:gd name="T9" fmla="*/ 14 h 411"/>
                  <a:gd name="T10" fmla="*/ 3 w 587"/>
                  <a:gd name="T11" fmla="*/ 13 h 411"/>
                  <a:gd name="T12" fmla="*/ 1 w 587"/>
                  <a:gd name="T13" fmla="*/ 10 h 411"/>
                  <a:gd name="T14" fmla="*/ 1 w 587"/>
                  <a:gd name="T15" fmla="*/ 6 h 411"/>
                  <a:gd name="T16" fmla="*/ 4 w 587"/>
                  <a:gd name="T17" fmla="*/ 3 h 411"/>
                  <a:gd name="T18" fmla="*/ 39 w 587"/>
                  <a:gd name="T19" fmla="*/ 8 h 411"/>
                  <a:gd name="T20" fmla="*/ 60 w 587"/>
                  <a:gd name="T21" fmla="*/ 35 h 411"/>
                  <a:gd name="T22" fmla="*/ 60 w 587"/>
                  <a:gd name="T23" fmla="*/ 39 h 411"/>
                  <a:gd name="T24" fmla="*/ 56 w 587"/>
                  <a:gd name="T25" fmla="*/ 41 h 411"/>
                  <a:gd name="T26" fmla="*/ 55 w 587"/>
                  <a:gd name="T27" fmla="*/ 41 h 411"/>
                  <a:gd name="T28" fmla="*/ 16 w 587"/>
                  <a:gd name="T29" fmla="*/ 8 h 411"/>
                  <a:gd name="T30" fmla="*/ 35 w 587"/>
                  <a:gd name="T31" fmla="*/ 14 h 411"/>
                  <a:gd name="T32" fmla="*/ 53 w 587"/>
                  <a:gd name="T33" fmla="*/ 37 h 411"/>
                  <a:gd name="T34" fmla="*/ 54 w 587"/>
                  <a:gd name="T35" fmla="*/ 38 h 411"/>
                  <a:gd name="T36" fmla="*/ 54 w 587"/>
                  <a:gd name="T37" fmla="*/ 38 h 411"/>
                  <a:gd name="T38" fmla="*/ 56 w 587"/>
                  <a:gd name="T39" fmla="*/ 38 h 411"/>
                  <a:gd name="T40" fmla="*/ 56 w 587"/>
                  <a:gd name="T41" fmla="*/ 37 h 411"/>
                  <a:gd name="T42" fmla="*/ 56 w 587"/>
                  <a:gd name="T43" fmla="*/ 36 h 411"/>
                  <a:gd name="T44" fmla="*/ 37 w 587"/>
                  <a:gd name="T45" fmla="*/ 11 h 411"/>
                  <a:gd name="T46" fmla="*/ 5 w 587"/>
                  <a:gd name="T47" fmla="*/ 7 h 411"/>
                  <a:gd name="T48" fmla="*/ 4 w 587"/>
                  <a:gd name="T49" fmla="*/ 8 h 411"/>
                  <a:gd name="T50" fmla="*/ 4 w 587"/>
                  <a:gd name="T51" fmla="*/ 9 h 411"/>
                  <a:gd name="T52" fmla="*/ 5 w 587"/>
                  <a:gd name="T53" fmla="*/ 10 h 411"/>
                  <a:gd name="T54" fmla="*/ 6 w 587"/>
                  <a:gd name="T55" fmla="*/ 10 h 411"/>
                  <a:gd name="T56" fmla="*/ 16 w 587"/>
                  <a:gd name="T57" fmla="*/ 8 h 4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87" h="411">
                    <a:moveTo>
                      <a:pt x="531" y="410"/>
                    </a:moveTo>
                    <a:cubicBezTo>
                      <a:pt x="522" y="410"/>
                      <a:pt x="513" y="408"/>
                      <a:pt x="505" y="404"/>
                    </a:cubicBezTo>
                    <a:cubicBezTo>
                      <a:pt x="494" y="397"/>
                      <a:pt x="485" y="386"/>
                      <a:pt x="481" y="371"/>
                    </a:cubicBezTo>
                    <a:cubicBezTo>
                      <a:pt x="457" y="285"/>
                      <a:pt x="402" y="212"/>
                      <a:pt x="324" y="167"/>
                    </a:cubicBezTo>
                    <a:cubicBezTo>
                      <a:pt x="246" y="123"/>
                      <a:pt x="154" y="110"/>
                      <a:pt x="68" y="133"/>
                    </a:cubicBezTo>
                    <a:cubicBezTo>
                      <a:pt x="55" y="137"/>
                      <a:pt x="40" y="134"/>
                      <a:pt x="28" y="128"/>
                    </a:cubicBezTo>
                    <a:cubicBezTo>
                      <a:pt x="17" y="122"/>
                      <a:pt x="8" y="110"/>
                      <a:pt x="4" y="96"/>
                    </a:cubicBezTo>
                    <a:cubicBezTo>
                      <a:pt x="0" y="83"/>
                      <a:pt x="3" y="68"/>
                      <a:pt x="9" y="55"/>
                    </a:cubicBezTo>
                    <a:cubicBezTo>
                      <a:pt x="16" y="44"/>
                      <a:pt x="26" y="35"/>
                      <a:pt x="40" y="31"/>
                    </a:cubicBezTo>
                    <a:cubicBezTo>
                      <a:pt x="154" y="0"/>
                      <a:pt x="274" y="15"/>
                      <a:pt x="376" y="75"/>
                    </a:cubicBezTo>
                    <a:cubicBezTo>
                      <a:pt x="478" y="134"/>
                      <a:pt x="552" y="229"/>
                      <a:pt x="582" y="344"/>
                    </a:cubicBezTo>
                    <a:cubicBezTo>
                      <a:pt x="586" y="357"/>
                      <a:pt x="583" y="371"/>
                      <a:pt x="577" y="384"/>
                    </a:cubicBezTo>
                    <a:cubicBezTo>
                      <a:pt x="570" y="396"/>
                      <a:pt x="558" y="405"/>
                      <a:pt x="544" y="409"/>
                    </a:cubicBezTo>
                    <a:cubicBezTo>
                      <a:pt x="540" y="410"/>
                      <a:pt x="535" y="410"/>
                      <a:pt x="531" y="410"/>
                    </a:cubicBezTo>
                    <a:close/>
                    <a:moveTo>
                      <a:pt x="154" y="85"/>
                    </a:moveTo>
                    <a:cubicBezTo>
                      <a:pt x="219" y="85"/>
                      <a:pt x="284" y="102"/>
                      <a:pt x="341" y="136"/>
                    </a:cubicBezTo>
                    <a:cubicBezTo>
                      <a:pt x="428" y="186"/>
                      <a:pt x="490" y="267"/>
                      <a:pt x="514" y="362"/>
                    </a:cubicBezTo>
                    <a:cubicBezTo>
                      <a:pt x="516" y="366"/>
                      <a:pt x="518" y="370"/>
                      <a:pt x="522" y="373"/>
                    </a:cubicBezTo>
                    <a:cubicBezTo>
                      <a:pt x="526" y="375"/>
                      <a:pt x="530" y="375"/>
                      <a:pt x="534" y="374"/>
                    </a:cubicBezTo>
                    <a:cubicBezTo>
                      <a:pt x="538" y="373"/>
                      <a:pt x="542" y="370"/>
                      <a:pt x="544" y="366"/>
                    </a:cubicBezTo>
                    <a:cubicBezTo>
                      <a:pt x="547" y="362"/>
                      <a:pt x="547" y="358"/>
                      <a:pt x="545" y="353"/>
                    </a:cubicBezTo>
                    <a:cubicBezTo>
                      <a:pt x="517" y="248"/>
                      <a:pt x="450" y="160"/>
                      <a:pt x="356" y="107"/>
                    </a:cubicBezTo>
                    <a:cubicBezTo>
                      <a:pt x="262" y="53"/>
                      <a:pt x="153" y="39"/>
                      <a:pt x="48" y="67"/>
                    </a:cubicBezTo>
                    <a:cubicBezTo>
                      <a:pt x="44" y="68"/>
                      <a:pt x="40" y="71"/>
                      <a:pt x="38" y="75"/>
                    </a:cubicBezTo>
                    <a:cubicBezTo>
                      <a:pt x="35" y="79"/>
                      <a:pt x="35" y="83"/>
                      <a:pt x="37" y="87"/>
                    </a:cubicBezTo>
                    <a:cubicBezTo>
                      <a:pt x="38" y="90"/>
                      <a:pt x="40" y="94"/>
                      <a:pt x="44" y="97"/>
                    </a:cubicBezTo>
                    <a:cubicBezTo>
                      <a:pt x="48" y="100"/>
                      <a:pt x="52" y="100"/>
                      <a:pt x="56" y="98"/>
                    </a:cubicBezTo>
                    <a:cubicBezTo>
                      <a:pt x="90" y="89"/>
                      <a:pt x="122" y="85"/>
                      <a:pt x="1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2" name="任意多边形 3213"/>
              <p:cNvSpPr>
                <a:spLocks noChangeArrowheads="1"/>
              </p:cNvSpPr>
              <p:nvPr/>
            </p:nvSpPr>
            <p:spPr bwMode="auto">
              <a:xfrm>
                <a:off x="15745" y="5480"/>
                <a:ext cx="410" cy="208"/>
              </a:xfrm>
              <a:custGeom>
                <a:avLst/>
                <a:gdLst>
                  <a:gd name="T0" fmla="*/ 30 w 721"/>
                  <a:gd name="T1" fmla="*/ 32 h 364"/>
                  <a:gd name="T2" fmla="*/ 28 w 721"/>
                  <a:gd name="T3" fmla="*/ 32 h 364"/>
                  <a:gd name="T4" fmla="*/ 3 w 721"/>
                  <a:gd name="T5" fmla="*/ 32 h 364"/>
                  <a:gd name="T6" fmla="*/ 0 w 721"/>
                  <a:gd name="T7" fmla="*/ 35 h 364"/>
                  <a:gd name="T8" fmla="*/ 3 w 721"/>
                  <a:gd name="T9" fmla="*/ 38 h 364"/>
                  <a:gd name="T10" fmla="*/ 30 w 721"/>
                  <a:gd name="T11" fmla="*/ 38 h 364"/>
                  <a:gd name="T12" fmla="*/ 31 w 721"/>
                  <a:gd name="T13" fmla="*/ 38 h 364"/>
                  <a:gd name="T14" fmla="*/ 75 w 721"/>
                  <a:gd name="T15" fmla="*/ 0 h 364"/>
                  <a:gd name="T16" fmla="*/ 69 w 721"/>
                  <a:gd name="T17" fmla="*/ 0 h 364"/>
                  <a:gd name="T18" fmla="*/ 30 w 721"/>
                  <a:gd name="T19" fmla="*/ 32 h 3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1" h="364">
                    <a:moveTo>
                      <a:pt x="292" y="300"/>
                    </a:moveTo>
                    <a:lnTo>
                      <a:pt x="273" y="301"/>
                    </a:lnTo>
                    <a:lnTo>
                      <a:pt x="31" y="301"/>
                    </a:lnTo>
                    <a:cubicBezTo>
                      <a:pt x="14" y="301"/>
                      <a:pt x="0" y="315"/>
                      <a:pt x="0" y="332"/>
                    </a:cubicBezTo>
                    <a:cubicBezTo>
                      <a:pt x="0" y="349"/>
                      <a:pt x="14" y="363"/>
                      <a:pt x="31" y="363"/>
                    </a:cubicBezTo>
                    <a:lnTo>
                      <a:pt x="282" y="363"/>
                    </a:lnTo>
                    <a:lnTo>
                      <a:pt x="299" y="362"/>
                    </a:lnTo>
                    <a:cubicBezTo>
                      <a:pt x="506" y="343"/>
                      <a:pt x="671" y="195"/>
                      <a:pt x="720" y="0"/>
                    </a:cubicBezTo>
                    <a:lnTo>
                      <a:pt x="655" y="0"/>
                    </a:lnTo>
                    <a:cubicBezTo>
                      <a:pt x="606" y="163"/>
                      <a:pt x="467" y="284"/>
                      <a:pt x="292" y="30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3" name="任意多边形 3214"/>
              <p:cNvSpPr>
                <a:spLocks noChangeArrowheads="1"/>
              </p:cNvSpPr>
              <p:nvPr/>
            </p:nvSpPr>
            <p:spPr bwMode="auto">
              <a:xfrm>
                <a:off x="15735" y="5470"/>
                <a:ext cx="433" cy="228"/>
              </a:xfrm>
              <a:custGeom>
                <a:avLst/>
                <a:gdLst>
                  <a:gd name="T0" fmla="*/ 31 w 764"/>
                  <a:gd name="T1" fmla="*/ 41 h 402"/>
                  <a:gd name="T2" fmla="*/ 5 w 764"/>
                  <a:gd name="T3" fmla="*/ 41 h 402"/>
                  <a:gd name="T4" fmla="*/ 0 w 764"/>
                  <a:gd name="T5" fmla="*/ 36 h 402"/>
                  <a:gd name="T6" fmla="*/ 5 w 764"/>
                  <a:gd name="T7" fmla="*/ 31 h 402"/>
                  <a:gd name="T8" fmla="*/ 31 w 764"/>
                  <a:gd name="T9" fmla="*/ 31 h 402"/>
                  <a:gd name="T10" fmla="*/ 32 w 764"/>
                  <a:gd name="T11" fmla="*/ 31 h 402"/>
                  <a:gd name="T12" fmla="*/ 68 w 764"/>
                  <a:gd name="T13" fmla="*/ 1 h 402"/>
                  <a:gd name="T14" fmla="*/ 69 w 764"/>
                  <a:gd name="T15" fmla="*/ 0 h 402"/>
                  <a:gd name="T16" fmla="*/ 79 w 764"/>
                  <a:gd name="T17" fmla="*/ 0 h 402"/>
                  <a:gd name="T18" fmla="*/ 78 w 764"/>
                  <a:gd name="T19" fmla="*/ 2 h 402"/>
                  <a:gd name="T20" fmla="*/ 33 w 764"/>
                  <a:gd name="T21" fmla="*/ 41 h 402"/>
                  <a:gd name="T22" fmla="*/ 33 w 764"/>
                  <a:gd name="T23" fmla="*/ 41 h 402"/>
                  <a:gd name="T24" fmla="*/ 31 w 764"/>
                  <a:gd name="T25" fmla="*/ 41 h 402"/>
                  <a:gd name="T26" fmla="*/ 5 w 764"/>
                  <a:gd name="T27" fmla="*/ 35 h 402"/>
                  <a:gd name="T28" fmla="*/ 4 w 764"/>
                  <a:gd name="T29" fmla="*/ 36 h 402"/>
                  <a:gd name="T30" fmla="*/ 5 w 764"/>
                  <a:gd name="T31" fmla="*/ 37 h 402"/>
                  <a:gd name="T32" fmla="*/ 31 w 764"/>
                  <a:gd name="T33" fmla="*/ 37 h 402"/>
                  <a:gd name="T34" fmla="*/ 33 w 764"/>
                  <a:gd name="T35" fmla="*/ 37 h 402"/>
                  <a:gd name="T36" fmla="*/ 74 w 764"/>
                  <a:gd name="T37" fmla="*/ 3 h 402"/>
                  <a:gd name="T38" fmla="*/ 71 w 764"/>
                  <a:gd name="T39" fmla="*/ 3 h 402"/>
                  <a:gd name="T40" fmla="*/ 32 w 764"/>
                  <a:gd name="T41" fmla="*/ 35 h 402"/>
                  <a:gd name="T42" fmla="*/ 28 w 764"/>
                  <a:gd name="T43" fmla="*/ 35 h 402"/>
                  <a:gd name="T44" fmla="*/ 28 w 764"/>
                  <a:gd name="T45" fmla="*/ 35 h 402"/>
                  <a:gd name="T46" fmla="*/ 5 w 764"/>
                  <a:gd name="T47" fmla="*/ 35 h 4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64" h="402">
                    <a:moveTo>
                      <a:pt x="302" y="400"/>
                    </a:moveTo>
                    <a:lnTo>
                      <a:pt x="50" y="400"/>
                    </a:lnTo>
                    <a:cubicBezTo>
                      <a:pt x="22" y="400"/>
                      <a:pt x="0" y="378"/>
                      <a:pt x="0" y="351"/>
                    </a:cubicBezTo>
                    <a:cubicBezTo>
                      <a:pt x="0" y="323"/>
                      <a:pt x="22" y="301"/>
                      <a:pt x="50" y="301"/>
                    </a:cubicBezTo>
                    <a:lnTo>
                      <a:pt x="295" y="301"/>
                    </a:lnTo>
                    <a:lnTo>
                      <a:pt x="311" y="300"/>
                    </a:lnTo>
                    <a:cubicBezTo>
                      <a:pt x="475" y="285"/>
                      <a:pt x="611" y="172"/>
                      <a:pt x="657" y="13"/>
                    </a:cubicBezTo>
                    <a:lnTo>
                      <a:pt x="661" y="0"/>
                    </a:lnTo>
                    <a:lnTo>
                      <a:pt x="763" y="0"/>
                    </a:lnTo>
                    <a:lnTo>
                      <a:pt x="757" y="23"/>
                    </a:lnTo>
                    <a:cubicBezTo>
                      <a:pt x="704" y="229"/>
                      <a:pt x="528" y="380"/>
                      <a:pt x="319" y="400"/>
                    </a:cubicBezTo>
                    <a:lnTo>
                      <a:pt x="319" y="401"/>
                    </a:lnTo>
                    <a:lnTo>
                      <a:pt x="302" y="400"/>
                    </a:lnTo>
                    <a:close/>
                    <a:moveTo>
                      <a:pt x="51" y="336"/>
                    </a:moveTo>
                    <a:cubicBezTo>
                      <a:pt x="43" y="336"/>
                      <a:pt x="38" y="342"/>
                      <a:pt x="38" y="349"/>
                    </a:cubicBezTo>
                    <a:cubicBezTo>
                      <a:pt x="38" y="355"/>
                      <a:pt x="44" y="362"/>
                      <a:pt x="51" y="362"/>
                    </a:cubicBezTo>
                    <a:lnTo>
                      <a:pt x="301" y="362"/>
                    </a:lnTo>
                    <a:lnTo>
                      <a:pt x="318" y="361"/>
                    </a:lnTo>
                    <a:cubicBezTo>
                      <a:pt x="503" y="344"/>
                      <a:pt x="661" y="213"/>
                      <a:pt x="717" y="35"/>
                    </a:cubicBezTo>
                    <a:lnTo>
                      <a:pt x="688" y="35"/>
                    </a:lnTo>
                    <a:cubicBezTo>
                      <a:pt x="633" y="202"/>
                      <a:pt x="488" y="320"/>
                      <a:pt x="314" y="335"/>
                    </a:cubicBezTo>
                    <a:lnTo>
                      <a:pt x="274" y="339"/>
                    </a:lnTo>
                    <a:lnTo>
                      <a:pt x="274" y="336"/>
                    </a:lnTo>
                    <a:lnTo>
                      <a:pt x="51"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4" name="任意多边形 3215"/>
              <p:cNvSpPr>
                <a:spLocks noChangeArrowheads="1"/>
              </p:cNvSpPr>
              <p:nvPr/>
            </p:nvSpPr>
            <p:spPr bwMode="auto">
              <a:xfrm>
                <a:off x="14950" y="4863"/>
                <a:ext cx="1205" cy="822"/>
              </a:xfrm>
              <a:custGeom>
                <a:avLst/>
                <a:gdLst>
                  <a:gd name="T0" fmla="*/ 171 w 2126"/>
                  <a:gd name="T1" fmla="*/ 48 h 1452"/>
                  <a:gd name="T2" fmla="*/ 166 w 2126"/>
                  <a:gd name="T3" fmla="*/ 48 h 1452"/>
                  <a:gd name="T4" fmla="*/ 164 w 2126"/>
                  <a:gd name="T5" fmla="*/ 48 h 1452"/>
                  <a:gd name="T6" fmla="*/ 164 w 2126"/>
                  <a:gd name="T7" fmla="*/ 46 h 1452"/>
                  <a:gd name="T8" fmla="*/ 111 w 2126"/>
                  <a:gd name="T9" fmla="*/ 0 h 1452"/>
                  <a:gd name="T10" fmla="*/ 57 w 2126"/>
                  <a:gd name="T11" fmla="*/ 46 h 1452"/>
                  <a:gd name="T12" fmla="*/ 57 w 2126"/>
                  <a:gd name="T13" fmla="*/ 48 h 1452"/>
                  <a:gd name="T14" fmla="*/ 55 w 2126"/>
                  <a:gd name="T15" fmla="*/ 48 h 1452"/>
                  <a:gd name="T16" fmla="*/ 50 w 2126"/>
                  <a:gd name="T17" fmla="*/ 48 h 1452"/>
                  <a:gd name="T18" fmla="*/ 0 w 2126"/>
                  <a:gd name="T19" fmla="*/ 99 h 1452"/>
                  <a:gd name="T20" fmla="*/ 45 w 2126"/>
                  <a:gd name="T21" fmla="*/ 149 h 1452"/>
                  <a:gd name="T22" fmla="*/ 47 w 2126"/>
                  <a:gd name="T23" fmla="*/ 149 h 1452"/>
                  <a:gd name="T24" fmla="*/ 74 w 2126"/>
                  <a:gd name="T25" fmla="*/ 149 h 1452"/>
                  <a:gd name="T26" fmla="*/ 78 w 2126"/>
                  <a:gd name="T27" fmla="*/ 146 h 1452"/>
                  <a:gd name="T28" fmla="*/ 78 w 2126"/>
                  <a:gd name="T29" fmla="*/ 146 h 1452"/>
                  <a:gd name="T30" fmla="*/ 74 w 2126"/>
                  <a:gd name="T31" fmla="*/ 143 h 1452"/>
                  <a:gd name="T32" fmla="*/ 48 w 2126"/>
                  <a:gd name="T33" fmla="*/ 143 h 1452"/>
                  <a:gd name="T34" fmla="*/ 46 w 2126"/>
                  <a:gd name="T35" fmla="*/ 142 h 1452"/>
                  <a:gd name="T36" fmla="*/ 6 w 2126"/>
                  <a:gd name="T37" fmla="*/ 99 h 1452"/>
                  <a:gd name="T38" fmla="*/ 50 w 2126"/>
                  <a:gd name="T39" fmla="*/ 54 h 1452"/>
                  <a:gd name="T40" fmla="*/ 54 w 2126"/>
                  <a:gd name="T41" fmla="*/ 54 h 1452"/>
                  <a:gd name="T42" fmla="*/ 62 w 2126"/>
                  <a:gd name="T43" fmla="*/ 55 h 1452"/>
                  <a:gd name="T44" fmla="*/ 63 w 2126"/>
                  <a:gd name="T45" fmla="*/ 48 h 1452"/>
                  <a:gd name="T46" fmla="*/ 111 w 2126"/>
                  <a:gd name="T47" fmla="*/ 6 h 1452"/>
                  <a:gd name="T48" fmla="*/ 158 w 2126"/>
                  <a:gd name="T49" fmla="*/ 48 h 1452"/>
                  <a:gd name="T50" fmla="*/ 159 w 2126"/>
                  <a:gd name="T51" fmla="*/ 55 h 1452"/>
                  <a:gd name="T52" fmla="*/ 167 w 2126"/>
                  <a:gd name="T53" fmla="*/ 54 h 1452"/>
                  <a:gd name="T54" fmla="*/ 172 w 2126"/>
                  <a:gd name="T55" fmla="*/ 54 h 1452"/>
                  <a:gd name="T56" fmla="*/ 213 w 2126"/>
                  <a:gd name="T57" fmla="*/ 84 h 1452"/>
                  <a:gd name="T58" fmla="*/ 219 w 2126"/>
                  <a:gd name="T59" fmla="*/ 84 h 1452"/>
                  <a:gd name="T60" fmla="*/ 171 w 2126"/>
                  <a:gd name="T61" fmla="*/ 48 h 14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26" h="1452">
                    <a:moveTo>
                      <a:pt x="1659" y="465"/>
                    </a:moveTo>
                    <a:cubicBezTo>
                      <a:pt x="1642" y="465"/>
                      <a:pt x="1626" y="467"/>
                      <a:pt x="1609" y="468"/>
                    </a:cubicBezTo>
                    <a:lnTo>
                      <a:pt x="1593" y="469"/>
                    </a:lnTo>
                    <a:lnTo>
                      <a:pt x="1590" y="452"/>
                    </a:lnTo>
                    <a:cubicBezTo>
                      <a:pt x="1549" y="191"/>
                      <a:pt x="1330" y="0"/>
                      <a:pt x="1071" y="0"/>
                    </a:cubicBezTo>
                    <a:cubicBezTo>
                      <a:pt x="810" y="0"/>
                      <a:pt x="593" y="191"/>
                      <a:pt x="551" y="452"/>
                    </a:cubicBezTo>
                    <a:lnTo>
                      <a:pt x="549" y="469"/>
                    </a:lnTo>
                    <a:lnTo>
                      <a:pt x="532" y="468"/>
                    </a:lnTo>
                    <a:cubicBezTo>
                      <a:pt x="515" y="467"/>
                      <a:pt x="498" y="465"/>
                      <a:pt x="482" y="465"/>
                    </a:cubicBezTo>
                    <a:cubicBezTo>
                      <a:pt x="216" y="465"/>
                      <a:pt x="0" y="687"/>
                      <a:pt x="0" y="957"/>
                    </a:cubicBezTo>
                    <a:cubicBezTo>
                      <a:pt x="0" y="1214"/>
                      <a:pt x="188" y="1425"/>
                      <a:pt x="438" y="1448"/>
                    </a:cubicBezTo>
                    <a:lnTo>
                      <a:pt x="454" y="1451"/>
                    </a:lnTo>
                    <a:lnTo>
                      <a:pt x="724" y="1451"/>
                    </a:lnTo>
                    <a:cubicBezTo>
                      <a:pt x="741" y="1451"/>
                      <a:pt x="755" y="1436"/>
                      <a:pt x="755" y="1420"/>
                    </a:cubicBezTo>
                    <a:cubicBezTo>
                      <a:pt x="755" y="1403"/>
                      <a:pt x="741" y="1389"/>
                      <a:pt x="724" y="1389"/>
                    </a:cubicBezTo>
                    <a:lnTo>
                      <a:pt x="463" y="1389"/>
                    </a:lnTo>
                    <a:lnTo>
                      <a:pt x="444" y="1387"/>
                    </a:lnTo>
                    <a:cubicBezTo>
                      <a:pt x="226" y="1368"/>
                      <a:pt x="63" y="1183"/>
                      <a:pt x="63" y="959"/>
                    </a:cubicBezTo>
                    <a:cubicBezTo>
                      <a:pt x="63" y="722"/>
                      <a:pt x="251" y="529"/>
                      <a:pt x="482" y="529"/>
                    </a:cubicBezTo>
                    <a:cubicBezTo>
                      <a:pt x="496" y="529"/>
                      <a:pt x="510" y="530"/>
                      <a:pt x="526" y="531"/>
                    </a:cubicBezTo>
                    <a:lnTo>
                      <a:pt x="602" y="539"/>
                    </a:lnTo>
                    <a:lnTo>
                      <a:pt x="614" y="463"/>
                    </a:lnTo>
                    <a:cubicBezTo>
                      <a:pt x="650" y="231"/>
                      <a:pt x="843" y="64"/>
                      <a:pt x="1072" y="64"/>
                    </a:cubicBezTo>
                    <a:cubicBezTo>
                      <a:pt x="1301" y="64"/>
                      <a:pt x="1493" y="232"/>
                      <a:pt x="1530" y="463"/>
                    </a:cubicBezTo>
                    <a:lnTo>
                      <a:pt x="1542" y="539"/>
                    </a:lnTo>
                    <a:lnTo>
                      <a:pt x="1618" y="531"/>
                    </a:lnTo>
                    <a:cubicBezTo>
                      <a:pt x="1632" y="530"/>
                      <a:pt x="1646" y="529"/>
                      <a:pt x="1662" y="529"/>
                    </a:cubicBezTo>
                    <a:cubicBezTo>
                      <a:pt x="1845" y="529"/>
                      <a:pt x="2003" y="652"/>
                      <a:pt x="2059" y="823"/>
                    </a:cubicBezTo>
                    <a:lnTo>
                      <a:pt x="2125" y="823"/>
                    </a:lnTo>
                    <a:cubicBezTo>
                      <a:pt x="2064" y="616"/>
                      <a:pt x="1879" y="465"/>
                      <a:pt x="1659" y="4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5" name="任意多边形 3216"/>
              <p:cNvSpPr>
                <a:spLocks noChangeArrowheads="1"/>
              </p:cNvSpPr>
              <p:nvPr/>
            </p:nvSpPr>
            <p:spPr bwMode="auto">
              <a:xfrm>
                <a:off x="14938" y="4853"/>
                <a:ext cx="1230" cy="842"/>
              </a:xfrm>
              <a:custGeom>
                <a:avLst/>
                <a:gdLst>
                  <a:gd name="T0" fmla="*/ 77 w 2168"/>
                  <a:gd name="T1" fmla="*/ 152 h 1488"/>
                  <a:gd name="T2" fmla="*/ 49 w 2168"/>
                  <a:gd name="T3" fmla="*/ 152 h 1488"/>
                  <a:gd name="T4" fmla="*/ 47 w 2168"/>
                  <a:gd name="T5" fmla="*/ 152 h 1488"/>
                  <a:gd name="T6" fmla="*/ 0 w 2168"/>
                  <a:gd name="T7" fmla="*/ 100 h 1488"/>
                  <a:gd name="T8" fmla="*/ 52 w 2168"/>
                  <a:gd name="T9" fmla="*/ 48 h 1488"/>
                  <a:gd name="T10" fmla="*/ 57 w 2168"/>
                  <a:gd name="T11" fmla="*/ 48 h 1488"/>
                  <a:gd name="T12" fmla="*/ 113 w 2168"/>
                  <a:gd name="T13" fmla="*/ 0 h 1488"/>
                  <a:gd name="T14" fmla="*/ 169 w 2168"/>
                  <a:gd name="T15" fmla="*/ 48 h 1488"/>
                  <a:gd name="T16" fmla="*/ 174 w 2168"/>
                  <a:gd name="T17" fmla="*/ 48 h 1488"/>
                  <a:gd name="T18" fmla="*/ 224 w 2168"/>
                  <a:gd name="T19" fmla="*/ 85 h 1488"/>
                  <a:gd name="T20" fmla="*/ 224 w 2168"/>
                  <a:gd name="T21" fmla="*/ 88 h 1488"/>
                  <a:gd name="T22" fmla="*/ 214 w 2168"/>
                  <a:gd name="T23" fmla="*/ 88 h 1488"/>
                  <a:gd name="T24" fmla="*/ 213 w 2168"/>
                  <a:gd name="T25" fmla="*/ 87 h 1488"/>
                  <a:gd name="T26" fmla="*/ 174 w 2168"/>
                  <a:gd name="T27" fmla="*/ 58 h 1488"/>
                  <a:gd name="T28" fmla="*/ 170 w 2168"/>
                  <a:gd name="T29" fmla="*/ 58 h 1488"/>
                  <a:gd name="T30" fmla="*/ 161 w 2168"/>
                  <a:gd name="T31" fmla="*/ 59 h 1488"/>
                  <a:gd name="T32" fmla="*/ 159 w 2168"/>
                  <a:gd name="T33" fmla="*/ 49 h 1488"/>
                  <a:gd name="T34" fmla="*/ 113 w 2168"/>
                  <a:gd name="T35" fmla="*/ 10 h 1488"/>
                  <a:gd name="T36" fmla="*/ 68 w 2168"/>
                  <a:gd name="T37" fmla="*/ 49 h 1488"/>
                  <a:gd name="T38" fmla="*/ 66 w 2168"/>
                  <a:gd name="T39" fmla="*/ 59 h 1488"/>
                  <a:gd name="T40" fmla="*/ 57 w 2168"/>
                  <a:gd name="T41" fmla="*/ 58 h 1488"/>
                  <a:gd name="T42" fmla="*/ 52 w 2168"/>
                  <a:gd name="T43" fmla="*/ 58 h 1488"/>
                  <a:gd name="T44" fmla="*/ 11 w 2168"/>
                  <a:gd name="T45" fmla="*/ 100 h 1488"/>
                  <a:gd name="T46" fmla="*/ 48 w 2168"/>
                  <a:gd name="T47" fmla="*/ 142 h 1488"/>
                  <a:gd name="T48" fmla="*/ 50 w 2168"/>
                  <a:gd name="T49" fmla="*/ 142 h 1488"/>
                  <a:gd name="T50" fmla="*/ 77 w 2168"/>
                  <a:gd name="T51" fmla="*/ 142 h 1488"/>
                  <a:gd name="T52" fmla="*/ 82 w 2168"/>
                  <a:gd name="T53" fmla="*/ 147 h 1488"/>
                  <a:gd name="T54" fmla="*/ 77 w 2168"/>
                  <a:gd name="T55" fmla="*/ 152 h 1488"/>
                  <a:gd name="T56" fmla="*/ 49 w 2168"/>
                  <a:gd name="T57" fmla="*/ 149 h 1488"/>
                  <a:gd name="T58" fmla="*/ 77 w 2168"/>
                  <a:gd name="T59" fmla="*/ 149 h 1488"/>
                  <a:gd name="T60" fmla="*/ 78 w 2168"/>
                  <a:gd name="T61" fmla="*/ 148 h 1488"/>
                  <a:gd name="T62" fmla="*/ 77 w 2168"/>
                  <a:gd name="T63" fmla="*/ 146 h 1488"/>
                  <a:gd name="T64" fmla="*/ 50 w 2168"/>
                  <a:gd name="T65" fmla="*/ 146 h 1488"/>
                  <a:gd name="T66" fmla="*/ 48 w 2168"/>
                  <a:gd name="T67" fmla="*/ 146 h 1488"/>
                  <a:gd name="T68" fmla="*/ 6 w 2168"/>
                  <a:gd name="T69" fmla="*/ 100 h 1488"/>
                  <a:gd name="T70" fmla="*/ 52 w 2168"/>
                  <a:gd name="T71" fmla="*/ 54 h 1488"/>
                  <a:gd name="T72" fmla="*/ 56 w 2168"/>
                  <a:gd name="T73" fmla="*/ 54 h 1488"/>
                  <a:gd name="T74" fmla="*/ 63 w 2168"/>
                  <a:gd name="T75" fmla="*/ 55 h 1488"/>
                  <a:gd name="T76" fmla="*/ 64 w 2168"/>
                  <a:gd name="T77" fmla="*/ 49 h 1488"/>
                  <a:gd name="T78" fmla="*/ 113 w 2168"/>
                  <a:gd name="T79" fmla="*/ 7 h 1488"/>
                  <a:gd name="T80" fmla="*/ 162 w 2168"/>
                  <a:gd name="T81" fmla="*/ 49 h 1488"/>
                  <a:gd name="T82" fmla="*/ 163 w 2168"/>
                  <a:gd name="T83" fmla="*/ 55 h 1488"/>
                  <a:gd name="T84" fmla="*/ 169 w 2168"/>
                  <a:gd name="T85" fmla="*/ 54 h 1488"/>
                  <a:gd name="T86" fmla="*/ 174 w 2168"/>
                  <a:gd name="T87" fmla="*/ 54 h 1488"/>
                  <a:gd name="T88" fmla="*/ 216 w 2168"/>
                  <a:gd name="T89" fmla="*/ 84 h 1488"/>
                  <a:gd name="T90" fmla="*/ 219 w 2168"/>
                  <a:gd name="T91" fmla="*/ 84 h 1488"/>
                  <a:gd name="T92" fmla="*/ 169 w 2168"/>
                  <a:gd name="T93" fmla="*/ 52 h 1488"/>
                  <a:gd name="T94" fmla="*/ 165 w 2168"/>
                  <a:gd name="T95" fmla="*/ 52 h 1488"/>
                  <a:gd name="T96" fmla="*/ 165 w 2168"/>
                  <a:gd name="T97" fmla="*/ 49 h 1488"/>
                  <a:gd name="T98" fmla="*/ 113 w 2168"/>
                  <a:gd name="T99" fmla="*/ 4 h 1488"/>
                  <a:gd name="T100" fmla="*/ 61 w 2168"/>
                  <a:gd name="T101" fmla="*/ 49 h 1488"/>
                  <a:gd name="T102" fmla="*/ 60 w 2168"/>
                  <a:gd name="T103" fmla="*/ 52 h 1488"/>
                  <a:gd name="T104" fmla="*/ 56 w 2168"/>
                  <a:gd name="T105" fmla="*/ 52 h 1488"/>
                  <a:gd name="T106" fmla="*/ 51 w 2168"/>
                  <a:gd name="T107" fmla="*/ 51 h 1488"/>
                  <a:gd name="T108" fmla="*/ 3 w 2168"/>
                  <a:gd name="T109" fmla="*/ 100 h 1488"/>
                  <a:gd name="T110" fmla="*/ 47 w 2168"/>
                  <a:gd name="T111" fmla="*/ 149 h 1488"/>
                  <a:gd name="T112" fmla="*/ 49 w 2168"/>
                  <a:gd name="T113" fmla="*/ 149 h 14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8" h="1488">
                    <a:moveTo>
                      <a:pt x="742" y="1487"/>
                    </a:moveTo>
                    <a:lnTo>
                      <a:pt x="470" y="1487"/>
                    </a:lnTo>
                    <a:lnTo>
                      <a:pt x="454" y="1484"/>
                    </a:lnTo>
                    <a:cubicBezTo>
                      <a:pt x="195" y="1461"/>
                      <a:pt x="0" y="1242"/>
                      <a:pt x="0" y="975"/>
                    </a:cubicBezTo>
                    <a:cubicBezTo>
                      <a:pt x="0" y="693"/>
                      <a:pt x="224" y="465"/>
                      <a:pt x="500" y="465"/>
                    </a:cubicBezTo>
                    <a:cubicBezTo>
                      <a:pt x="518" y="465"/>
                      <a:pt x="535" y="466"/>
                      <a:pt x="553" y="468"/>
                    </a:cubicBezTo>
                    <a:cubicBezTo>
                      <a:pt x="596" y="197"/>
                      <a:pt x="823" y="0"/>
                      <a:pt x="1091" y="0"/>
                    </a:cubicBezTo>
                    <a:cubicBezTo>
                      <a:pt x="1359" y="0"/>
                      <a:pt x="1585" y="197"/>
                      <a:pt x="1628" y="468"/>
                    </a:cubicBezTo>
                    <a:cubicBezTo>
                      <a:pt x="1646" y="466"/>
                      <a:pt x="1662" y="465"/>
                      <a:pt x="1680" y="465"/>
                    </a:cubicBezTo>
                    <a:cubicBezTo>
                      <a:pt x="1902" y="465"/>
                      <a:pt x="2098" y="617"/>
                      <a:pt x="2161" y="834"/>
                    </a:cubicBezTo>
                    <a:lnTo>
                      <a:pt x="2167" y="858"/>
                    </a:lnTo>
                    <a:lnTo>
                      <a:pt x="2065" y="858"/>
                    </a:lnTo>
                    <a:lnTo>
                      <a:pt x="2061" y="845"/>
                    </a:lnTo>
                    <a:cubicBezTo>
                      <a:pt x="2007" y="676"/>
                      <a:pt x="1854" y="564"/>
                      <a:pt x="1682" y="564"/>
                    </a:cubicBezTo>
                    <a:cubicBezTo>
                      <a:pt x="1667" y="564"/>
                      <a:pt x="1653" y="565"/>
                      <a:pt x="1641" y="566"/>
                    </a:cubicBezTo>
                    <a:lnTo>
                      <a:pt x="1548" y="577"/>
                    </a:lnTo>
                    <a:lnTo>
                      <a:pt x="1534" y="483"/>
                    </a:lnTo>
                    <a:cubicBezTo>
                      <a:pt x="1499" y="261"/>
                      <a:pt x="1313" y="100"/>
                      <a:pt x="1093" y="100"/>
                    </a:cubicBezTo>
                    <a:cubicBezTo>
                      <a:pt x="873" y="100"/>
                      <a:pt x="688" y="262"/>
                      <a:pt x="653" y="483"/>
                    </a:cubicBezTo>
                    <a:lnTo>
                      <a:pt x="639" y="577"/>
                    </a:lnTo>
                    <a:lnTo>
                      <a:pt x="546" y="566"/>
                    </a:lnTo>
                    <a:cubicBezTo>
                      <a:pt x="529" y="565"/>
                      <a:pt x="516" y="564"/>
                      <a:pt x="504" y="564"/>
                    </a:cubicBezTo>
                    <a:cubicBezTo>
                      <a:pt x="283" y="564"/>
                      <a:pt x="103" y="749"/>
                      <a:pt x="103" y="975"/>
                    </a:cubicBezTo>
                    <a:cubicBezTo>
                      <a:pt x="103" y="1190"/>
                      <a:pt x="259" y="1366"/>
                      <a:pt x="467" y="1386"/>
                    </a:cubicBezTo>
                    <a:lnTo>
                      <a:pt x="486" y="1387"/>
                    </a:lnTo>
                    <a:lnTo>
                      <a:pt x="745" y="1387"/>
                    </a:lnTo>
                    <a:cubicBezTo>
                      <a:pt x="772" y="1387"/>
                      <a:pt x="794" y="1408"/>
                      <a:pt x="794" y="1436"/>
                    </a:cubicBezTo>
                    <a:cubicBezTo>
                      <a:pt x="794" y="1463"/>
                      <a:pt x="770" y="1487"/>
                      <a:pt x="742" y="1487"/>
                    </a:cubicBezTo>
                    <a:close/>
                    <a:moveTo>
                      <a:pt x="473" y="1451"/>
                    </a:moveTo>
                    <a:lnTo>
                      <a:pt x="741" y="1451"/>
                    </a:lnTo>
                    <a:cubicBezTo>
                      <a:pt x="749" y="1451"/>
                      <a:pt x="754" y="1444"/>
                      <a:pt x="754" y="1438"/>
                    </a:cubicBezTo>
                    <a:cubicBezTo>
                      <a:pt x="754" y="1431"/>
                      <a:pt x="748" y="1425"/>
                      <a:pt x="741" y="1425"/>
                    </a:cubicBezTo>
                    <a:lnTo>
                      <a:pt x="481" y="1425"/>
                    </a:lnTo>
                    <a:lnTo>
                      <a:pt x="460" y="1423"/>
                    </a:lnTo>
                    <a:cubicBezTo>
                      <a:pt x="233" y="1403"/>
                      <a:pt x="63" y="1211"/>
                      <a:pt x="63" y="977"/>
                    </a:cubicBezTo>
                    <a:cubicBezTo>
                      <a:pt x="63" y="729"/>
                      <a:pt x="258" y="529"/>
                      <a:pt x="499" y="529"/>
                    </a:cubicBezTo>
                    <a:cubicBezTo>
                      <a:pt x="512" y="529"/>
                      <a:pt x="526" y="529"/>
                      <a:pt x="544" y="531"/>
                    </a:cubicBezTo>
                    <a:lnTo>
                      <a:pt x="604" y="538"/>
                    </a:lnTo>
                    <a:lnTo>
                      <a:pt x="613" y="479"/>
                    </a:lnTo>
                    <a:cubicBezTo>
                      <a:pt x="650" y="240"/>
                      <a:pt x="851" y="65"/>
                      <a:pt x="1088" y="65"/>
                    </a:cubicBezTo>
                    <a:cubicBezTo>
                      <a:pt x="1326" y="65"/>
                      <a:pt x="1526" y="240"/>
                      <a:pt x="1563" y="479"/>
                    </a:cubicBezTo>
                    <a:lnTo>
                      <a:pt x="1572" y="538"/>
                    </a:lnTo>
                    <a:lnTo>
                      <a:pt x="1632" y="531"/>
                    </a:lnTo>
                    <a:cubicBezTo>
                      <a:pt x="1646" y="530"/>
                      <a:pt x="1661" y="529"/>
                      <a:pt x="1676" y="529"/>
                    </a:cubicBezTo>
                    <a:cubicBezTo>
                      <a:pt x="1860" y="529"/>
                      <a:pt x="2023" y="646"/>
                      <a:pt x="2087" y="823"/>
                    </a:cubicBezTo>
                    <a:lnTo>
                      <a:pt x="2115" y="823"/>
                    </a:lnTo>
                    <a:cubicBezTo>
                      <a:pt x="2047" y="618"/>
                      <a:pt x="1845" y="482"/>
                      <a:pt x="1629" y="505"/>
                    </a:cubicBezTo>
                    <a:lnTo>
                      <a:pt x="1594" y="509"/>
                    </a:lnTo>
                    <a:lnTo>
                      <a:pt x="1589" y="476"/>
                    </a:lnTo>
                    <a:cubicBezTo>
                      <a:pt x="1549" y="223"/>
                      <a:pt x="1338" y="39"/>
                      <a:pt x="1087" y="39"/>
                    </a:cubicBezTo>
                    <a:cubicBezTo>
                      <a:pt x="836" y="39"/>
                      <a:pt x="625" y="223"/>
                      <a:pt x="584" y="476"/>
                    </a:cubicBezTo>
                    <a:lnTo>
                      <a:pt x="579" y="509"/>
                    </a:lnTo>
                    <a:lnTo>
                      <a:pt x="544" y="505"/>
                    </a:lnTo>
                    <a:cubicBezTo>
                      <a:pt x="529" y="504"/>
                      <a:pt x="512" y="503"/>
                      <a:pt x="495" y="503"/>
                    </a:cubicBezTo>
                    <a:cubicBezTo>
                      <a:pt x="240" y="503"/>
                      <a:pt x="31" y="715"/>
                      <a:pt x="31" y="977"/>
                    </a:cubicBezTo>
                    <a:cubicBezTo>
                      <a:pt x="31" y="1224"/>
                      <a:pt x="213" y="1427"/>
                      <a:pt x="452" y="1449"/>
                    </a:cubicBezTo>
                    <a:lnTo>
                      <a:pt x="473" y="14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76" name="任意多边形 3217"/>
              <p:cNvSpPr>
                <a:spLocks noChangeArrowheads="1"/>
              </p:cNvSpPr>
              <p:nvPr/>
            </p:nvSpPr>
            <p:spPr bwMode="auto">
              <a:xfrm>
                <a:off x="15485" y="5378"/>
                <a:ext cx="170" cy="170"/>
              </a:xfrm>
              <a:custGeom>
                <a:avLst/>
                <a:gdLst>
                  <a:gd name="T0" fmla="*/ 15 w 298"/>
                  <a:gd name="T1" fmla="*/ 31 h 299"/>
                  <a:gd name="T2" fmla="*/ 0 w 298"/>
                  <a:gd name="T3" fmla="*/ 15 h 299"/>
                  <a:gd name="T4" fmla="*/ 15 w 298"/>
                  <a:gd name="T5" fmla="*/ 0 h 299"/>
                  <a:gd name="T6" fmla="*/ 31 w 298"/>
                  <a:gd name="T7" fmla="*/ 15 h 299"/>
                  <a:gd name="T8" fmla="*/ 15 w 298"/>
                  <a:gd name="T9" fmla="*/ 31 h 299"/>
                  <a:gd name="T10" fmla="*/ 15 w 298"/>
                  <a:gd name="T11" fmla="*/ 7 h 299"/>
                  <a:gd name="T12" fmla="*/ 7 w 298"/>
                  <a:gd name="T13" fmla="*/ 15 h 299"/>
                  <a:gd name="T14" fmla="*/ 15 w 298"/>
                  <a:gd name="T15" fmla="*/ 24 h 299"/>
                  <a:gd name="T16" fmla="*/ 24 w 298"/>
                  <a:gd name="T17" fmla="*/ 15 h 299"/>
                  <a:gd name="T18" fmla="*/ 15 w 298"/>
                  <a:gd name="T19" fmla="*/ 7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8" h="299">
                    <a:moveTo>
                      <a:pt x="148" y="298"/>
                    </a:moveTo>
                    <a:cubicBezTo>
                      <a:pt x="67" y="298"/>
                      <a:pt x="0" y="230"/>
                      <a:pt x="0" y="149"/>
                    </a:cubicBezTo>
                    <a:cubicBezTo>
                      <a:pt x="0" y="67"/>
                      <a:pt x="66" y="0"/>
                      <a:pt x="148" y="0"/>
                    </a:cubicBezTo>
                    <a:cubicBezTo>
                      <a:pt x="229" y="0"/>
                      <a:pt x="297" y="67"/>
                      <a:pt x="297" y="149"/>
                    </a:cubicBezTo>
                    <a:cubicBezTo>
                      <a:pt x="297" y="230"/>
                      <a:pt x="231" y="298"/>
                      <a:pt x="148" y="298"/>
                    </a:cubicBezTo>
                    <a:close/>
                    <a:moveTo>
                      <a:pt x="148" y="72"/>
                    </a:moveTo>
                    <a:cubicBezTo>
                      <a:pt x="107" y="72"/>
                      <a:pt x="72" y="106"/>
                      <a:pt x="72" y="149"/>
                    </a:cubicBezTo>
                    <a:cubicBezTo>
                      <a:pt x="72" y="190"/>
                      <a:pt x="106" y="225"/>
                      <a:pt x="148" y="225"/>
                    </a:cubicBezTo>
                    <a:cubicBezTo>
                      <a:pt x="190" y="225"/>
                      <a:pt x="225" y="191"/>
                      <a:pt x="225" y="149"/>
                    </a:cubicBezTo>
                    <a:cubicBezTo>
                      <a:pt x="225" y="106"/>
                      <a:pt x="191" y="72"/>
                      <a:pt x="14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grpSp>
        <p:nvGrpSpPr>
          <p:cNvPr id="895" name="组合 894"/>
          <p:cNvGrpSpPr/>
          <p:nvPr/>
        </p:nvGrpSpPr>
        <p:grpSpPr>
          <a:xfrm>
            <a:off x="4181488" y="4510778"/>
            <a:ext cx="557212" cy="0"/>
            <a:chOff x="1176338" y="2682875"/>
            <a:chExt cx="557212" cy="469900"/>
          </a:xfrm>
        </p:grpSpPr>
        <p:sp>
          <p:nvSpPr>
            <p:cNvPr id="896" name="任意多边形 81"/>
            <p:cNvSpPr>
              <a:spLocks/>
            </p:cNvSpPr>
            <p:nvPr/>
          </p:nvSpPr>
          <p:spPr bwMode="auto">
            <a:xfrm>
              <a:off x="1176338" y="2682875"/>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897" name="组合 42"/>
            <p:cNvGrpSpPr>
              <a:grpSpLocks noChangeAspect="1"/>
            </p:cNvGrpSpPr>
            <p:nvPr/>
          </p:nvGrpSpPr>
          <p:grpSpPr bwMode="auto">
            <a:xfrm>
              <a:off x="1225801" y="2701485"/>
              <a:ext cx="454130" cy="432000"/>
              <a:chOff x="14938" y="4833"/>
              <a:chExt cx="1259" cy="1195"/>
            </a:xfrm>
            <a:solidFill>
              <a:schemeClr val="bg1"/>
            </a:solidFill>
          </p:grpSpPr>
          <p:sp>
            <p:nvSpPr>
              <p:cNvPr id="898" name="任意多边形 3203"/>
              <p:cNvSpPr>
                <a:spLocks noChangeArrowheads="1"/>
              </p:cNvSpPr>
              <p:nvPr/>
            </p:nvSpPr>
            <p:spPr bwMode="auto">
              <a:xfrm>
                <a:off x="15133" y="5730"/>
                <a:ext cx="850" cy="288"/>
              </a:xfrm>
              <a:custGeom>
                <a:avLst/>
                <a:gdLst>
                  <a:gd name="T0" fmla="*/ 4 w 1498"/>
                  <a:gd name="T1" fmla="*/ 34 h 507"/>
                  <a:gd name="T2" fmla="*/ 35 w 1498"/>
                  <a:gd name="T3" fmla="*/ 34 h 507"/>
                  <a:gd name="T4" fmla="*/ 35 w 1498"/>
                  <a:gd name="T5" fmla="*/ 18 h 507"/>
                  <a:gd name="T6" fmla="*/ 4 w 1498"/>
                  <a:gd name="T7" fmla="*/ 18 h 507"/>
                  <a:gd name="T8" fmla="*/ 4 w 1498"/>
                  <a:gd name="T9" fmla="*/ 34 h 507"/>
                  <a:gd name="T10" fmla="*/ 0 w 1498"/>
                  <a:gd name="T11" fmla="*/ 14 h 507"/>
                  <a:gd name="T12" fmla="*/ 39 w 1498"/>
                  <a:gd name="T13" fmla="*/ 14 h 507"/>
                  <a:gd name="T14" fmla="*/ 39 w 1498"/>
                  <a:gd name="T15" fmla="*/ 37 h 507"/>
                  <a:gd name="T16" fmla="*/ 0 w 1498"/>
                  <a:gd name="T17" fmla="*/ 37 h 507"/>
                  <a:gd name="T18" fmla="*/ 0 w 1498"/>
                  <a:gd name="T19" fmla="*/ 14 h 507"/>
                  <a:gd name="T20" fmla="*/ 62 w 1498"/>
                  <a:gd name="T21" fmla="*/ 34 h 507"/>
                  <a:gd name="T22" fmla="*/ 93 w 1498"/>
                  <a:gd name="T23" fmla="*/ 34 h 507"/>
                  <a:gd name="T24" fmla="*/ 93 w 1498"/>
                  <a:gd name="T25" fmla="*/ 18 h 507"/>
                  <a:gd name="T26" fmla="*/ 62 w 1498"/>
                  <a:gd name="T27" fmla="*/ 18 h 507"/>
                  <a:gd name="T28" fmla="*/ 62 w 1498"/>
                  <a:gd name="T29" fmla="*/ 34 h 507"/>
                  <a:gd name="T30" fmla="*/ 58 w 1498"/>
                  <a:gd name="T31" fmla="*/ 14 h 507"/>
                  <a:gd name="T32" fmla="*/ 97 w 1498"/>
                  <a:gd name="T33" fmla="*/ 14 h 507"/>
                  <a:gd name="T34" fmla="*/ 97 w 1498"/>
                  <a:gd name="T35" fmla="*/ 37 h 507"/>
                  <a:gd name="T36" fmla="*/ 58 w 1498"/>
                  <a:gd name="T37" fmla="*/ 37 h 507"/>
                  <a:gd name="T38" fmla="*/ 58 w 1498"/>
                  <a:gd name="T39" fmla="*/ 14 h 507"/>
                  <a:gd name="T40" fmla="*/ 120 w 1498"/>
                  <a:gd name="T41" fmla="*/ 34 h 507"/>
                  <a:gd name="T42" fmla="*/ 152 w 1498"/>
                  <a:gd name="T43" fmla="*/ 34 h 507"/>
                  <a:gd name="T44" fmla="*/ 152 w 1498"/>
                  <a:gd name="T45" fmla="*/ 18 h 507"/>
                  <a:gd name="T46" fmla="*/ 120 w 1498"/>
                  <a:gd name="T47" fmla="*/ 18 h 507"/>
                  <a:gd name="T48" fmla="*/ 120 w 1498"/>
                  <a:gd name="T49" fmla="*/ 34 h 507"/>
                  <a:gd name="T50" fmla="*/ 116 w 1498"/>
                  <a:gd name="T51" fmla="*/ 14 h 507"/>
                  <a:gd name="T52" fmla="*/ 155 w 1498"/>
                  <a:gd name="T53" fmla="*/ 14 h 507"/>
                  <a:gd name="T54" fmla="*/ 155 w 1498"/>
                  <a:gd name="T55" fmla="*/ 37 h 507"/>
                  <a:gd name="T56" fmla="*/ 116 w 1498"/>
                  <a:gd name="T57" fmla="*/ 37 h 507"/>
                  <a:gd name="T58" fmla="*/ 116 w 1498"/>
                  <a:gd name="T59" fmla="*/ 14 h 507"/>
                  <a:gd name="T60" fmla="*/ 8 w 1498"/>
                  <a:gd name="T61" fmla="*/ 53 h 507"/>
                  <a:gd name="T62" fmla="*/ 8 w 1498"/>
                  <a:gd name="T63" fmla="*/ 49 h 507"/>
                  <a:gd name="T64" fmla="*/ 27 w 1498"/>
                  <a:gd name="T65" fmla="*/ 49 h 507"/>
                  <a:gd name="T66" fmla="*/ 27 w 1498"/>
                  <a:gd name="T67" fmla="*/ 53 h 507"/>
                  <a:gd name="T68" fmla="*/ 8 w 1498"/>
                  <a:gd name="T69" fmla="*/ 53 h 507"/>
                  <a:gd name="T70" fmla="*/ 70 w 1498"/>
                  <a:gd name="T71" fmla="*/ 53 h 507"/>
                  <a:gd name="T72" fmla="*/ 70 w 1498"/>
                  <a:gd name="T73" fmla="*/ 49 h 507"/>
                  <a:gd name="T74" fmla="*/ 89 w 1498"/>
                  <a:gd name="T75" fmla="*/ 49 h 507"/>
                  <a:gd name="T76" fmla="*/ 89 w 1498"/>
                  <a:gd name="T77" fmla="*/ 53 h 507"/>
                  <a:gd name="T78" fmla="*/ 70 w 1498"/>
                  <a:gd name="T79" fmla="*/ 53 h 507"/>
                  <a:gd name="T80" fmla="*/ 18 w 1498"/>
                  <a:gd name="T81" fmla="*/ 4 h 507"/>
                  <a:gd name="T82" fmla="*/ 18 w 1498"/>
                  <a:gd name="T83" fmla="*/ 0 h 507"/>
                  <a:gd name="T84" fmla="*/ 138 w 1498"/>
                  <a:gd name="T85" fmla="*/ 0 h 507"/>
                  <a:gd name="T86" fmla="*/ 138 w 1498"/>
                  <a:gd name="T87" fmla="*/ 4 h 507"/>
                  <a:gd name="T88" fmla="*/ 18 w 1498"/>
                  <a:gd name="T89" fmla="*/ 4 h 507"/>
                  <a:gd name="T90" fmla="*/ 128 w 1498"/>
                  <a:gd name="T91" fmla="*/ 53 h 507"/>
                  <a:gd name="T92" fmla="*/ 128 w 1498"/>
                  <a:gd name="T93" fmla="*/ 49 h 507"/>
                  <a:gd name="T94" fmla="*/ 148 w 1498"/>
                  <a:gd name="T95" fmla="*/ 49 h 507"/>
                  <a:gd name="T96" fmla="*/ 148 w 1498"/>
                  <a:gd name="T97" fmla="*/ 53 h 507"/>
                  <a:gd name="T98" fmla="*/ 128 w 1498"/>
                  <a:gd name="T99" fmla="*/ 53 h 5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98" h="507">
                    <a:moveTo>
                      <a:pt x="37" y="318"/>
                    </a:moveTo>
                    <a:lnTo>
                      <a:pt x="336" y="318"/>
                    </a:lnTo>
                    <a:lnTo>
                      <a:pt x="336" y="168"/>
                    </a:lnTo>
                    <a:lnTo>
                      <a:pt x="37" y="168"/>
                    </a:lnTo>
                    <a:lnTo>
                      <a:pt x="37" y="318"/>
                    </a:lnTo>
                    <a:close/>
                    <a:moveTo>
                      <a:pt x="0" y="131"/>
                    </a:moveTo>
                    <a:lnTo>
                      <a:pt x="374" y="131"/>
                    </a:lnTo>
                    <a:lnTo>
                      <a:pt x="374" y="356"/>
                    </a:lnTo>
                    <a:lnTo>
                      <a:pt x="0" y="356"/>
                    </a:lnTo>
                    <a:lnTo>
                      <a:pt x="0" y="131"/>
                    </a:lnTo>
                    <a:close/>
                    <a:moveTo>
                      <a:pt x="599" y="318"/>
                    </a:moveTo>
                    <a:lnTo>
                      <a:pt x="898" y="318"/>
                    </a:lnTo>
                    <a:lnTo>
                      <a:pt x="898" y="168"/>
                    </a:lnTo>
                    <a:lnTo>
                      <a:pt x="599" y="168"/>
                    </a:lnTo>
                    <a:lnTo>
                      <a:pt x="599" y="318"/>
                    </a:lnTo>
                    <a:close/>
                    <a:moveTo>
                      <a:pt x="562" y="131"/>
                    </a:moveTo>
                    <a:lnTo>
                      <a:pt x="936" y="131"/>
                    </a:lnTo>
                    <a:lnTo>
                      <a:pt x="936" y="356"/>
                    </a:lnTo>
                    <a:lnTo>
                      <a:pt x="562" y="356"/>
                    </a:lnTo>
                    <a:lnTo>
                      <a:pt x="562" y="131"/>
                    </a:lnTo>
                    <a:close/>
                    <a:moveTo>
                      <a:pt x="1161" y="318"/>
                    </a:moveTo>
                    <a:lnTo>
                      <a:pt x="1459" y="318"/>
                    </a:lnTo>
                    <a:lnTo>
                      <a:pt x="1459" y="168"/>
                    </a:lnTo>
                    <a:lnTo>
                      <a:pt x="1161" y="168"/>
                    </a:lnTo>
                    <a:lnTo>
                      <a:pt x="1161" y="318"/>
                    </a:lnTo>
                    <a:close/>
                    <a:moveTo>
                      <a:pt x="1124" y="131"/>
                    </a:moveTo>
                    <a:lnTo>
                      <a:pt x="1497" y="131"/>
                    </a:lnTo>
                    <a:lnTo>
                      <a:pt x="1497" y="356"/>
                    </a:lnTo>
                    <a:lnTo>
                      <a:pt x="1124" y="356"/>
                    </a:lnTo>
                    <a:lnTo>
                      <a:pt x="1124" y="131"/>
                    </a:lnTo>
                    <a:close/>
                    <a:moveTo>
                      <a:pt x="75" y="506"/>
                    </a:moveTo>
                    <a:lnTo>
                      <a:pt x="75" y="469"/>
                    </a:lnTo>
                    <a:lnTo>
                      <a:pt x="262" y="469"/>
                    </a:lnTo>
                    <a:lnTo>
                      <a:pt x="262" y="506"/>
                    </a:lnTo>
                    <a:lnTo>
                      <a:pt x="75" y="506"/>
                    </a:lnTo>
                    <a:close/>
                    <a:moveTo>
                      <a:pt x="674" y="506"/>
                    </a:moveTo>
                    <a:lnTo>
                      <a:pt x="674" y="469"/>
                    </a:lnTo>
                    <a:lnTo>
                      <a:pt x="862" y="469"/>
                    </a:lnTo>
                    <a:lnTo>
                      <a:pt x="862" y="506"/>
                    </a:lnTo>
                    <a:lnTo>
                      <a:pt x="674" y="506"/>
                    </a:lnTo>
                    <a:close/>
                    <a:moveTo>
                      <a:pt x="168" y="38"/>
                    </a:moveTo>
                    <a:lnTo>
                      <a:pt x="168" y="0"/>
                    </a:lnTo>
                    <a:lnTo>
                      <a:pt x="1328" y="0"/>
                    </a:lnTo>
                    <a:lnTo>
                      <a:pt x="1328" y="38"/>
                    </a:lnTo>
                    <a:lnTo>
                      <a:pt x="168" y="38"/>
                    </a:lnTo>
                    <a:close/>
                    <a:moveTo>
                      <a:pt x="1235" y="506"/>
                    </a:moveTo>
                    <a:lnTo>
                      <a:pt x="1235" y="469"/>
                    </a:lnTo>
                    <a:lnTo>
                      <a:pt x="1422" y="469"/>
                    </a:lnTo>
                    <a:lnTo>
                      <a:pt x="1422" y="506"/>
                    </a:lnTo>
                    <a:lnTo>
                      <a:pt x="1235"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899" name="任意多边形 3204"/>
              <p:cNvSpPr>
                <a:spLocks noChangeArrowheads="1"/>
              </p:cNvSpPr>
              <p:nvPr/>
            </p:nvSpPr>
            <p:spPr bwMode="auto">
              <a:xfrm>
                <a:off x="15123" y="5720"/>
                <a:ext cx="870" cy="308"/>
              </a:xfrm>
              <a:custGeom>
                <a:avLst/>
                <a:gdLst>
                  <a:gd name="T0" fmla="*/ 128 w 1535"/>
                  <a:gd name="T1" fmla="*/ 56 h 543"/>
                  <a:gd name="T2" fmla="*/ 151 w 1535"/>
                  <a:gd name="T3" fmla="*/ 49 h 543"/>
                  <a:gd name="T4" fmla="*/ 131 w 1535"/>
                  <a:gd name="T5" fmla="*/ 52 h 543"/>
                  <a:gd name="T6" fmla="*/ 147 w 1535"/>
                  <a:gd name="T7" fmla="*/ 52 h 543"/>
                  <a:gd name="T8" fmla="*/ 92 w 1535"/>
                  <a:gd name="T9" fmla="*/ 56 h 543"/>
                  <a:gd name="T10" fmla="*/ 70 w 1535"/>
                  <a:gd name="T11" fmla="*/ 49 h 543"/>
                  <a:gd name="T12" fmla="*/ 92 w 1535"/>
                  <a:gd name="T13" fmla="*/ 56 h 543"/>
                  <a:gd name="T14" fmla="*/ 89 w 1535"/>
                  <a:gd name="T15" fmla="*/ 52 h 543"/>
                  <a:gd name="T16" fmla="*/ 73 w 1535"/>
                  <a:gd name="T17" fmla="*/ 52 h 543"/>
                  <a:gd name="T18" fmla="*/ 8 w 1535"/>
                  <a:gd name="T19" fmla="*/ 56 h 543"/>
                  <a:gd name="T20" fmla="*/ 31 w 1535"/>
                  <a:gd name="T21" fmla="*/ 49 h 543"/>
                  <a:gd name="T22" fmla="*/ 11 w 1535"/>
                  <a:gd name="T23" fmla="*/ 52 h 543"/>
                  <a:gd name="T24" fmla="*/ 27 w 1535"/>
                  <a:gd name="T25" fmla="*/ 52 h 543"/>
                  <a:gd name="T26" fmla="*/ 158 w 1535"/>
                  <a:gd name="T27" fmla="*/ 40 h 543"/>
                  <a:gd name="T28" fmla="*/ 116 w 1535"/>
                  <a:gd name="T29" fmla="*/ 14 h 543"/>
                  <a:gd name="T30" fmla="*/ 158 w 1535"/>
                  <a:gd name="T31" fmla="*/ 40 h 543"/>
                  <a:gd name="T32" fmla="*/ 155 w 1535"/>
                  <a:gd name="T33" fmla="*/ 37 h 543"/>
                  <a:gd name="T34" fmla="*/ 155 w 1535"/>
                  <a:gd name="T35" fmla="*/ 18 h 543"/>
                  <a:gd name="T36" fmla="*/ 120 w 1535"/>
                  <a:gd name="T37" fmla="*/ 37 h 543"/>
                  <a:gd name="T38" fmla="*/ 120 w 1535"/>
                  <a:gd name="T39" fmla="*/ 18 h 543"/>
                  <a:gd name="T40" fmla="*/ 100 w 1535"/>
                  <a:gd name="T41" fmla="*/ 40 h 543"/>
                  <a:gd name="T42" fmla="*/ 58 w 1535"/>
                  <a:gd name="T43" fmla="*/ 14 h 543"/>
                  <a:gd name="T44" fmla="*/ 100 w 1535"/>
                  <a:gd name="T45" fmla="*/ 40 h 543"/>
                  <a:gd name="T46" fmla="*/ 97 w 1535"/>
                  <a:gd name="T47" fmla="*/ 37 h 543"/>
                  <a:gd name="T48" fmla="*/ 96 w 1535"/>
                  <a:gd name="T49" fmla="*/ 18 h 543"/>
                  <a:gd name="T50" fmla="*/ 62 w 1535"/>
                  <a:gd name="T51" fmla="*/ 37 h 543"/>
                  <a:gd name="T52" fmla="*/ 62 w 1535"/>
                  <a:gd name="T53" fmla="*/ 18 h 543"/>
                  <a:gd name="T54" fmla="*/ 43 w 1535"/>
                  <a:gd name="T55" fmla="*/ 40 h 543"/>
                  <a:gd name="T56" fmla="*/ 0 w 1535"/>
                  <a:gd name="T57" fmla="*/ 14 h 543"/>
                  <a:gd name="T58" fmla="*/ 43 w 1535"/>
                  <a:gd name="T59" fmla="*/ 40 h 543"/>
                  <a:gd name="T60" fmla="*/ 39 w 1535"/>
                  <a:gd name="T61" fmla="*/ 37 h 543"/>
                  <a:gd name="T62" fmla="*/ 39 w 1535"/>
                  <a:gd name="T63" fmla="*/ 18 h 543"/>
                  <a:gd name="T64" fmla="*/ 4 w 1535"/>
                  <a:gd name="T65" fmla="*/ 37 h 543"/>
                  <a:gd name="T66" fmla="*/ 4 w 1535"/>
                  <a:gd name="T67" fmla="*/ 18 h 543"/>
                  <a:gd name="T68" fmla="*/ 124 w 1535"/>
                  <a:gd name="T69" fmla="*/ 33 h 543"/>
                  <a:gd name="T70" fmla="*/ 151 w 1535"/>
                  <a:gd name="T71" fmla="*/ 21 h 543"/>
                  <a:gd name="T72" fmla="*/ 124 w 1535"/>
                  <a:gd name="T73" fmla="*/ 33 h 543"/>
                  <a:gd name="T74" fmla="*/ 93 w 1535"/>
                  <a:gd name="T75" fmla="*/ 33 h 543"/>
                  <a:gd name="T76" fmla="*/ 66 w 1535"/>
                  <a:gd name="T77" fmla="*/ 21 h 543"/>
                  <a:gd name="T78" fmla="*/ 8 w 1535"/>
                  <a:gd name="T79" fmla="*/ 33 h 543"/>
                  <a:gd name="T80" fmla="*/ 35 w 1535"/>
                  <a:gd name="T81" fmla="*/ 21 h 543"/>
                  <a:gd name="T82" fmla="*/ 8 w 1535"/>
                  <a:gd name="T83" fmla="*/ 33 h 543"/>
                  <a:gd name="T84" fmla="*/ 18 w 1535"/>
                  <a:gd name="T85" fmla="*/ 8 h 543"/>
                  <a:gd name="T86" fmla="*/ 141 w 1535"/>
                  <a:gd name="T87" fmla="*/ 0 h 543"/>
                  <a:gd name="T88" fmla="*/ 21 w 1535"/>
                  <a:gd name="T89" fmla="*/ 4 h 543"/>
                  <a:gd name="T90" fmla="*/ 137 w 1535"/>
                  <a:gd name="T91" fmla="*/ 3 h 5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35" h="543">
                    <a:moveTo>
                      <a:pt x="1459" y="542"/>
                    </a:moveTo>
                    <a:lnTo>
                      <a:pt x="1236" y="542"/>
                    </a:lnTo>
                    <a:lnTo>
                      <a:pt x="1236" y="469"/>
                    </a:lnTo>
                    <a:lnTo>
                      <a:pt x="1459" y="469"/>
                    </a:lnTo>
                    <a:lnTo>
                      <a:pt x="1459" y="542"/>
                    </a:lnTo>
                    <a:close/>
                    <a:moveTo>
                      <a:pt x="1272" y="506"/>
                    </a:moveTo>
                    <a:lnTo>
                      <a:pt x="1423" y="506"/>
                    </a:lnTo>
                    <a:lnTo>
                      <a:pt x="1423" y="505"/>
                    </a:lnTo>
                    <a:lnTo>
                      <a:pt x="1272" y="506"/>
                    </a:lnTo>
                    <a:close/>
                    <a:moveTo>
                      <a:pt x="898" y="542"/>
                    </a:moveTo>
                    <a:lnTo>
                      <a:pt x="674" y="542"/>
                    </a:lnTo>
                    <a:lnTo>
                      <a:pt x="674" y="469"/>
                    </a:lnTo>
                    <a:lnTo>
                      <a:pt x="898" y="469"/>
                    </a:lnTo>
                    <a:lnTo>
                      <a:pt x="898" y="542"/>
                    </a:lnTo>
                    <a:close/>
                    <a:moveTo>
                      <a:pt x="711" y="506"/>
                    </a:moveTo>
                    <a:lnTo>
                      <a:pt x="863" y="506"/>
                    </a:lnTo>
                    <a:lnTo>
                      <a:pt x="863" y="505"/>
                    </a:lnTo>
                    <a:lnTo>
                      <a:pt x="711" y="506"/>
                    </a:lnTo>
                    <a:close/>
                    <a:moveTo>
                      <a:pt x="298" y="542"/>
                    </a:moveTo>
                    <a:lnTo>
                      <a:pt x="74" y="542"/>
                    </a:lnTo>
                    <a:lnTo>
                      <a:pt x="74" y="469"/>
                    </a:lnTo>
                    <a:lnTo>
                      <a:pt x="298" y="469"/>
                    </a:lnTo>
                    <a:lnTo>
                      <a:pt x="298" y="542"/>
                    </a:lnTo>
                    <a:close/>
                    <a:moveTo>
                      <a:pt x="112" y="506"/>
                    </a:moveTo>
                    <a:lnTo>
                      <a:pt x="263" y="506"/>
                    </a:lnTo>
                    <a:lnTo>
                      <a:pt x="263" y="505"/>
                    </a:lnTo>
                    <a:lnTo>
                      <a:pt x="112" y="506"/>
                    </a:lnTo>
                    <a:close/>
                    <a:moveTo>
                      <a:pt x="1534" y="392"/>
                    </a:moveTo>
                    <a:lnTo>
                      <a:pt x="1124" y="392"/>
                    </a:lnTo>
                    <a:lnTo>
                      <a:pt x="1124" y="131"/>
                    </a:lnTo>
                    <a:lnTo>
                      <a:pt x="1534" y="131"/>
                    </a:lnTo>
                    <a:lnTo>
                      <a:pt x="1534" y="392"/>
                    </a:lnTo>
                    <a:close/>
                    <a:moveTo>
                      <a:pt x="1161" y="356"/>
                    </a:moveTo>
                    <a:lnTo>
                      <a:pt x="1498" y="356"/>
                    </a:lnTo>
                    <a:lnTo>
                      <a:pt x="1498" y="168"/>
                    </a:lnTo>
                    <a:lnTo>
                      <a:pt x="1496" y="168"/>
                    </a:lnTo>
                    <a:lnTo>
                      <a:pt x="1496" y="355"/>
                    </a:lnTo>
                    <a:lnTo>
                      <a:pt x="1162" y="355"/>
                    </a:lnTo>
                    <a:lnTo>
                      <a:pt x="1162" y="168"/>
                    </a:lnTo>
                    <a:lnTo>
                      <a:pt x="1161" y="168"/>
                    </a:lnTo>
                    <a:lnTo>
                      <a:pt x="1161" y="356"/>
                    </a:lnTo>
                    <a:close/>
                    <a:moveTo>
                      <a:pt x="973" y="392"/>
                    </a:moveTo>
                    <a:lnTo>
                      <a:pt x="562" y="392"/>
                    </a:lnTo>
                    <a:lnTo>
                      <a:pt x="562" y="131"/>
                    </a:lnTo>
                    <a:lnTo>
                      <a:pt x="973" y="131"/>
                    </a:lnTo>
                    <a:lnTo>
                      <a:pt x="973" y="392"/>
                    </a:lnTo>
                    <a:close/>
                    <a:moveTo>
                      <a:pt x="599" y="356"/>
                    </a:moveTo>
                    <a:lnTo>
                      <a:pt x="937" y="356"/>
                    </a:lnTo>
                    <a:lnTo>
                      <a:pt x="937" y="168"/>
                    </a:lnTo>
                    <a:lnTo>
                      <a:pt x="935" y="168"/>
                    </a:lnTo>
                    <a:lnTo>
                      <a:pt x="935" y="355"/>
                    </a:lnTo>
                    <a:lnTo>
                      <a:pt x="600" y="355"/>
                    </a:lnTo>
                    <a:lnTo>
                      <a:pt x="600" y="168"/>
                    </a:lnTo>
                    <a:lnTo>
                      <a:pt x="599" y="168"/>
                    </a:lnTo>
                    <a:lnTo>
                      <a:pt x="599" y="356"/>
                    </a:lnTo>
                    <a:close/>
                    <a:moveTo>
                      <a:pt x="411" y="392"/>
                    </a:moveTo>
                    <a:lnTo>
                      <a:pt x="0" y="392"/>
                    </a:lnTo>
                    <a:lnTo>
                      <a:pt x="0" y="131"/>
                    </a:lnTo>
                    <a:lnTo>
                      <a:pt x="411" y="131"/>
                    </a:lnTo>
                    <a:lnTo>
                      <a:pt x="411" y="392"/>
                    </a:lnTo>
                    <a:close/>
                    <a:moveTo>
                      <a:pt x="37" y="356"/>
                    </a:moveTo>
                    <a:lnTo>
                      <a:pt x="375" y="356"/>
                    </a:lnTo>
                    <a:lnTo>
                      <a:pt x="375" y="168"/>
                    </a:lnTo>
                    <a:lnTo>
                      <a:pt x="373" y="168"/>
                    </a:lnTo>
                    <a:lnTo>
                      <a:pt x="373" y="355"/>
                    </a:lnTo>
                    <a:lnTo>
                      <a:pt x="38" y="355"/>
                    </a:lnTo>
                    <a:lnTo>
                      <a:pt x="38" y="168"/>
                    </a:lnTo>
                    <a:lnTo>
                      <a:pt x="37" y="168"/>
                    </a:lnTo>
                    <a:lnTo>
                      <a:pt x="37" y="356"/>
                    </a:lnTo>
                    <a:close/>
                    <a:moveTo>
                      <a:pt x="1198" y="318"/>
                    </a:moveTo>
                    <a:lnTo>
                      <a:pt x="1460" y="318"/>
                    </a:lnTo>
                    <a:lnTo>
                      <a:pt x="1460" y="204"/>
                    </a:lnTo>
                    <a:lnTo>
                      <a:pt x="1198" y="204"/>
                    </a:lnTo>
                    <a:lnTo>
                      <a:pt x="1198" y="318"/>
                    </a:lnTo>
                    <a:close/>
                    <a:moveTo>
                      <a:pt x="636" y="318"/>
                    </a:moveTo>
                    <a:lnTo>
                      <a:pt x="899" y="318"/>
                    </a:lnTo>
                    <a:lnTo>
                      <a:pt x="899" y="204"/>
                    </a:lnTo>
                    <a:lnTo>
                      <a:pt x="636" y="204"/>
                    </a:lnTo>
                    <a:lnTo>
                      <a:pt x="636" y="318"/>
                    </a:lnTo>
                    <a:close/>
                    <a:moveTo>
                      <a:pt x="74" y="318"/>
                    </a:moveTo>
                    <a:lnTo>
                      <a:pt x="337" y="318"/>
                    </a:lnTo>
                    <a:lnTo>
                      <a:pt x="337" y="204"/>
                    </a:lnTo>
                    <a:lnTo>
                      <a:pt x="74" y="204"/>
                    </a:lnTo>
                    <a:lnTo>
                      <a:pt x="74" y="318"/>
                    </a:lnTo>
                    <a:close/>
                    <a:moveTo>
                      <a:pt x="1366" y="74"/>
                    </a:moveTo>
                    <a:lnTo>
                      <a:pt x="169" y="74"/>
                    </a:lnTo>
                    <a:lnTo>
                      <a:pt x="169" y="0"/>
                    </a:lnTo>
                    <a:lnTo>
                      <a:pt x="1366" y="0"/>
                    </a:lnTo>
                    <a:lnTo>
                      <a:pt x="1366" y="74"/>
                    </a:lnTo>
                    <a:close/>
                    <a:moveTo>
                      <a:pt x="205" y="37"/>
                    </a:moveTo>
                    <a:lnTo>
                      <a:pt x="1329" y="37"/>
                    </a:lnTo>
                    <a:lnTo>
                      <a:pt x="1329" y="36"/>
                    </a:lnTo>
                    <a:lnTo>
                      <a:pt x="20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0" name="任意多边形 3205"/>
              <p:cNvSpPr>
                <a:spLocks noChangeArrowheads="1"/>
              </p:cNvSpPr>
              <p:nvPr/>
            </p:nvSpPr>
            <p:spPr bwMode="auto">
              <a:xfrm>
                <a:off x="15218" y="5520"/>
                <a:ext cx="680" cy="498"/>
              </a:xfrm>
              <a:custGeom>
                <a:avLst/>
                <a:gdLst>
                  <a:gd name="T0" fmla="*/ 66 w 1198"/>
                  <a:gd name="T1" fmla="*/ 91 h 879"/>
                  <a:gd name="T2" fmla="*/ 62 w 1198"/>
                  <a:gd name="T3" fmla="*/ 91 h 879"/>
                  <a:gd name="T4" fmla="*/ 62 w 1198"/>
                  <a:gd name="T5" fmla="*/ 74 h 879"/>
                  <a:gd name="T6" fmla="*/ 66 w 1198"/>
                  <a:gd name="T7" fmla="*/ 74 h 879"/>
                  <a:gd name="T8" fmla="*/ 66 w 1198"/>
                  <a:gd name="T9" fmla="*/ 91 h 879"/>
                  <a:gd name="T10" fmla="*/ 66 w 1198"/>
                  <a:gd name="T11" fmla="*/ 52 h 879"/>
                  <a:gd name="T12" fmla="*/ 62 w 1198"/>
                  <a:gd name="T13" fmla="*/ 52 h 879"/>
                  <a:gd name="T14" fmla="*/ 62 w 1198"/>
                  <a:gd name="T15" fmla="*/ 0 h 879"/>
                  <a:gd name="T16" fmla="*/ 66 w 1198"/>
                  <a:gd name="T17" fmla="*/ 0 h 879"/>
                  <a:gd name="T18" fmla="*/ 66 w 1198"/>
                  <a:gd name="T19" fmla="*/ 52 h 879"/>
                  <a:gd name="T20" fmla="*/ 124 w 1198"/>
                  <a:gd name="T21" fmla="*/ 91 h 879"/>
                  <a:gd name="T22" fmla="*/ 120 w 1198"/>
                  <a:gd name="T23" fmla="*/ 91 h 879"/>
                  <a:gd name="T24" fmla="*/ 120 w 1198"/>
                  <a:gd name="T25" fmla="*/ 74 h 879"/>
                  <a:gd name="T26" fmla="*/ 124 w 1198"/>
                  <a:gd name="T27" fmla="*/ 74 h 879"/>
                  <a:gd name="T28" fmla="*/ 124 w 1198"/>
                  <a:gd name="T29" fmla="*/ 91 h 879"/>
                  <a:gd name="T30" fmla="*/ 124 w 1198"/>
                  <a:gd name="T31" fmla="*/ 53 h 879"/>
                  <a:gd name="T32" fmla="*/ 120 w 1198"/>
                  <a:gd name="T33" fmla="*/ 53 h 879"/>
                  <a:gd name="T34" fmla="*/ 120 w 1198"/>
                  <a:gd name="T35" fmla="*/ 39 h 879"/>
                  <a:gd name="T36" fmla="*/ 124 w 1198"/>
                  <a:gd name="T37" fmla="*/ 39 h 879"/>
                  <a:gd name="T38" fmla="*/ 124 w 1198"/>
                  <a:gd name="T39" fmla="*/ 53 h 879"/>
                  <a:gd name="T40" fmla="*/ 4 w 1198"/>
                  <a:gd name="T41" fmla="*/ 53 h 879"/>
                  <a:gd name="T42" fmla="*/ 0 w 1198"/>
                  <a:gd name="T43" fmla="*/ 53 h 879"/>
                  <a:gd name="T44" fmla="*/ 0 w 1198"/>
                  <a:gd name="T45" fmla="*/ 39 h 879"/>
                  <a:gd name="T46" fmla="*/ 4 w 1198"/>
                  <a:gd name="T47" fmla="*/ 39 h 879"/>
                  <a:gd name="T48" fmla="*/ 4 w 1198"/>
                  <a:gd name="T49" fmla="*/ 53 h 879"/>
                  <a:gd name="T50" fmla="*/ 4 w 1198"/>
                  <a:gd name="T51" fmla="*/ 91 h 879"/>
                  <a:gd name="T52" fmla="*/ 0 w 1198"/>
                  <a:gd name="T53" fmla="*/ 91 h 879"/>
                  <a:gd name="T54" fmla="*/ 0 w 1198"/>
                  <a:gd name="T55" fmla="*/ 74 h 879"/>
                  <a:gd name="T56" fmla="*/ 4 w 1198"/>
                  <a:gd name="T57" fmla="*/ 74 h 879"/>
                  <a:gd name="T58" fmla="*/ 4 w 1198"/>
                  <a:gd name="T59" fmla="*/ 91 h 8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98" h="879">
                    <a:moveTo>
                      <a:pt x="636" y="878"/>
                    </a:moveTo>
                    <a:lnTo>
                      <a:pt x="598" y="878"/>
                    </a:lnTo>
                    <a:lnTo>
                      <a:pt x="598" y="723"/>
                    </a:lnTo>
                    <a:lnTo>
                      <a:pt x="636" y="723"/>
                    </a:lnTo>
                    <a:lnTo>
                      <a:pt x="636" y="878"/>
                    </a:lnTo>
                    <a:close/>
                    <a:moveTo>
                      <a:pt x="636" y="503"/>
                    </a:moveTo>
                    <a:lnTo>
                      <a:pt x="598" y="503"/>
                    </a:lnTo>
                    <a:lnTo>
                      <a:pt x="598" y="0"/>
                    </a:lnTo>
                    <a:lnTo>
                      <a:pt x="636" y="0"/>
                    </a:lnTo>
                    <a:lnTo>
                      <a:pt x="636" y="503"/>
                    </a:lnTo>
                    <a:close/>
                    <a:moveTo>
                      <a:pt x="1197" y="878"/>
                    </a:moveTo>
                    <a:lnTo>
                      <a:pt x="1159" y="878"/>
                    </a:lnTo>
                    <a:lnTo>
                      <a:pt x="1159" y="723"/>
                    </a:lnTo>
                    <a:lnTo>
                      <a:pt x="1197" y="723"/>
                    </a:lnTo>
                    <a:lnTo>
                      <a:pt x="1197" y="878"/>
                    </a:lnTo>
                    <a:close/>
                    <a:moveTo>
                      <a:pt x="1197" y="513"/>
                    </a:moveTo>
                    <a:lnTo>
                      <a:pt x="1159" y="513"/>
                    </a:lnTo>
                    <a:lnTo>
                      <a:pt x="1159" y="372"/>
                    </a:lnTo>
                    <a:lnTo>
                      <a:pt x="1197" y="372"/>
                    </a:lnTo>
                    <a:lnTo>
                      <a:pt x="1197" y="513"/>
                    </a:lnTo>
                    <a:close/>
                    <a:moveTo>
                      <a:pt x="37" y="513"/>
                    </a:moveTo>
                    <a:lnTo>
                      <a:pt x="0" y="513"/>
                    </a:lnTo>
                    <a:lnTo>
                      <a:pt x="0" y="372"/>
                    </a:lnTo>
                    <a:lnTo>
                      <a:pt x="37" y="372"/>
                    </a:lnTo>
                    <a:lnTo>
                      <a:pt x="37" y="513"/>
                    </a:lnTo>
                    <a:close/>
                    <a:moveTo>
                      <a:pt x="37" y="878"/>
                    </a:moveTo>
                    <a:lnTo>
                      <a:pt x="0" y="878"/>
                    </a:lnTo>
                    <a:lnTo>
                      <a:pt x="0" y="723"/>
                    </a:lnTo>
                    <a:lnTo>
                      <a:pt x="37" y="723"/>
                    </a:lnTo>
                    <a:lnTo>
                      <a:pt x="37" y="8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1" name="任意多边形 3206"/>
              <p:cNvSpPr>
                <a:spLocks noChangeArrowheads="1"/>
              </p:cNvSpPr>
              <p:nvPr/>
            </p:nvSpPr>
            <p:spPr bwMode="auto">
              <a:xfrm>
                <a:off x="15208" y="5510"/>
                <a:ext cx="700" cy="518"/>
              </a:xfrm>
              <a:custGeom>
                <a:avLst/>
                <a:gdLst>
                  <a:gd name="T0" fmla="*/ 128 w 1234"/>
                  <a:gd name="T1" fmla="*/ 94 h 915"/>
                  <a:gd name="T2" fmla="*/ 120 w 1234"/>
                  <a:gd name="T3" fmla="*/ 94 h 915"/>
                  <a:gd name="T4" fmla="*/ 120 w 1234"/>
                  <a:gd name="T5" fmla="*/ 74 h 915"/>
                  <a:gd name="T6" fmla="*/ 128 w 1234"/>
                  <a:gd name="T7" fmla="*/ 74 h 915"/>
                  <a:gd name="T8" fmla="*/ 128 w 1234"/>
                  <a:gd name="T9" fmla="*/ 94 h 915"/>
                  <a:gd name="T10" fmla="*/ 124 w 1234"/>
                  <a:gd name="T11" fmla="*/ 90 h 915"/>
                  <a:gd name="T12" fmla="*/ 124 w 1234"/>
                  <a:gd name="T13" fmla="*/ 90 h 915"/>
                  <a:gd name="T14" fmla="*/ 124 w 1234"/>
                  <a:gd name="T15" fmla="*/ 78 h 915"/>
                  <a:gd name="T16" fmla="*/ 124 w 1234"/>
                  <a:gd name="T17" fmla="*/ 78 h 915"/>
                  <a:gd name="T18" fmla="*/ 124 w 1234"/>
                  <a:gd name="T19" fmla="*/ 90 h 915"/>
                  <a:gd name="T20" fmla="*/ 70 w 1234"/>
                  <a:gd name="T21" fmla="*/ 94 h 915"/>
                  <a:gd name="T22" fmla="*/ 62 w 1234"/>
                  <a:gd name="T23" fmla="*/ 94 h 915"/>
                  <a:gd name="T24" fmla="*/ 62 w 1234"/>
                  <a:gd name="T25" fmla="*/ 74 h 915"/>
                  <a:gd name="T26" fmla="*/ 70 w 1234"/>
                  <a:gd name="T27" fmla="*/ 74 h 915"/>
                  <a:gd name="T28" fmla="*/ 70 w 1234"/>
                  <a:gd name="T29" fmla="*/ 94 h 915"/>
                  <a:gd name="T30" fmla="*/ 66 w 1234"/>
                  <a:gd name="T31" fmla="*/ 90 h 915"/>
                  <a:gd name="T32" fmla="*/ 66 w 1234"/>
                  <a:gd name="T33" fmla="*/ 90 h 915"/>
                  <a:gd name="T34" fmla="*/ 66 w 1234"/>
                  <a:gd name="T35" fmla="*/ 78 h 915"/>
                  <a:gd name="T36" fmla="*/ 66 w 1234"/>
                  <a:gd name="T37" fmla="*/ 78 h 915"/>
                  <a:gd name="T38" fmla="*/ 66 w 1234"/>
                  <a:gd name="T39" fmla="*/ 90 h 915"/>
                  <a:gd name="T40" fmla="*/ 7 w 1234"/>
                  <a:gd name="T41" fmla="*/ 94 h 915"/>
                  <a:gd name="T42" fmla="*/ 0 w 1234"/>
                  <a:gd name="T43" fmla="*/ 94 h 915"/>
                  <a:gd name="T44" fmla="*/ 0 w 1234"/>
                  <a:gd name="T45" fmla="*/ 74 h 915"/>
                  <a:gd name="T46" fmla="*/ 7 w 1234"/>
                  <a:gd name="T47" fmla="*/ 74 h 915"/>
                  <a:gd name="T48" fmla="*/ 7 w 1234"/>
                  <a:gd name="T49" fmla="*/ 94 h 915"/>
                  <a:gd name="T50" fmla="*/ 3 w 1234"/>
                  <a:gd name="T51" fmla="*/ 90 h 915"/>
                  <a:gd name="T52" fmla="*/ 3 w 1234"/>
                  <a:gd name="T53" fmla="*/ 90 h 915"/>
                  <a:gd name="T54" fmla="*/ 4 w 1234"/>
                  <a:gd name="T55" fmla="*/ 78 h 915"/>
                  <a:gd name="T56" fmla="*/ 3 w 1234"/>
                  <a:gd name="T57" fmla="*/ 78 h 915"/>
                  <a:gd name="T58" fmla="*/ 3 w 1234"/>
                  <a:gd name="T59" fmla="*/ 90 h 915"/>
                  <a:gd name="T60" fmla="*/ 128 w 1234"/>
                  <a:gd name="T61" fmla="*/ 57 h 915"/>
                  <a:gd name="T62" fmla="*/ 120 w 1234"/>
                  <a:gd name="T63" fmla="*/ 57 h 915"/>
                  <a:gd name="T64" fmla="*/ 120 w 1234"/>
                  <a:gd name="T65" fmla="*/ 38 h 915"/>
                  <a:gd name="T66" fmla="*/ 128 w 1234"/>
                  <a:gd name="T67" fmla="*/ 38 h 915"/>
                  <a:gd name="T68" fmla="*/ 128 w 1234"/>
                  <a:gd name="T69" fmla="*/ 57 h 915"/>
                  <a:gd name="T70" fmla="*/ 124 w 1234"/>
                  <a:gd name="T71" fmla="*/ 53 h 915"/>
                  <a:gd name="T72" fmla="*/ 124 w 1234"/>
                  <a:gd name="T73" fmla="*/ 53 h 915"/>
                  <a:gd name="T74" fmla="*/ 124 w 1234"/>
                  <a:gd name="T75" fmla="*/ 42 h 915"/>
                  <a:gd name="T76" fmla="*/ 124 w 1234"/>
                  <a:gd name="T77" fmla="*/ 42 h 915"/>
                  <a:gd name="T78" fmla="*/ 124 w 1234"/>
                  <a:gd name="T79" fmla="*/ 53 h 915"/>
                  <a:gd name="T80" fmla="*/ 7 w 1234"/>
                  <a:gd name="T81" fmla="*/ 57 h 915"/>
                  <a:gd name="T82" fmla="*/ 0 w 1234"/>
                  <a:gd name="T83" fmla="*/ 57 h 915"/>
                  <a:gd name="T84" fmla="*/ 0 w 1234"/>
                  <a:gd name="T85" fmla="*/ 38 h 915"/>
                  <a:gd name="T86" fmla="*/ 7 w 1234"/>
                  <a:gd name="T87" fmla="*/ 38 h 915"/>
                  <a:gd name="T88" fmla="*/ 7 w 1234"/>
                  <a:gd name="T89" fmla="*/ 57 h 915"/>
                  <a:gd name="T90" fmla="*/ 3 w 1234"/>
                  <a:gd name="T91" fmla="*/ 53 h 915"/>
                  <a:gd name="T92" fmla="*/ 3 w 1234"/>
                  <a:gd name="T93" fmla="*/ 53 h 915"/>
                  <a:gd name="T94" fmla="*/ 4 w 1234"/>
                  <a:gd name="T95" fmla="*/ 42 h 915"/>
                  <a:gd name="T96" fmla="*/ 3 w 1234"/>
                  <a:gd name="T97" fmla="*/ 42 h 915"/>
                  <a:gd name="T98" fmla="*/ 3 w 1234"/>
                  <a:gd name="T99" fmla="*/ 53 h 915"/>
                  <a:gd name="T100" fmla="*/ 70 w 1234"/>
                  <a:gd name="T101" fmla="*/ 55 h 915"/>
                  <a:gd name="T102" fmla="*/ 62 w 1234"/>
                  <a:gd name="T103" fmla="*/ 55 h 915"/>
                  <a:gd name="T104" fmla="*/ 62 w 1234"/>
                  <a:gd name="T105" fmla="*/ 0 h 915"/>
                  <a:gd name="T106" fmla="*/ 70 w 1234"/>
                  <a:gd name="T107" fmla="*/ 0 h 915"/>
                  <a:gd name="T108" fmla="*/ 70 w 1234"/>
                  <a:gd name="T109" fmla="*/ 55 h 915"/>
                  <a:gd name="T110" fmla="*/ 66 w 1234"/>
                  <a:gd name="T111" fmla="*/ 52 h 915"/>
                  <a:gd name="T112" fmla="*/ 66 w 1234"/>
                  <a:gd name="T113" fmla="*/ 52 h 915"/>
                  <a:gd name="T114" fmla="*/ 66 w 1234"/>
                  <a:gd name="T115" fmla="*/ 3 h 915"/>
                  <a:gd name="T116" fmla="*/ 66 w 1234"/>
                  <a:gd name="T117" fmla="*/ 3 h 915"/>
                  <a:gd name="T118" fmla="*/ 66 w 1234"/>
                  <a:gd name="T119" fmla="*/ 52 h 91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34" h="915">
                    <a:moveTo>
                      <a:pt x="1233" y="914"/>
                    </a:moveTo>
                    <a:lnTo>
                      <a:pt x="1160" y="914"/>
                    </a:lnTo>
                    <a:lnTo>
                      <a:pt x="1160" y="723"/>
                    </a:lnTo>
                    <a:lnTo>
                      <a:pt x="1233" y="723"/>
                    </a:lnTo>
                    <a:lnTo>
                      <a:pt x="1233" y="914"/>
                    </a:lnTo>
                    <a:close/>
                    <a:moveTo>
                      <a:pt x="1195" y="878"/>
                    </a:moveTo>
                    <a:lnTo>
                      <a:pt x="1195" y="878"/>
                    </a:lnTo>
                    <a:lnTo>
                      <a:pt x="1196" y="759"/>
                    </a:lnTo>
                    <a:lnTo>
                      <a:pt x="1195" y="759"/>
                    </a:lnTo>
                    <a:lnTo>
                      <a:pt x="1195" y="878"/>
                    </a:lnTo>
                    <a:close/>
                    <a:moveTo>
                      <a:pt x="672" y="914"/>
                    </a:moveTo>
                    <a:lnTo>
                      <a:pt x="598" y="914"/>
                    </a:lnTo>
                    <a:lnTo>
                      <a:pt x="598" y="723"/>
                    </a:lnTo>
                    <a:lnTo>
                      <a:pt x="672" y="723"/>
                    </a:lnTo>
                    <a:lnTo>
                      <a:pt x="672" y="914"/>
                    </a:lnTo>
                    <a:close/>
                    <a:moveTo>
                      <a:pt x="634" y="878"/>
                    </a:moveTo>
                    <a:lnTo>
                      <a:pt x="634" y="878"/>
                    </a:lnTo>
                    <a:lnTo>
                      <a:pt x="635" y="759"/>
                    </a:lnTo>
                    <a:lnTo>
                      <a:pt x="634" y="759"/>
                    </a:lnTo>
                    <a:lnTo>
                      <a:pt x="634" y="878"/>
                    </a:lnTo>
                    <a:close/>
                    <a:moveTo>
                      <a:pt x="73" y="914"/>
                    </a:moveTo>
                    <a:lnTo>
                      <a:pt x="0" y="914"/>
                    </a:lnTo>
                    <a:lnTo>
                      <a:pt x="0" y="723"/>
                    </a:lnTo>
                    <a:lnTo>
                      <a:pt x="73" y="723"/>
                    </a:lnTo>
                    <a:lnTo>
                      <a:pt x="73" y="914"/>
                    </a:lnTo>
                    <a:close/>
                    <a:moveTo>
                      <a:pt x="36" y="878"/>
                    </a:moveTo>
                    <a:lnTo>
                      <a:pt x="36" y="878"/>
                    </a:lnTo>
                    <a:lnTo>
                      <a:pt x="37" y="759"/>
                    </a:lnTo>
                    <a:lnTo>
                      <a:pt x="36" y="759"/>
                    </a:lnTo>
                    <a:lnTo>
                      <a:pt x="36" y="878"/>
                    </a:lnTo>
                    <a:close/>
                    <a:moveTo>
                      <a:pt x="1233" y="549"/>
                    </a:moveTo>
                    <a:lnTo>
                      <a:pt x="1160" y="549"/>
                    </a:lnTo>
                    <a:lnTo>
                      <a:pt x="1160" y="372"/>
                    </a:lnTo>
                    <a:lnTo>
                      <a:pt x="1233" y="372"/>
                    </a:lnTo>
                    <a:lnTo>
                      <a:pt x="1233" y="549"/>
                    </a:lnTo>
                    <a:close/>
                    <a:moveTo>
                      <a:pt x="1195" y="513"/>
                    </a:moveTo>
                    <a:lnTo>
                      <a:pt x="1195" y="513"/>
                    </a:lnTo>
                    <a:lnTo>
                      <a:pt x="1196" y="409"/>
                    </a:lnTo>
                    <a:lnTo>
                      <a:pt x="1195" y="409"/>
                    </a:lnTo>
                    <a:lnTo>
                      <a:pt x="1195" y="513"/>
                    </a:lnTo>
                    <a:close/>
                    <a:moveTo>
                      <a:pt x="73" y="549"/>
                    </a:moveTo>
                    <a:lnTo>
                      <a:pt x="0" y="549"/>
                    </a:lnTo>
                    <a:lnTo>
                      <a:pt x="0" y="372"/>
                    </a:lnTo>
                    <a:lnTo>
                      <a:pt x="73" y="372"/>
                    </a:lnTo>
                    <a:lnTo>
                      <a:pt x="73" y="549"/>
                    </a:lnTo>
                    <a:close/>
                    <a:moveTo>
                      <a:pt x="36" y="513"/>
                    </a:moveTo>
                    <a:lnTo>
                      <a:pt x="36" y="513"/>
                    </a:lnTo>
                    <a:lnTo>
                      <a:pt x="37" y="409"/>
                    </a:lnTo>
                    <a:lnTo>
                      <a:pt x="36" y="409"/>
                    </a:lnTo>
                    <a:lnTo>
                      <a:pt x="36" y="513"/>
                    </a:lnTo>
                    <a:close/>
                    <a:moveTo>
                      <a:pt x="672" y="539"/>
                    </a:moveTo>
                    <a:lnTo>
                      <a:pt x="598" y="539"/>
                    </a:lnTo>
                    <a:lnTo>
                      <a:pt x="598" y="0"/>
                    </a:lnTo>
                    <a:lnTo>
                      <a:pt x="672" y="0"/>
                    </a:lnTo>
                    <a:lnTo>
                      <a:pt x="672" y="539"/>
                    </a:lnTo>
                    <a:close/>
                    <a:moveTo>
                      <a:pt x="634" y="503"/>
                    </a:moveTo>
                    <a:lnTo>
                      <a:pt x="634" y="503"/>
                    </a:lnTo>
                    <a:lnTo>
                      <a:pt x="635" y="36"/>
                    </a:lnTo>
                    <a:lnTo>
                      <a:pt x="634" y="36"/>
                    </a:lnTo>
                    <a:lnTo>
                      <a:pt x="634" y="5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2" name="任意多边形 3207"/>
              <p:cNvSpPr>
                <a:spLocks noChangeArrowheads="1"/>
              </p:cNvSpPr>
              <p:nvPr/>
            </p:nvSpPr>
            <p:spPr bwMode="auto">
              <a:xfrm>
                <a:off x="16078" y="5450"/>
                <a:ext cx="102" cy="103"/>
              </a:xfrm>
              <a:custGeom>
                <a:avLst/>
                <a:gdLst>
                  <a:gd name="T0" fmla="*/ 9 w 182"/>
                  <a:gd name="T1" fmla="*/ 0 h 182"/>
                  <a:gd name="T2" fmla="*/ 18 w 182"/>
                  <a:gd name="T3" fmla="*/ 9 h 182"/>
                  <a:gd name="T4" fmla="*/ 9 w 182"/>
                  <a:gd name="T5" fmla="*/ 19 h 182"/>
                  <a:gd name="T6" fmla="*/ 0 w 182"/>
                  <a:gd name="T7" fmla="*/ 9 h 182"/>
                  <a:gd name="T8" fmla="*/ 9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90" y="0"/>
                    </a:moveTo>
                    <a:cubicBezTo>
                      <a:pt x="141" y="0"/>
                      <a:pt x="181" y="40"/>
                      <a:pt x="181" y="91"/>
                    </a:cubicBezTo>
                    <a:cubicBezTo>
                      <a:pt x="181" y="141"/>
                      <a:pt x="141" y="181"/>
                      <a:pt x="90" y="181"/>
                    </a:cubicBezTo>
                    <a:cubicBezTo>
                      <a:pt x="40" y="181"/>
                      <a:pt x="0" y="140"/>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3" name="任意多边形 3208"/>
              <p:cNvSpPr>
                <a:spLocks noChangeArrowheads="1"/>
              </p:cNvSpPr>
              <p:nvPr/>
            </p:nvSpPr>
            <p:spPr bwMode="auto">
              <a:xfrm>
                <a:off x="16078" y="5265"/>
                <a:ext cx="102" cy="103"/>
              </a:xfrm>
              <a:custGeom>
                <a:avLst/>
                <a:gdLst>
                  <a:gd name="T0" fmla="*/ 9 w 182"/>
                  <a:gd name="T1" fmla="*/ 0 h 183"/>
                  <a:gd name="T2" fmla="*/ 18 w 182"/>
                  <a:gd name="T3" fmla="*/ 9 h 183"/>
                  <a:gd name="T4" fmla="*/ 9 w 182"/>
                  <a:gd name="T5" fmla="*/ 18 h 183"/>
                  <a:gd name="T6" fmla="*/ 0 w 182"/>
                  <a:gd name="T7" fmla="*/ 9 h 183"/>
                  <a:gd name="T8" fmla="*/ 9 w 182"/>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3">
                    <a:moveTo>
                      <a:pt x="90" y="0"/>
                    </a:moveTo>
                    <a:cubicBezTo>
                      <a:pt x="141" y="0"/>
                      <a:pt x="181" y="40"/>
                      <a:pt x="181" y="91"/>
                    </a:cubicBezTo>
                    <a:cubicBezTo>
                      <a:pt x="181" y="141"/>
                      <a:pt x="141" y="182"/>
                      <a:pt x="90" y="182"/>
                    </a:cubicBezTo>
                    <a:cubicBezTo>
                      <a:pt x="40" y="182"/>
                      <a:pt x="0" y="141"/>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4" name="任意多边形 3209"/>
              <p:cNvSpPr>
                <a:spLocks noChangeArrowheads="1"/>
              </p:cNvSpPr>
              <p:nvPr/>
            </p:nvSpPr>
            <p:spPr bwMode="auto">
              <a:xfrm>
                <a:off x="15903" y="4958"/>
                <a:ext cx="175" cy="127"/>
              </a:xfrm>
              <a:custGeom>
                <a:avLst/>
                <a:gdLst>
                  <a:gd name="T0" fmla="*/ 31 w 310"/>
                  <a:gd name="T1" fmla="*/ 21 h 225"/>
                  <a:gd name="T2" fmla="*/ 31 w 310"/>
                  <a:gd name="T3" fmla="*/ 18 h 225"/>
                  <a:gd name="T4" fmla="*/ 20 w 310"/>
                  <a:gd name="T5" fmla="*/ 4 h 225"/>
                  <a:gd name="T6" fmla="*/ 3 w 310"/>
                  <a:gd name="T7" fmla="*/ 2 h 225"/>
                  <a:gd name="T8" fmla="*/ 1 w 310"/>
                  <a:gd name="T9" fmla="*/ 4 h 225"/>
                  <a:gd name="T10" fmla="*/ 1 w 310"/>
                  <a:gd name="T11" fmla="*/ 8 h 225"/>
                  <a:gd name="T12" fmla="*/ 5 w 310"/>
                  <a:gd name="T13" fmla="*/ 8 h 225"/>
                  <a:gd name="T14" fmla="*/ 9 w 310"/>
                  <a:gd name="T15" fmla="*/ 8 h 225"/>
                  <a:gd name="T16" fmla="*/ 17 w 310"/>
                  <a:gd name="T17" fmla="*/ 10 h 225"/>
                  <a:gd name="T18" fmla="*/ 24 w 310"/>
                  <a:gd name="T19" fmla="*/ 20 h 225"/>
                  <a:gd name="T20" fmla="*/ 26 w 310"/>
                  <a:gd name="T21" fmla="*/ 22 h 225"/>
                  <a:gd name="T22" fmla="*/ 29 w 310"/>
                  <a:gd name="T23" fmla="*/ 23 h 225"/>
                  <a:gd name="T24" fmla="*/ 31 w 310"/>
                  <a:gd name="T25" fmla="*/ 21 h 2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0" h="225">
                    <a:moveTo>
                      <a:pt x="304" y="205"/>
                    </a:moveTo>
                    <a:cubicBezTo>
                      <a:pt x="309" y="197"/>
                      <a:pt x="309" y="188"/>
                      <a:pt x="308" y="179"/>
                    </a:cubicBezTo>
                    <a:cubicBezTo>
                      <a:pt x="292" y="119"/>
                      <a:pt x="253" y="70"/>
                      <a:pt x="200" y="39"/>
                    </a:cubicBezTo>
                    <a:cubicBezTo>
                      <a:pt x="149" y="9"/>
                      <a:pt x="85" y="0"/>
                      <a:pt x="27" y="16"/>
                    </a:cubicBezTo>
                    <a:cubicBezTo>
                      <a:pt x="15" y="18"/>
                      <a:pt x="6" y="29"/>
                      <a:pt x="2" y="40"/>
                    </a:cubicBezTo>
                    <a:cubicBezTo>
                      <a:pt x="0" y="52"/>
                      <a:pt x="2" y="65"/>
                      <a:pt x="11" y="74"/>
                    </a:cubicBezTo>
                    <a:cubicBezTo>
                      <a:pt x="20" y="83"/>
                      <a:pt x="32" y="86"/>
                      <a:pt x="45" y="83"/>
                    </a:cubicBezTo>
                    <a:cubicBezTo>
                      <a:pt x="59" y="79"/>
                      <a:pt x="73" y="78"/>
                      <a:pt x="86" y="78"/>
                    </a:cubicBezTo>
                    <a:cubicBezTo>
                      <a:pt x="114" y="78"/>
                      <a:pt x="142" y="86"/>
                      <a:pt x="167" y="100"/>
                    </a:cubicBezTo>
                    <a:cubicBezTo>
                      <a:pt x="204" y="122"/>
                      <a:pt x="230" y="156"/>
                      <a:pt x="242" y="197"/>
                    </a:cubicBezTo>
                    <a:cubicBezTo>
                      <a:pt x="244" y="206"/>
                      <a:pt x="250" y="214"/>
                      <a:pt x="257" y="218"/>
                    </a:cubicBezTo>
                    <a:cubicBezTo>
                      <a:pt x="265" y="223"/>
                      <a:pt x="274" y="224"/>
                      <a:pt x="283" y="222"/>
                    </a:cubicBezTo>
                    <a:cubicBezTo>
                      <a:pt x="292" y="218"/>
                      <a:pt x="300" y="213"/>
                      <a:pt x="304" y="2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5" name="任意多边形 3210"/>
              <p:cNvSpPr>
                <a:spLocks noChangeArrowheads="1"/>
              </p:cNvSpPr>
              <p:nvPr/>
            </p:nvSpPr>
            <p:spPr bwMode="auto">
              <a:xfrm>
                <a:off x="15893" y="4948"/>
                <a:ext cx="197" cy="147"/>
              </a:xfrm>
              <a:custGeom>
                <a:avLst/>
                <a:gdLst>
                  <a:gd name="T0" fmla="*/ 29 w 349"/>
                  <a:gd name="T1" fmla="*/ 27 h 259"/>
                  <a:gd name="T2" fmla="*/ 27 w 349"/>
                  <a:gd name="T3" fmla="*/ 26 h 259"/>
                  <a:gd name="T4" fmla="*/ 24 w 349"/>
                  <a:gd name="T5" fmla="*/ 23 h 259"/>
                  <a:gd name="T6" fmla="*/ 18 w 349"/>
                  <a:gd name="T7" fmla="*/ 14 h 259"/>
                  <a:gd name="T8" fmla="*/ 7 w 349"/>
                  <a:gd name="T9" fmla="*/ 12 h 259"/>
                  <a:gd name="T10" fmla="*/ 2 w 349"/>
                  <a:gd name="T11" fmla="*/ 11 h 259"/>
                  <a:gd name="T12" fmla="*/ 1 w 349"/>
                  <a:gd name="T13" fmla="*/ 6 h 259"/>
                  <a:gd name="T14" fmla="*/ 4 w 349"/>
                  <a:gd name="T15" fmla="*/ 2 h 259"/>
                  <a:gd name="T16" fmla="*/ 23 w 349"/>
                  <a:gd name="T17" fmla="*/ 5 h 259"/>
                  <a:gd name="T18" fmla="*/ 35 w 349"/>
                  <a:gd name="T19" fmla="*/ 20 h 259"/>
                  <a:gd name="T20" fmla="*/ 34 w 349"/>
                  <a:gd name="T21" fmla="*/ 24 h 259"/>
                  <a:gd name="T22" fmla="*/ 31 w 349"/>
                  <a:gd name="T23" fmla="*/ 27 h 259"/>
                  <a:gd name="T24" fmla="*/ 29 w 349"/>
                  <a:gd name="T25" fmla="*/ 27 h 259"/>
                  <a:gd name="T26" fmla="*/ 11 w 349"/>
                  <a:gd name="T27" fmla="*/ 8 h 259"/>
                  <a:gd name="T28" fmla="*/ 20 w 349"/>
                  <a:gd name="T29" fmla="*/ 10 h 259"/>
                  <a:gd name="T30" fmla="*/ 28 w 349"/>
                  <a:gd name="T31" fmla="*/ 22 h 259"/>
                  <a:gd name="T32" fmla="*/ 29 w 349"/>
                  <a:gd name="T33" fmla="*/ 23 h 259"/>
                  <a:gd name="T34" fmla="*/ 30 w 349"/>
                  <a:gd name="T35" fmla="*/ 23 h 259"/>
                  <a:gd name="T36" fmla="*/ 31 w 349"/>
                  <a:gd name="T37" fmla="*/ 22 h 259"/>
                  <a:gd name="T38" fmla="*/ 31 w 349"/>
                  <a:gd name="T39" fmla="*/ 22 h 259"/>
                  <a:gd name="T40" fmla="*/ 31 w 349"/>
                  <a:gd name="T41" fmla="*/ 21 h 259"/>
                  <a:gd name="T42" fmla="*/ 21 w 349"/>
                  <a:gd name="T43" fmla="*/ 8 h 259"/>
                  <a:gd name="T44" fmla="*/ 5 w 349"/>
                  <a:gd name="T45" fmla="*/ 6 h 259"/>
                  <a:gd name="T46" fmla="*/ 4 w 349"/>
                  <a:gd name="T47" fmla="*/ 7 h 259"/>
                  <a:gd name="T48" fmla="*/ 4 w 349"/>
                  <a:gd name="T49" fmla="*/ 9 h 259"/>
                  <a:gd name="T50" fmla="*/ 6 w 349"/>
                  <a:gd name="T51" fmla="*/ 9 h 259"/>
                  <a:gd name="T52" fmla="*/ 11 w 349"/>
                  <a:gd name="T53" fmla="*/ 8 h 2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49" h="259">
                    <a:moveTo>
                      <a:pt x="292" y="258"/>
                    </a:moveTo>
                    <a:cubicBezTo>
                      <a:pt x="283" y="258"/>
                      <a:pt x="274" y="255"/>
                      <a:pt x="266" y="251"/>
                    </a:cubicBezTo>
                    <a:cubicBezTo>
                      <a:pt x="255" y="245"/>
                      <a:pt x="246" y="233"/>
                      <a:pt x="242" y="219"/>
                    </a:cubicBezTo>
                    <a:cubicBezTo>
                      <a:pt x="231" y="183"/>
                      <a:pt x="209" y="151"/>
                      <a:pt x="176" y="132"/>
                    </a:cubicBezTo>
                    <a:cubicBezTo>
                      <a:pt x="144" y="112"/>
                      <a:pt x="104" y="108"/>
                      <a:pt x="68" y="118"/>
                    </a:cubicBezTo>
                    <a:cubicBezTo>
                      <a:pt x="50" y="123"/>
                      <a:pt x="31" y="118"/>
                      <a:pt x="18" y="105"/>
                    </a:cubicBezTo>
                    <a:cubicBezTo>
                      <a:pt x="5" y="92"/>
                      <a:pt x="0" y="73"/>
                      <a:pt x="3" y="54"/>
                    </a:cubicBezTo>
                    <a:cubicBezTo>
                      <a:pt x="9" y="36"/>
                      <a:pt x="23" y="22"/>
                      <a:pt x="41" y="17"/>
                    </a:cubicBezTo>
                    <a:cubicBezTo>
                      <a:pt x="104" y="0"/>
                      <a:pt x="172" y="9"/>
                      <a:pt x="229" y="42"/>
                    </a:cubicBezTo>
                    <a:cubicBezTo>
                      <a:pt x="286" y="75"/>
                      <a:pt x="327" y="128"/>
                      <a:pt x="344" y="192"/>
                    </a:cubicBezTo>
                    <a:cubicBezTo>
                      <a:pt x="348" y="205"/>
                      <a:pt x="345" y="219"/>
                      <a:pt x="339" y="232"/>
                    </a:cubicBezTo>
                    <a:cubicBezTo>
                      <a:pt x="332" y="244"/>
                      <a:pt x="321" y="253"/>
                      <a:pt x="306" y="256"/>
                    </a:cubicBezTo>
                    <a:cubicBezTo>
                      <a:pt x="301" y="258"/>
                      <a:pt x="297" y="258"/>
                      <a:pt x="292" y="258"/>
                    </a:cubicBezTo>
                    <a:close/>
                    <a:moveTo>
                      <a:pt x="104" y="76"/>
                    </a:moveTo>
                    <a:cubicBezTo>
                      <a:pt x="135" y="76"/>
                      <a:pt x="167" y="84"/>
                      <a:pt x="194" y="101"/>
                    </a:cubicBezTo>
                    <a:cubicBezTo>
                      <a:pt x="235" y="124"/>
                      <a:pt x="265" y="163"/>
                      <a:pt x="277" y="210"/>
                    </a:cubicBezTo>
                    <a:cubicBezTo>
                      <a:pt x="278" y="214"/>
                      <a:pt x="281" y="218"/>
                      <a:pt x="284" y="220"/>
                    </a:cubicBezTo>
                    <a:cubicBezTo>
                      <a:pt x="288" y="223"/>
                      <a:pt x="292" y="223"/>
                      <a:pt x="296" y="222"/>
                    </a:cubicBezTo>
                    <a:cubicBezTo>
                      <a:pt x="300" y="220"/>
                      <a:pt x="304" y="218"/>
                      <a:pt x="306" y="214"/>
                    </a:cubicBezTo>
                    <a:cubicBezTo>
                      <a:pt x="309" y="210"/>
                      <a:pt x="309" y="206"/>
                      <a:pt x="308" y="202"/>
                    </a:cubicBezTo>
                    <a:cubicBezTo>
                      <a:pt x="293" y="148"/>
                      <a:pt x="259" y="102"/>
                      <a:pt x="209" y="74"/>
                    </a:cubicBezTo>
                    <a:cubicBezTo>
                      <a:pt x="161" y="47"/>
                      <a:pt x="103" y="39"/>
                      <a:pt x="49" y="53"/>
                    </a:cubicBezTo>
                    <a:cubicBezTo>
                      <a:pt x="44" y="54"/>
                      <a:pt x="38" y="60"/>
                      <a:pt x="37" y="65"/>
                    </a:cubicBezTo>
                    <a:cubicBezTo>
                      <a:pt x="36" y="70"/>
                      <a:pt x="37" y="76"/>
                      <a:pt x="41" y="80"/>
                    </a:cubicBezTo>
                    <a:cubicBezTo>
                      <a:pt x="45" y="84"/>
                      <a:pt x="51" y="86"/>
                      <a:pt x="56" y="84"/>
                    </a:cubicBezTo>
                    <a:cubicBezTo>
                      <a:pt x="73" y="79"/>
                      <a:pt x="89"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6" name="任意多边形 3211"/>
              <p:cNvSpPr>
                <a:spLocks noChangeArrowheads="1"/>
              </p:cNvSpPr>
              <p:nvPr/>
            </p:nvSpPr>
            <p:spPr bwMode="auto">
              <a:xfrm>
                <a:off x="15875" y="4843"/>
                <a:ext cx="313" cy="212"/>
              </a:xfrm>
              <a:custGeom>
                <a:avLst/>
                <a:gdLst>
                  <a:gd name="T0" fmla="*/ 51 w 552"/>
                  <a:gd name="T1" fmla="*/ 38 h 375"/>
                  <a:gd name="T2" fmla="*/ 54 w 552"/>
                  <a:gd name="T3" fmla="*/ 38 h 375"/>
                  <a:gd name="T4" fmla="*/ 57 w 552"/>
                  <a:gd name="T5" fmla="*/ 33 h 375"/>
                  <a:gd name="T6" fmla="*/ 36 w 552"/>
                  <a:gd name="T7" fmla="*/ 7 h 375"/>
                  <a:gd name="T8" fmla="*/ 3 w 552"/>
                  <a:gd name="T9" fmla="*/ 3 h 375"/>
                  <a:gd name="T10" fmla="*/ 1 w 552"/>
                  <a:gd name="T11" fmla="*/ 5 h 375"/>
                  <a:gd name="T12" fmla="*/ 0 w 552"/>
                  <a:gd name="T13" fmla="*/ 7 h 375"/>
                  <a:gd name="T14" fmla="*/ 5 w 552"/>
                  <a:gd name="T15" fmla="*/ 10 h 375"/>
                  <a:gd name="T16" fmla="*/ 14 w 552"/>
                  <a:gd name="T17" fmla="*/ 8 h 375"/>
                  <a:gd name="T18" fmla="*/ 32 w 552"/>
                  <a:gd name="T19" fmla="*/ 14 h 375"/>
                  <a:gd name="T20" fmla="*/ 49 w 552"/>
                  <a:gd name="T21" fmla="*/ 36 h 375"/>
                  <a:gd name="T22" fmla="*/ 51 w 552"/>
                  <a:gd name="T23" fmla="*/ 38 h 3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2" h="375">
                    <a:moveTo>
                      <a:pt x="495" y="368"/>
                    </a:moveTo>
                    <a:cubicBezTo>
                      <a:pt x="503" y="373"/>
                      <a:pt x="512" y="374"/>
                      <a:pt x="521" y="372"/>
                    </a:cubicBezTo>
                    <a:cubicBezTo>
                      <a:pt x="539" y="367"/>
                      <a:pt x="551" y="349"/>
                      <a:pt x="546" y="329"/>
                    </a:cubicBezTo>
                    <a:cubicBezTo>
                      <a:pt x="516" y="219"/>
                      <a:pt x="446" y="128"/>
                      <a:pt x="347" y="71"/>
                    </a:cubicBezTo>
                    <a:cubicBezTo>
                      <a:pt x="249" y="14"/>
                      <a:pt x="135" y="0"/>
                      <a:pt x="25" y="29"/>
                    </a:cubicBezTo>
                    <a:cubicBezTo>
                      <a:pt x="16" y="31"/>
                      <a:pt x="8" y="36"/>
                      <a:pt x="4" y="44"/>
                    </a:cubicBezTo>
                    <a:cubicBezTo>
                      <a:pt x="0" y="52"/>
                      <a:pt x="0" y="61"/>
                      <a:pt x="0" y="70"/>
                    </a:cubicBezTo>
                    <a:cubicBezTo>
                      <a:pt x="6" y="88"/>
                      <a:pt x="24" y="100"/>
                      <a:pt x="43" y="95"/>
                    </a:cubicBezTo>
                    <a:cubicBezTo>
                      <a:pt x="74" y="87"/>
                      <a:pt x="105" y="83"/>
                      <a:pt x="136" y="83"/>
                    </a:cubicBezTo>
                    <a:cubicBezTo>
                      <a:pt x="199" y="83"/>
                      <a:pt x="259" y="99"/>
                      <a:pt x="314" y="131"/>
                    </a:cubicBezTo>
                    <a:cubicBezTo>
                      <a:pt x="397" y="179"/>
                      <a:pt x="455" y="255"/>
                      <a:pt x="480" y="347"/>
                    </a:cubicBezTo>
                    <a:cubicBezTo>
                      <a:pt x="482" y="356"/>
                      <a:pt x="487" y="364"/>
                      <a:pt x="495" y="3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7" name="任意多边形 3212"/>
              <p:cNvSpPr>
                <a:spLocks noChangeArrowheads="1"/>
              </p:cNvSpPr>
              <p:nvPr/>
            </p:nvSpPr>
            <p:spPr bwMode="auto">
              <a:xfrm>
                <a:off x="15865" y="4833"/>
                <a:ext cx="333" cy="232"/>
              </a:xfrm>
              <a:custGeom>
                <a:avLst/>
                <a:gdLst>
                  <a:gd name="T0" fmla="*/ 55 w 587"/>
                  <a:gd name="T1" fmla="*/ 41 h 411"/>
                  <a:gd name="T2" fmla="*/ 52 w 587"/>
                  <a:gd name="T3" fmla="*/ 41 h 411"/>
                  <a:gd name="T4" fmla="*/ 50 w 587"/>
                  <a:gd name="T5" fmla="*/ 38 h 411"/>
                  <a:gd name="T6" fmla="*/ 33 w 587"/>
                  <a:gd name="T7" fmla="*/ 17 h 411"/>
                  <a:gd name="T8" fmla="*/ 7 w 587"/>
                  <a:gd name="T9" fmla="*/ 14 h 411"/>
                  <a:gd name="T10" fmla="*/ 3 w 587"/>
                  <a:gd name="T11" fmla="*/ 13 h 411"/>
                  <a:gd name="T12" fmla="*/ 1 w 587"/>
                  <a:gd name="T13" fmla="*/ 10 h 411"/>
                  <a:gd name="T14" fmla="*/ 1 w 587"/>
                  <a:gd name="T15" fmla="*/ 6 h 411"/>
                  <a:gd name="T16" fmla="*/ 4 w 587"/>
                  <a:gd name="T17" fmla="*/ 3 h 411"/>
                  <a:gd name="T18" fmla="*/ 39 w 587"/>
                  <a:gd name="T19" fmla="*/ 8 h 411"/>
                  <a:gd name="T20" fmla="*/ 60 w 587"/>
                  <a:gd name="T21" fmla="*/ 35 h 411"/>
                  <a:gd name="T22" fmla="*/ 60 w 587"/>
                  <a:gd name="T23" fmla="*/ 39 h 411"/>
                  <a:gd name="T24" fmla="*/ 56 w 587"/>
                  <a:gd name="T25" fmla="*/ 41 h 411"/>
                  <a:gd name="T26" fmla="*/ 55 w 587"/>
                  <a:gd name="T27" fmla="*/ 41 h 411"/>
                  <a:gd name="T28" fmla="*/ 16 w 587"/>
                  <a:gd name="T29" fmla="*/ 8 h 411"/>
                  <a:gd name="T30" fmla="*/ 35 w 587"/>
                  <a:gd name="T31" fmla="*/ 14 h 411"/>
                  <a:gd name="T32" fmla="*/ 53 w 587"/>
                  <a:gd name="T33" fmla="*/ 37 h 411"/>
                  <a:gd name="T34" fmla="*/ 54 w 587"/>
                  <a:gd name="T35" fmla="*/ 38 h 411"/>
                  <a:gd name="T36" fmla="*/ 54 w 587"/>
                  <a:gd name="T37" fmla="*/ 38 h 411"/>
                  <a:gd name="T38" fmla="*/ 56 w 587"/>
                  <a:gd name="T39" fmla="*/ 38 h 411"/>
                  <a:gd name="T40" fmla="*/ 56 w 587"/>
                  <a:gd name="T41" fmla="*/ 37 h 411"/>
                  <a:gd name="T42" fmla="*/ 56 w 587"/>
                  <a:gd name="T43" fmla="*/ 36 h 411"/>
                  <a:gd name="T44" fmla="*/ 37 w 587"/>
                  <a:gd name="T45" fmla="*/ 11 h 411"/>
                  <a:gd name="T46" fmla="*/ 5 w 587"/>
                  <a:gd name="T47" fmla="*/ 7 h 411"/>
                  <a:gd name="T48" fmla="*/ 4 w 587"/>
                  <a:gd name="T49" fmla="*/ 8 h 411"/>
                  <a:gd name="T50" fmla="*/ 4 w 587"/>
                  <a:gd name="T51" fmla="*/ 9 h 411"/>
                  <a:gd name="T52" fmla="*/ 5 w 587"/>
                  <a:gd name="T53" fmla="*/ 10 h 411"/>
                  <a:gd name="T54" fmla="*/ 6 w 587"/>
                  <a:gd name="T55" fmla="*/ 10 h 411"/>
                  <a:gd name="T56" fmla="*/ 16 w 587"/>
                  <a:gd name="T57" fmla="*/ 8 h 4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87" h="411">
                    <a:moveTo>
                      <a:pt x="531" y="410"/>
                    </a:moveTo>
                    <a:cubicBezTo>
                      <a:pt x="522" y="410"/>
                      <a:pt x="513" y="408"/>
                      <a:pt x="505" y="404"/>
                    </a:cubicBezTo>
                    <a:cubicBezTo>
                      <a:pt x="494" y="397"/>
                      <a:pt x="485" y="386"/>
                      <a:pt x="481" y="371"/>
                    </a:cubicBezTo>
                    <a:cubicBezTo>
                      <a:pt x="457" y="285"/>
                      <a:pt x="402" y="212"/>
                      <a:pt x="324" y="167"/>
                    </a:cubicBezTo>
                    <a:cubicBezTo>
                      <a:pt x="246" y="123"/>
                      <a:pt x="154" y="110"/>
                      <a:pt x="68" y="133"/>
                    </a:cubicBezTo>
                    <a:cubicBezTo>
                      <a:pt x="55" y="137"/>
                      <a:pt x="40" y="134"/>
                      <a:pt x="28" y="128"/>
                    </a:cubicBezTo>
                    <a:cubicBezTo>
                      <a:pt x="17" y="122"/>
                      <a:pt x="8" y="110"/>
                      <a:pt x="4" y="96"/>
                    </a:cubicBezTo>
                    <a:cubicBezTo>
                      <a:pt x="0" y="83"/>
                      <a:pt x="3" y="68"/>
                      <a:pt x="9" y="55"/>
                    </a:cubicBezTo>
                    <a:cubicBezTo>
                      <a:pt x="16" y="44"/>
                      <a:pt x="26" y="35"/>
                      <a:pt x="40" y="31"/>
                    </a:cubicBezTo>
                    <a:cubicBezTo>
                      <a:pt x="154" y="0"/>
                      <a:pt x="274" y="15"/>
                      <a:pt x="376" y="75"/>
                    </a:cubicBezTo>
                    <a:cubicBezTo>
                      <a:pt x="478" y="134"/>
                      <a:pt x="552" y="229"/>
                      <a:pt x="582" y="344"/>
                    </a:cubicBezTo>
                    <a:cubicBezTo>
                      <a:pt x="586" y="357"/>
                      <a:pt x="583" y="371"/>
                      <a:pt x="577" y="384"/>
                    </a:cubicBezTo>
                    <a:cubicBezTo>
                      <a:pt x="570" y="396"/>
                      <a:pt x="558" y="405"/>
                      <a:pt x="544" y="409"/>
                    </a:cubicBezTo>
                    <a:cubicBezTo>
                      <a:pt x="540" y="410"/>
                      <a:pt x="535" y="410"/>
                      <a:pt x="531" y="410"/>
                    </a:cubicBezTo>
                    <a:close/>
                    <a:moveTo>
                      <a:pt x="154" y="85"/>
                    </a:moveTo>
                    <a:cubicBezTo>
                      <a:pt x="219" y="85"/>
                      <a:pt x="284" y="102"/>
                      <a:pt x="341" y="136"/>
                    </a:cubicBezTo>
                    <a:cubicBezTo>
                      <a:pt x="428" y="186"/>
                      <a:pt x="490" y="267"/>
                      <a:pt x="514" y="362"/>
                    </a:cubicBezTo>
                    <a:cubicBezTo>
                      <a:pt x="516" y="366"/>
                      <a:pt x="518" y="370"/>
                      <a:pt x="522" y="373"/>
                    </a:cubicBezTo>
                    <a:cubicBezTo>
                      <a:pt x="526" y="375"/>
                      <a:pt x="530" y="375"/>
                      <a:pt x="534" y="374"/>
                    </a:cubicBezTo>
                    <a:cubicBezTo>
                      <a:pt x="538" y="373"/>
                      <a:pt x="542" y="370"/>
                      <a:pt x="544" y="366"/>
                    </a:cubicBezTo>
                    <a:cubicBezTo>
                      <a:pt x="547" y="362"/>
                      <a:pt x="547" y="358"/>
                      <a:pt x="545" y="353"/>
                    </a:cubicBezTo>
                    <a:cubicBezTo>
                      <a:pt x="517" y="248"/>
                      <a:pt x="450" y="160"/>
                      <a:pt x="356" y="107"/>
                    </a:cubicBezTo>
                    <a:cubicBezTo>
                      <a:pt x="262" y="53"/>
                      <a:pt x="153" y="39"/>
                      <a:pt x="48" y="67"/>
                    </a:cubicBezTo>
                    <a:cubicBezTo>
                      <a:pt x="44" y="68"/>
                      <a:pt x="40" y="71"/>
                      <a:pt x="38" y="75"/>
                    </a:cubicBezTo>
                    <a:cubicBezTo>
                      <a:pt x="35" y="79"/>
                      <a:pt x="35" y="83"/>
                      <a:pt x="37" y="87"/>
                    </a:cubicBezTo>
                    <a:cubicBezTo>
                      <a:pt x="38" y="90"/>
                      <a:pt x="40" y="94"/>
                      <a:pt x="44" y="97"/>
                    </a:cubicBezTo>
                    <a:cubicBezTo>
                      <a:pt x="48" y="100"/>
                      <a:pt x="52" y="100"/>
                      <a:pt x="56" y="98"/>
                    </a:cubicBezTo>
                    <a:cubicBezTo>
                      <a:pt x="90" y="89"/>
                      <a:pt x="122" y="85"/>
                      <a:pt x="1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8" name="任意多边形 3213"/>
              <p:cNvSpPr>
                <a:spLocks noChangeArrowheads="1"/>
              </p:cNvSpPr>
              <p:nvPr/>
            </p:nvSpPr>
            <p:spPr bwMode="auto">
              <a:xfrm>
                <a:off x="15745" y="5480"/>
                <a:ext cx="410" cy="208"/>
              </a:xfrm>
              <a:custGeom>
                <a:avLst/>
                <a:gdLst>
                  <a:gd name="T0" fmla="*/ 30 w 721"/>
                  <a:gd name="T1" fmla="*/ 32 h 364"/>
                  <a:gd name="T2" fmla="*/ 28 w 721"/>
                  <a:gd name="T3" fmla="*/ 32 h 364"/>
                  <a:gd name="T4" fmla="*/ 3 w 721"/>
                  <a:gd name="T5" fmla="*/ 32 h 364"/>
                  <a:gd name="T6" fmla="*/ 0 w 721"/>
                  <a:gd name="T7" fmla="*/ 35 h 364"/>
                  <a:gd name="T8" fmla="*/ 3 w 721"/>
                  <a:gd name="T9" fmla="*/ 38 h 364"/>
                  <a:gd name="T10" fmla="*/ 30 w 721"/>
                  <a:gd name="T11" fmla="*/ 38 h 364"/>
                  <a:gd name="T12" fmla="*/ 31 w 721"/>
                  <a:gd name="T13" fmla="*/ 38 h 364"/>
                  <a:gd name="T14" fmla="*/ 75 w 721"/>
                  <a:gd name="T15" fmla="*/ 0 h 364"/>
                  <a:gd name="T16" fmla="*/ 69 w 721"/>
                  <a:gd name="T17" fmla="*/ 0 h 364"/>
                  <a:gd name="T18" fmla="*/ 30 w 721"/>
                  <a:gd name="T19" fmla="*/ 32 h 3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1" h="364">
                    <a:moveTo>
                      <a:pt x="292" y="300"/>
                    </a:moveTo>
                    <a:lnTo>
                      <a:pt x="273" y="301"/>
                    </a:lnTo>
                    <a:lnTo>
                      <a:pt x="31" y="301"/>
                    </a:lnTo>
                    <a:cubicBezTo>
                      <a:pt x="14" y="301"/>
                      <a:pt x="0" y="315"/>
                      <a:pt x="0" y="332"/>
                    </a:cubicBezTo>
                    <a:cubicBezTo>
                      <a:pt x="0" y="349"/>
                      <a:pt x="14" y="363"/>
                      <a:pt x="31" y="363"/>
                    </a:cubicBezTo>
                    <a:lnTo>
                      <a:pt x="282" y="363"/>
                    </a:lnTo>
                    <a:lnTo>
                      <a:pt x="299" y="362"/>
                    </a:lnTo>
                    <a:cubicBezTo>
                      <a:pt x="506" y="343"/>
                      <a:pt x="671" y="195"/>
                      <a:pt x="720" y="0"/>
                    </a:cubicBezTo>
                    <a:lnTo>
                      <a:pt x="655" y="0"/>
                    </a:lnTo>
                    <a:cubicBezTo>
                      <a:pt x="606" y="163"/>
                      <a:pt x="467" y="284"/>
                      <a:pt x="292" y="30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09" name="任意多边形 3214"/>
              <p:cNvSpPr>
                <a:spLocks noChangeArrowheads="1"/>
              </p:cNvSpPr>
              <p:nvPr/>
            </p:nvSpPr>
            <p:spPr bwMode="auto">
              <a:xfrm>
                <a:off x="15735" y="5470"/>
                <a:ext cx="433" cy="228"/>
              </a:xfrm>
              <a:custGeom>
                <a:avLst/>
                <a:gdLst>
                  <a:gd name="T0" fmla="*/ 31 w 764"/>
                  <a:gd name="T1" fmla="*/ 41 h 402"/>
                  <a:gd name="T2" fmla="*/ 5 w 764"/>
                  <a:gd name="T3" fmla="*/ 41 h 402"/>
                  <a:gd name="T4" fmla="*/ 0 w 764"/>
                  <a:gd name="T5" fmla="*/ 36 h 402"/>
                  <a:gd name="T6" fmla="*/ 5 w 764"/>
                  <a:gd name="T7" fmla="*/ 31 h 402"/>
                  <a:gd name="T8" fmla="*/ 31 w 764"/>
                  <a:gd name="T9" fmla="*/ 31 h 402"/>
                  <a:gd name="T10" fmla="*/ 32 w 764"/>
                  <a:gd name="T11" fmla="*/ 31 h 402"/>
                  <a:gd name="T12" fmla="*/ 68 w 764"/>
                  <a:gd name="T13" fmla="*/ 1 h 402"/>
                  <a:gd name="T14" fmla="*/ 69 w 764"/>
                  <a:gd name="T15" fmla="*/ 0 h 402"/>
                  <a:gd name="T16" fmla="*/ 79 w 764"/>
                  <a:gd name="T17" fmla="*/ 0 h 402"/>
                  <a:gd name="T18" fmla="*/ 78 w 764"/>
                  <a:gd name="T19" fmla="*/ 2 h 402"/>
                  <a:gd name="T20" fmla="*/ 33 w 764"/>
                  <a:gd name="T21" fmla="*/ 41 h 402"/>
                  <a:gd name="T22" fmla="*/ 33 w 764"/>
                  <a:gd name="T23" fmla="*/ 41 h 402"/>
                  <a:gd name="T24" fmla="*/ 31 w 764"/>
                  <a:gd name="T25" fmla="*/ 41 h 402"/>
                  <a:gd name="T26" fmla="*/ 5 w 764"/>
                  <a:gd name="T27" fmla="*/ 35 h 402"/>
                  <a:gd name="T28" fmla="*/ 4 w 764"/>
                  <a:gd name="T29" fmla="*/ 36 h 402"/>
                  <a:gd name="T30" fmla="*/ 5 w 764"/>
                  <a:gd name="T31" fmla="*/ 37 h 402"/>
                  <a:gd name="T32" fmla="*/ 31 w 764"/>
                  <a:gd name="T33" fmla="*/ 37 h 402"/>
                  <a:gd name="T34" fmla="*/ 33 w 764"/>
                  <a:gd name="T35" fmla="*/ 37 h 402"/>
                  <a:gd name="T36" fmla="*/ 74 w 764"/>
                  <a:gd name="T37" fmla="*/ 3 h 402"/>
                  <a:gd name="T38" fmla="*/ 71 w 764"/>
                  <a:gd name="T39" fmla="*/ 3 h 402"/>
                  <a:gd name="T40" fmla="*/ 32 w 764"/>
                  <a:gd name="T41" fmla="*/ 35 h 402"/>
                  <a:gd name="T42" fmla="*/ 28 w 764"/>
                  <a:gd name="T43" fmla="*/ 35 h 402"/>
                  <a:gd name="T44" fmla="*/ 28 w 764"/>
                  <a:gd name="T45" fmla="*/ 35 h 402"/>
                  <a:gd name="T46" fmla="*/ 5 w 764"/>
                  <a:gd name="T47" fmla="*/ 35 h 4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64" h="402">
                    <a:moveTo>
                      <a:pt x="302" y="400"/>
                    </a:moveTo>
                    <a:lnTo>
                      <a:pt x="50" y="400"/>
                    </a:lnTo>
                    <a:cubicBezTo>
                      <a:pt x="22" y="400"/>
                      <a:pt x="0" y="378"/>
                      <a:pt x="0" y="351"/>
                    </a:cubicBezTo>
                    <a:cubicBezTo>
                      <a:pt x="0" y="323"/>
                      <a:pt x="22" y="301"/>
                      <a:pt x="50" y="301"/>
                    </a:cubicBezTo>
                    <a:lnTo>
                      <a:pt x="295" y="301"/>
                    </a:lnTo>
                    <a:lnTo>
                      <a:pt x="311" y="300"/>
                    </a:lnTo>
                    <a:cubicBezTo>
                      <a:pt x="475" y="285"/>
                      <a:pt x="611" y="172"/>
                      <a:pt x="657" y="13"/>
                    </a:cubicBezTo>
                    <a:lnTo>
                      <a:pt x="661" y="0"/>
                    </a:lnTo>
                    <a:lnTo>
                      <a:pt x="763" y="0"/>
                    </a:lnTo>
                    <a:lnTo>
                      <a:pt x="757" y="23"/>
                    </a:lnTo>
                    <a:cubicBezTo>
                      <a:pt x="704" y="229"/>
                      <a:pt x="528" y="380"/>
                      <a:pt x="319" y="400"/>
                    </a:cubicBezTo>
                    <a:lnTo>
                      <a:pt x="319" y="401"/>
                    </a:lnTo>
                    <a:lnTo>
                      <a:pt x="302" y="400"/>
                    </a:lnTo>
                    <a:close/>
                    <a:moveTo>
                      <a:pt x="51" y="336"/>
                    </a:moveTo>
                    <a:cubicBezTo>
                      <a:pt x="43" y="336"/>
                      <a:pt x="38" y="342"/>
                      <a:pt x="38" y="349"/>
                    </a:cubicBezTo>
                    <a:cubicBezTo>
                      <a:pt x="38" y="355"/>
                      <a:pt x="44" y="362"/>
                      <a:pt x="51" y="362"/>
                    </a:cubicBezTo>
                    <a:lnTo>
                      <a:pt x="301" y="362"/>
                    </a:lnTo>
                    <a:lnTo>
                      <a:pt x="318" y="361"/>
                    </a:lnTo>
                    <a:cubicBezTo>
                      <a:pt x="503" y="344"/>
                      <a:pt x="661" y="213"/>
                      <a:pt x="717" y="35"/>
                    </a:cubicBezTo>
                    <a:lnTo>
                      <a:pt x="688" y="35"/>
                    </a:lnTo>
                    <a:cubicBezTo>
                      <a:pt x="633" y="202"/>
                      <a:pt x="488" y="320"/>
                      <a:pt x="314" y="335"/>
                    </a:cubicBezTo>
                    <a:lnTo>
                      <a:pt x="274" y="339"/>
                    </a:lnTo>
                    <a:lnTo>
                      <a:pt x="274" y="336"/>
                    </a:lnTo>
                    <a:lnTo>
                      <a:pt x="51"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10" name="任意多边形 3215"/>
              <p:cNvSpPr>
                <a:spLocks noChangeArrowheads="1"/>
              </p:cNvSpPr>
              <p:nvPr/>
            </p:nvSpPr>
            <p:spPr bwMode="auto">
              <a:xfrm>
                <a:off x="14950" y="4863"/>
                <a:ext cx="1205" cy="822"/>
              </a:xfrm>
              <a:custGeom>
                <a:avLst/>
                <a:gdLst>
                  <a:gd name="T0" fmla="*/ 171 w 2126"/>
                  <a:gd name="T1" fmla="*/ 48 h 1452"/>
                  <a:gd name="T2" fmla="*/ 166 w 2126"/>
                  <a:gd name="T3" fmla="*/ 48 h 1452"/>
                  <a:gd name="T4" fmla="*/ 164 w 2126"/>
                  <a:gd name="T5" fmla="*/ 48 h 1452"/>
                  <a:gd name="T6" fmla="*/ 164 w 2126"/>
                  <a:gd name="T7" fmla="*/ 46 h 1452"/>
                  <a:gd name="T8" fmla="*/ 111 w 2126"/>
                  <a:gd name="T9" fmla="*/ 0 h 1452"/>
                  <a:gd name="T10" fmla="*/ 57 w 2126"/>
                  <a:gd name="T11" fmla="*/ 46 h 1452"/>
                  <a:gd name="T12" fmla="*/ 57 w 2126"/>
                  <a:gd name="T13" fmla="*/ 48 h 1452"/>
                  <a:gd name="T14" fmla="*/ 55 w 2126"/>
                  <a:gd name="T15" fmla="*/ 48 h 1452"/>
                  <a:gd name="T16" fmla="*/ 50 w 2126"/>
                  <a:gd name="T17" fmla="*/ 48 h 1452"/>
                  <a:gd name="T18" fmla="*/ 0 w 2126"/>
                  <a:gd name="T19" fmla="*/ 99 h 1452"/>
                  <a:gd name="T20" fmla="*/ 45 w 2126"/>
                  <a:gd name="T21" fmla="*/ 149 h 1452"/>
                  <a:gd name="T22" fmla="*/ 47 w 2126"/>
                  <a:gd name="T23" fmla="*/ 149 h 1452"/>
                  <a:gd name="T24" fmla="*/ 74 w 2126"/>
                  <a:gd name="T25" fmla="*/ 149 h 1452"/>
                  <a:gd name="T26" fmla="*/ 78 w 2126"/>
                  <a:gd name="T27" fmla="*/ 146 h 1452"/>
                  <a:gd name="T28" fmla="*/ 78 w 2126"/>
                  <a:gd name="T29" fmla="*/ 146 h 1452"/>
                  <a:gd name="T30" fmla="*/ 74 w 2126"/>
                  <a:gd name="T31" fmla="*/ 143 h 1452"/>
                  <a:gd name="T32" fmla="*/ 48 w 2126"/>
                  <a:gd name="T33" fmla="*/ 143 h 1452"/>
                  <a:gd name="T34" fmla="*/ 46 w 2126"/>
                  <a:gd name="T35" fmla="*/ 142 h 1452"/>
                  <a:gd name="T36" fmla="*/ 6 w 2126"/>
                  <a:gd name="T37" fmla="*/ 99 h 1452"/>
                  <a:gd name="T38" fmla="*/ 50 w 2126"/>
                  <a:gd name="T39" fmla="*/ 54 h 1452"/>
                  <a:gd name="T40" fmla="*/ 54 w 2126"/>
                  <a:gd name="T41" fmla="*/ 54 h 1452"/>
                  <a:gd name="T42" fmla="*/ 62 w 2126"/>
                  <a:gd name="T43" fmla="*/ 55 h 1452"/>
                  <a:gd name="T44" fmla="*/ 63 w 2126"/>
                  <a:gd name="T45" fmla="*/ 48 h 1452"/>
                  <a:gd name="T46" fmla="*/ 111 w 2126"/>
                  <a:gd name="T47" fmla="*/ 6 h 1452"/>
                  <a:gd name="T48" fmla="*/ 158 w 2126"/>
                  <a:gd name="T49" fmla="*/ 48 h 1452"/>
                  <a:gd name="T50" fmla="*/ 159 w 2126"/>
                  <a:gd name="T51" fmla="*/ 55 h 1452"/>
                  <a:gd name="T52" fmla="*/ 167 w 2126"/>
                  <a:gd name="T53" fmla="*/ 54 h 1452"/>
                  <a:gd name="T54" fmla="*/ 172 w 2126"/>
                  <a:gd name="T55" fmla="*/ 54 h 1452"/>
                  <a:gd name="T56" fmla="*/ 213 w 2126"/>
                  <a:gd name="T57" fmla="*/ 84 h 1452"/>
                  <a:gd name="T58" fmla="*/ 219 w 2126"/>
                  <a:gd name="T59" fmla="*/ 84 h 1452"/>
                  <a:gd name="T60" fmla="*/ 171 w 2126"/>
                  <a:gd name="T61" fmla="*/ 48 h 14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26" h="1452">
                    <a:moveTo>
                      <a:pt x="1659" y="465"/>
                    </a:moveTo>
                    <a:cubicBezTo>
                      <a:pt x="1642" y="465"/>
                      <a:pt x="1626" y="467"/>
                      <a:pt x="1609" y="468"/>
                    </a:cubicBezTo>
                    <a:lnTo>
                      <a:pt x="1593" y="469"/>
                    </a:lnTo>
                    <a:lnTo>
                      <a:pt x="1590" y="452"/>
                    </a:lnTo>
                    <a:cubicBezTo>
                      <a:pt x="1549" y="191"/>
                      <a:pt x="1330" y="0"/>
                      <a:pt x="1071" y="0"/>
                    </a:cubicBezTo>
                    <a:cubicBezTo>
                      <a:pt x="810" y="0"/>
                      <a:pt x="593" y="191"/>
                      <a:pt x="551" y="452"/>
                    </a:cubicBezTo>
                    <a:lnTo>
                      <a:pt x="549" y="469"/>
                    </a:lnTo>
                    <a:lnTo>
                      <a:pt x="532" y="468"/>
                    </a:lnTo>
                    <a:cubicBezTo>
                      <a:pt x="515" y="467"/>
                      <a:pt x="498" y="465"/>
                      <a:pt x="482" y="465"/>
                    </a:cubicBezTo>
                    <a:cubicBezTo>
                      <a:pt x="216" y="465"/>
                      <a:pt x="0" y="687"/>
                      <a:pt x="0" y="957"/>
                    </a:cubicBezTo>
                    <a:cubicBezTo>
                      <a:pt x="0" y="1214"/>
                      <a:pt x="188" y="1425"/>
                      <a:pt x="438" y="1448"/>
                    </a:cubicBezTo>
                    <a:lnTo>
                      <a:pt x="454" y="1451"/>
                    </a:lnTo>
                    <a:lnTo>
                      <a:pt x="724" y="1451"/>
                    </a:lnTo>
                    <a:cubicBezTo>
                      <a:pt x="741" y="1451"/>
                      <a:pt x="755" y="1436"/>
                      <a:pt x="755" y="1420"/>
                    </a:cubicBezTo>
                    <a:cubicBezTo>
                      <a:pt x="755" y="1403"/>
                      <a:pt x="741" y="1389"/>
                      <a:pt x="724" y="1389"/>
                    </a:cubicBezTo>
                    <a:lnTo>
                      <a:pt x="463" y="1389"/>
                    </a:lnTo>
                    <a:lnTo>
                      <a:pt x="444" y="1387"/>
                    </a:lnTo>
                    <a:cubicBezTo>
                      <a:pt x="226" y="1368"/>
                      <a:pt x="63" y="1183"/>
                      <a:pt x="63" y="959"/>
                    </a:cubicBezTo>
                    <a:cubicBezTo>
                      <a:pt x="63" y="722"/>
                      <a:pt x="251" y="529"/>
                      <a:pt x="482" y="529"/>
                    </a:cubicBezTo>
                    <a:cubicBezTo>
                      <a:pt x="496" y="529"/>
                      <a:pt x="510" y="530"/>
                      <a:pt x="526" y="531"/>
                    </a:cubicBezTo>
                    <a:lnTo>
                      <a:pt x="602" y="539"/>
                    </a:lnTo>
                    <a:lnTo>
                      <a:pt x="614" y="463"/>
                    </a:lnTo>
                    <a:cubicBezTo>
                      <a:pt x="650" y="231"/>
                      <a:pt x="843" y="64"/>
                      <a:pt x="1072" y="64"/>
                    </a:cubicBezTo>
                    <a:cubicBezTo>
                      <a:pt x="1301" y="64"/>
                      <a:pt x="1493" y="232"/>
                      <a:pt x="1530" y="463"/>
                    </a:cubicBezTo>
                    <a:lnTo>
                      <a:pt x="1542" y="539"/>
                    </a:lnTo>
                    <a:lnTo>
                      <a:pt x="1618" y="531"/>
                    </a:lnTo>
                    <a:cubicBezTo>
                      <a:pt x="1632" y="530"/>
                      <a:pt x="1646" y="529"/>
                      <a:pt x="1662" y="529"/>
                    </a:cubicBezTo>
                    <a:cubicBezTo>
                      <a:pt x="1845" y="529"/>
                      <a:pt x="2003" y="652"/>
                      <a:pt x="2059" y="823"/>
                    </a:cubicBezTo>
                    <a:lnTo>
                      <a:pt x="2125" y="823"/>
                    </a:lnTo>
                    <a:cubicBezTo>
                      <a:pt x="2064" y="616"/>
                      <a:pt x="1879" y="465"/>
                      <a:pt x="1659" y="4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11" name="任意多边形 3216"/>
              <p:cNvSpPr>
                <a:spLocks noChangeArrowheads="1"/>
              </p:cNvSpPr>
              <p:nvPr/>
            </p:nvSpPr>
            <p:spPr bwMode="auto">
              <a:xfrm>
                <a:off x="14938" y="4853"/>
                <a:ext cx="1230" cy="842"/>
              </a:xfrm>
              <a:custGeom>
                <a:avLst/>
                <a:gdLst>
                  <a:gd name="T0" fmla="*/ 77 w 2168"/>
                  <a:gd name="T1" fmla="*/ 152 h 1488"/>
                  <a:gd name="T2" fmla="*/ 49 w 2168"/>
                  <a:gd name="T3" fmla="*/ 152 h 1488"/>
                  <a:gd name="T4" fmla="*/ 47 w 2168"/>
                  <a:gd name="T5" fmla="*/ 152 h 1488"/>
                  <a:gd name="T6" fmla="*/ 0 w 2168"/>
                  <a:gd name="T7" fmla="*/ 100 h 1488"/>
                  <a:gd name="T8" fmla="*/ 52 w 2168"/>
                  <a:gd name="T9" fmla="*/ 48 h 1488"/>
                  <a:gd name="T10" fmla="*/ 57 w 2168"/>
                  <a:gd name="T11" fmla="*/ 48 h 1488"/>
                  <a:gd name="T12" fmla="*/ 113 w 2168"/>
                  <a:gd name="T13" fmla="*/ 0 h 1488"/>
                  <a:gd name="T14" fmla="*/ 169 w 2168"/>
                  <a:gd name="T15" fmla="*/ 48 h 1488"/>
                  <a:gd name="T16" fmla="*/ 174 w 2168"/>
                  <a:gd name="T17" fmla="*/ 48 h 1488"/>
                  <a:gd name="T18" fmla="*/ 224 w 2168"/>
                  <a:gd name="T19" fmla="*/ 85 h 1488"/>
                  <a:gd name="T20" fmla="*/ 224 w 2168"/>
                  <a:gd name="T21" fmla="*/ 88 h 1488"/>
                  <a:gd name="T22" fmla="*/ 214 w 2168"/>
                  <a:gd name="T23" fmla="*/ 88 h 1488"/>
                  <a:gd name="T24" fmla="*/ 213 w 2168"/>
                  <a:gd name="T25" fmla="*/ 87 h 1488"/>
                  <a:gd name="T26" fmla="*/ 174 w 2168"/>
                  <a:gd name="T27" fmla="*/ 58 h 1488"/>
                  <a:gd name="T28" fmla="*/ 170 w 2168"/>
                  <a:gd name="T29" fmla="*/ 58 h 1488"/>
                  <a:gd name="T30" fmla="*/ 161 w 2168"/>
                  <a:gd name="T31" fmla="*/ 59 h 1488"/>
                  <a:gd name="T32" fmla="*/ 159 w 2168"/>
                  <a:gd name="T33" fmla="*/ 49 h 1488"/>
                  <a:gd name="T34" fmla="*/ 113 w 2168"/>
                  <a:gd name="T35" fmla="*/ 10 h 1488"/>
                  <a:gd name="T36" fmla="*/ 68 w 2168"/>
                  <a:gd name="T37" fmla="*/ 49 h 1488"/>
                  <a:gd name="T38" fmla="*/ 66 w 2168"/>
                  <a:gd name="T39" fmla="*/ 59 h 1488"/>
                  <a:gd name="T40" fmla="*/ 57 w 2168"/>
                  <a:gd name="T41" fmla="*/ 58 h 1488"/>
                  <a:gd name="T42" fmla="*/ 52 w 2168"/>
                  <a:gd name="T43" fmla="*/ 58 h 1488"/>
                  <a:gd name="T44" fmla="*/ 11 w 2168"/>
                  <a:gd name="T45" fmla="*/ 100 h 1488"/>
                  <a:gd name="T46" fmla="*/ 48 w 2168"/>
                  <a:gd name="T47" fmla="*/ 142 h 1488"/>
                  <a:gd name="T48" fmla="*/ 50 w 2168"/>
                  <a:gd name="T49" fmla="*/ 142 h 1488"/>
                  <a:gd name="T50" fmla="*/ 77 w 2168"/>
                  <a:gd name="T51" fmla="*/ 142 h 1488"/>
                  <a:gd name="T52" fmla="*/ 82 w 2168"/>
                  <a:gd name="T53" fmla="*/ 147 h 1488"/>
                  <a:gd name="T54" fmla="*/ 77 w 2168"/>
                  <a:gd name="T55" fmla="*/ 152 h 1488"/>
                  <a:gd name="T56" fmla="*/ 49 w 2168"/>
                  <a:gd name="T57" fmla="*/ 149 h 1488"/>
                  <a:gd name="T58" fmla="*/ 77 w 2168"/>
                  <a:gd name="T59" fmla="*/ 149 h 1488"/>
                  <a:gd name="T60" fmla="*/ 78 w 2168"/>
                  <a:gd name="T61" fmla="*/ 148 h 1488"/>
                  <a:gd name="T62" fmla="*/ 77 w 2168"/>
                  <a:gd name="T63" fmla="*/ 146 h 1488"/>
                  <a:gd name="T64" fmla="*/ 50 w 2168"/>
                  <a:gd name="T65" fmla="*/ 146 h 1488"/>
                  <a:gd name="T66" fmla="*/ 48 w 2168"/>
                  <a:gd name="T67" fmla="*/ 146 h 1488"/>
                  <a:gd name="T68" fmla="*/ 6 w 2168"/>
                  <a:gd name="T69" fmla="*/ 100 h 1488"/>
                  <a:gd name="T70" fmla="*/ 52 w 2168"/>
                  <a:gd name="T71" fmla="*/ 54 h 1488"/>
                  <a:gd name="T72" fmla="*/ 56 w 2168"/>
                  <a:gd name="T73" fmla="*/ 54 h 1488"/>
                  <a:gd name="T74" fmla="*/ 63 w 2168"/>
                  <a:gd name="T75" fmla="*/ 55 h 1488"/>
                  <a:gd name="T76" fmla="*/ 64 w 2168"/>
                  <a:gd name="T77" fmla="*/ 49 h 1488"/>
                  <a:gd name="T78" fmla="*/ 113 w 2168"/>
                  <a:gd name="T79" fmla="*/ 7 h 1488"/>
                  <a:gd name="T80" fmla="*/ 162 w 2168"/>
                  <a:gd name="T81" fmla="*/ 49 h 1488"/>
                  <a:gd name="T82" fmla="*/ 163 w 2168"/>
                  <a:gd name="T83" fmla="*/ 55 h 1488"/>
                  <a:gd name="T84" fmla="*/ 169 w 2168"/>
                  <a:gd name="T85" fmla="*/ 54 h 1488"/>
                  <a:gd name="T86" fmla="*/ 174 w 2168"/>
                  <a:gd name="T87" fmla="*/ 54 h 1488"/>
                  <a:gd name="T88" fmla="*/ 216 w 2168"/>
                  <a:gd name="T89" fmla="*/ 84 h 1488"/>
                  <a:gd name="T90" fmla="*/ 219 w 2168"/>
                  <a:gd name="T91" fmla="*/ 84 h 1488"/>
                  <a:gd name="T92" fmla="*/ 169 w 2168"/>
                  <a:gd name="T93" fmla="*/ 52 h 1488"/>
                  <a:gd name="T94" fmla="*/ 165 w 2168"/>
                  <a:gd name="T95" fmla="*/ 52 h 1488"/>
                  <a:gd name="T96" fmla="*/ 165 w 2168"/>
                  <a:gd name="T97" fmla="*/ 49 h 1488"/>
                  <a:gd name="T98" fmla="*/ 113 w 2168"/>
                  <a:gd name="T99" fmla="*/ 4 h 1488"/>
                  <a:gd name="T100" fmla="*/ 61 w 2168"/>
                  <a:gd name="T101" fmla="*/ 49 h 1488"/>
                  <a:gd name="T102" fmla="*/ 60 w 2168"/>
                  <a:gd name="T103" fmla="*/ 52 h 1488"/>
                  <a:gd name="T104" fmla="*/ 56 w 2168"/>
                  <a:gd name="T105" fmla="*/ 52 h 1488"/>
                  <a:gd name="T106" fmla="*/ 51 w 2168"/>
                  <a:gd name="T107" fmla="*/ 51 h 1488"/>
                  <a:gd name="T108" fmla="*/ 3 w 2168"/>
                  <a:gd name="T109" fmla="*/ 100 h 1488"/>
                  <a:gd name="T110" fmla="*/ 47 w 2168"/>
                  <a:gd name="T111" fmla="*/ 149 h 1488"/>
                  <a:gd name="T112" fmla="*/ 49 w 2168"/>
                  <a:gd name="T113" fmla="*/ 149 h 14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8" h="1488">
                    <a:moveTo>
                      <a:pt x="742" y="1487"/>
                    </a:moveTo>
                    <a:lnTo>
                      <a:pt x="470" y="1487"/>
                    </a:lnTo>
                    <a:lnTo>
                      <a:pt x="454" y="1484"/>
                    </a:lnTo>
                    <a:cubicBezTo>
                      <a:pt x="195" y="1461"/>
                      <a:pt x="0" y="1242"/>
                      <a:pt x="0" y="975"/>
                    </a:cubicBezTo>
                    <a:cubicBezTo>
                      <a:pt x="0" y="693"/>
                      <a:pt x="224" y="465"/>
                      <a:pt x="500" y="465"/>
                    </a:cubicBezTo>
                    <a:cubicBezTo>
                      <a:pt x="518" y="465"/>
                      <a:pt x="535" y="466"/>
                      <a:pt x="553" y="468"/>
                    </a:cubicBezTo>
                    <a:cubicBezTo>
                      <a:pt x="596" y="197"/>
                      <a:pt x="823" y="0"/>
                      <a:pt x="1091" y="0"/>
                    </a:cubicBezTo>
                    <a:cubicBezTo>
                      <a:pt x="1359" y="0"/>
                      <a:pt x="1585" y="197"/>
                      <a:pt x="1628" y="468"/>
                    </a:cubicBezTo>
                    <a:cubicBezTo>
                      <a:pt x="1646" y="466"/>
                      <a:pt x="1662" y="465"/>
                      <a:pt x="1680" y="465"/>
                    </a:cubicBezTo>
                    <a:cubicBezTo>
                      <a:pt x="1902" y="465"/>
                      <a:pt x="2098" y="617"/>
                      <a:pt x="2161" y="834"/>
                    </a:cubicBezTo>
                    <a:lnTo>
                      <a:pt x="2167" y="858"/>
                    </a:lnTo>
                    <a:lnTo>
                      <a:pt x="2065" y="858"/>
                    </a:lnTo>
                    <a:lnTo>
                      <a:pt x="2061" y="845"/>
                    </a:lnTo>
                    <a:cubicBezTo>
                      <a:pt x="2007" y="676"/>
                      <a:pt x="1854" y="564"/>
                      <a:pt x="1682" y="564"/>
                    </a:cubicBezTo>
                    <a:cubicBezTo>
                      <a:pt x="1667" y="564"/>
                      <a:pt x="1653" y="565"/>
                      <a:pt x="1641" y="566"/>
                    </a:cubicBezTo>
                    <a:lnTo>
                      <a:pt x="1548" y="577"/>
                    </a:lnTo>
                    <a:lnTo>
                      <a:pt x="1534" y="483"/>
                    </a:lnTo>
                    <a:cubicBezTo>
                      <a:pt x="1499" y="261"/>
                      <a:pt x="1313" y="100"/>
                      <a:pt x="1093" y="100"/>
                    </a:cubicBezTo>
                    <a:cubicBezTo>
                      <a:pt x="873" y="100"/>
                      <a:pt x="688" y="262"/>
                      <a:pt x="653" y="483"/>
                    </a:cubicBezTo>
                    <a:lnTo>
                      <a:pt x="639" y="577"/>
                    </a:lnTo>
                    <a:lnTo>
                      <a:pt x="546" y="566"/>
                    </a:lnTo>
                    <a:cubicBezTo>
                      <a:pt x="529" y="565"/>
                      <a:pt x="516" y="564"/>
                      <a:pt x="504" y="564"/>
                    </a:cubicBezTo>
                    <a:cubicBezTo>
                      <a:pt x="283" y="564"/>
                      <a:pt x="103" y="749"/>
                      <a:pt x="103" y="975"/>
                    </a:cubicBezTo>
                    <a:cubicBezTo>
                      <a:pt x="103" y="1190"/>
                      <a:pt x="259" y="1366"/>
                      <a:pt x="467" y="1386"/>
                    </a:cubicBezTo>
                    <a:lnTo>
                      <a:pt x="486" y="1387"/>
                    </a:lnTo>
                    <a:lnTo>
                      <a:pt x="745" y="1387"/>
                    </a:lnTo>
                    <a:cubicBezTo>
                      <a:pt x="772" y="1387"/>
                      <a:pt x="794" y="1408"/>
                      <a:pt x="794" y="1436"/>
                    </a:cubicBezTo>
                    <a:cubicBezTo>
                      <a:pt x="794" y="1463"/>
                      <a:pt x="770" y="1487"/>
                      <a:pt x="742" y="1487"/>
                    </a:cubicBezTo>
                    <a:close/>
                    <a:moveTo>
                      <a:pt x="473" y="1451"/>
                    </a:moveTo>
                    <a:lnTo>
                      <a:pt x="741" y="1451"/>
                    </a:lnTo>
                    <a:cubicBezTo>
                      <a:pt x="749" y="1451"/>
                      <a:pt x="754" y="1444"/>
                      <a:pt x="754" y="1438"/>
                    </a:cubicBezTo>
                    <a:cubicBezTo>
                      <a:pt x="754" y="1431"/>
                      <a:pt x="748" y="1425"/>
                      <a:pt x="741" y="1425"/>
                    </a:cubicBezTo>
                    <a:lnTo>
                      <a:pt x="481" y="1425"/>
                    </a:lnTo>
                    <a:lnTo>
                      <a:pt x="460" y="1423"/>
                    </a:lnTo>
                    <a:cubicBezTo>
                      <a:pt x="233" y="1403"/>
                      <a:pt x="63" y="1211"/>
                      <a:pt x="63" y="977"/>
                    </a:cubicBezTo>
                    <a:cubicBezTo>
                      <a:pt x="63" y="729"/>
                      <a:pt x="258" y="529"/>
                      <a:pt x="499" y="529"/>
                    </a:cubicBezTo>
                    <a:cubicBezTo>
                      <a:pt x="512" y="529"/>
                      <a:pt x="526" y="529"/>
                      <a:pt x="544" y="531"/>
                    </a:cubicBezTo>
                    <a:lnTo>
                      <a:pt x="604" y="538"/>
                    </a:lnTo>
                    <a:lnTo>
                      <a:pt x="613" y="479"/>
                    </a:lnTo>
                    <a:cubicBezTo>
                      <a:pt x="650" y="240"/>
                      <a:pt x="851" y="65"/>
                      <a:pt x="1088" y="65"/>
                    </a:cubicBezTo>
                    <a:cubicBezTo>
                      <a:pt x="1326" y="65"/>
                      <a:pt x="1526" y="240"/>
                      <a:pt x="1563" y="479"/>
                    </a:cubicBezTo>
                    <a:lnTo>
                      <a:pt x="1572" y="538"/>
                    </a:lnTo>
                    <a:lnTo>
                      <a:pt x="1632" y="531"/>
                    </a:lnTo>
                    <a:cubicBezTo>
                      <a:pt x="1646" y="530"/>
                      <a:pt x="1661" y="529"/>
                      <a:pt x="1676" y="529"/>
                    </a:cubicBezTo>
                    <a:cubicBezTo>
                      <a:pt x="1860" y="529"/>
                      <a:pt x="2023" y="646"/>
                      <a:pt x="2087" y="823"/>
                    </a:cubicBezTo>
                    <a:lnTo>
                      <a:pt x="2115" y="823"/>
                    </a:lnTo>
                    <a:cubicBezTo>
                      <a:pt x="2047" y="618"/>
                      <a:pt x="1845" y="482"/>
                      <a:pt x="1629" y="505"/>
                    </a:cubicBezTo>
                    <a:lnTo>
                      <a:pt x="1594" y="509"/>
                    </a:lnTo>
                    <a:lnTo>
                      <a:pt x="1589" y="476"/>
                    </a:lnTo>
                    <a:cubicBezTo>
                      <a:pt x="1549" y="223"/>
                      <a:pt x="1338" y="39"/>
                      <a:pt x="1087" y="39"/>
                    </a:cubicBezTo>
                    <a:cubicBezTo>
                      <a:pt x="836" y="39"/>
                      <a:pt x="625" y="223"/>
                      <a:pt x="584" y="476"/>
                    </a:cubicBezTo>
                    <a:lnTo>
                      <a:pt x="579" y="509"/>
                    </a:lnTo>
                    <a:lnTo>
                      <a:pt x="544" y="505"/>
                    </a:lnTo>
                    <a:cubicBezTo>
                      <a:pt x="529" y="504"/>
                      <a:pt x="512" y="503"/>
                      <a:pt x="495" y="503"/>
                    </a:cubicBezTo>
                    <a:cubicBezTo>
                      <a:pt x="240" y="503"/>
                      <a:pt x="31" y="715"/>
                      <a:pt x="31" y="977"/>
                    </a:cubicBezTo>
                    <a:cubicBezTo>
                      <a:pt x="31" y="1224"/>
                      <a:pt x="213" y="1427"/>
                      <a:pt x="452" y="1449"/>
                    </a:cubicBezTo>
                    <a:lnTo>
                      <a:pt x="473" y="14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12" name="任意多边形 3217"/>
              <p:cNvSpPr>
                <a:spLocks noChangeArrowheads="1"/>
              </p:cNvSpPr>
              <p:nvPr/>
            </p:nvSpPr>
            <p:spPr bwMode="auto">
              <a:xfrm>
                <a:off x="15485" y="5378"/>
                <a:ext cx="170" cy="170"/>
              </a:xfrm>
              <a:custGeom>
                <a:avLst/>
                <a:gdLst>
                  <a:gd name="T0" fmla="*/ 15 w 298"/>
                  <a:gd name="T1" fmla="*/ 31 h 299"/>
                  <a:gd name="T2" fmla="*/ 0 w 298"/>
                  <a:gd name="T3" fmla="*/ 15 h 299"/>
                  <a:gd name="T4" fmla="*/ 15 w 298"/>
                  <a:gd name="T5" fmla="*/ 0 h 299"/>
                  <a:gd name="T6" fmla="*/ 31 w 298"/>
                  <a:gd name="T7" fmla="*/ 15 h 299"/>
                  <a:gd name="T8" fmla="*/ 15 w 298"/>
                  <a:gd name="T9" fmla="*/ 31 h 299"/>
                  <a:gd name="T10" fmla="*/ 15 w 298"/>
                  <a:gd name="T11" fmla="*/ 7 h 299"/>
                  <a:gd name="T12" fmla="*/ 7 w 298"/>
                  <a:gd name="T13" fmla="*/ 15 h 299"/>
                  <a:gd name="T14" fmla="*/ 15 w 298"/>
                  <a:gd name="T15" fmla="*/ 24 h 299"/>
                  <a:gd name="T16" fmla="*/ 24 w 298"/>
                  <a:gd name="T17" fmla="*/ 15 h 299"/>
                  <a:gd name="T18" fmla="*/ 15 w 298"/>
                  <a:gd name="T19" fmla="*/ 7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8" h="299">
                    <a:moveTo>
                      <a:pt x="148" y="298"/>
                    </a:moveTo>
                    <a:cubicBezTo>
                      <a:pt x="67" y="298"/>
                      <a:pt x="0" y="230"/>
                      <a:pt x="0" y="149"/>
                    </a:cubicBezTo>
                    <a:cubicBezTo>
                      <a:pt x="0" y="67"/>
                      <a:pt x="66" y="0"/>
                      <a:pt x="148" y="0"/>
                    </a:cubicBezTo>
                    <a:cubicBezTo>
                      <a:pt x="229" y="0"/>
                      <a:pt x="297" y="67"/>
                      <a:pt x="297" y="149"/>
                    </a:cubicBezTo>
                    <a:cubicBezTo>
                      <a:pt x="297" y="230"/>
                      <a:pt x="231" y="298"/>
                      <a:pt x="148" y="298"/>
                    </a:cubicBezTo>
                    <a:close/>
                    <a:moveTo>
                      <a:pt x="148" y="72"/>
                    </a:moveTo>
                    <a:cubicBezTo>
                      <a:pt x="107" y="72"/>
                      <a:pt x="72" y="106"/>
                      <a:pt x="72" y="149"/>
                    </a:cubicBezTo>
                    <a:cubicBezTo>
                      <a:pt x="72" y="190"/>
                      <a:pt x="106" y="225"/>
                      <a:pt x="148" y="225"/>
                    </a:cubicBezTo>
                    <a:cubicBezTo>
                      <a:pt x="190" y="225"/>
                      <a:pt x="225" y="191"/>
                      <a:pt x="225" y="149"/>
                    </a:cubicBezTo>
                    <a:cubicBezTo>
                      <a:pt x="225" y="106"/>
                      <a:pt x="191" y="72"/>
                      <a:pt x="14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grpSp>
        <p:nvGrpSpPr>
          <p:cNvPr id="931" name="组合 930"/>
          <p:cNvGrpSpPr>
            <a:grpSpLocks noChangeAspect="1"/>
          </p:cNvGrpSpPr>
          <p:nvPr/>
        </p:nvGrpSpPr>
        <p:grpSpPr>
          <a:xfrm>
            <a:off x="4320467" y="7205082"/>
            <a:ext cx="341513" cy="288000"/>
            <a:chOff x="1176338" y="2682875"/>
            <a:chExt cx="557212" cy="469900"/>
          </a:xfrm>
        </p:grpSpPr>
        <p:sp>
          <p:nvSpPr>
            <p:cNvPr id="932" name="任意多边形 81"/>
            <p:cNvSpPr>
              <a:spLocks/>
            </p:cNvSpPr>
            <p:nvPr/>
          </p:nvSpPr>
          <p:spPr bwMode="auto">
            <a:xfrm>
              <a:off x="1176338" y="2682875"/>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933" name="组合 42"/>
            <p:cNvGrpSpPr>
              <a:grpSpLocks noChangeAspect="1"/>
            </p:cNvGrpSpPr>
            <p:nvPr/>
          </p:nvGrpSpPr>
          <p:grpSpPr bwMode="auto">
            <a:xfrm>
              <a:off x="1225801" y="2701485"/>
              <a:ext cx="454130" cy="432000"/>
              <a:chOff x="14938" y="4833"/>
              <a:chExt cx="1259" cy="1195"/>
            </a:xfrm>
            <a:solidFill>
              <a:schemeClr val="bg1"/>
            </a:solidFill>
          </p:grpSpPr>
          <p:sp>
            <p:nvSpPr>
              <p:cNvPr id="934" name="任意多边形 3203"/>
              <p:cNvSpPr>
                <a:spLocks noChangeArrowheads="1"/>
              </p:cNvSpPr>
              <p:nvPr/>
            </p:nvSpPr>
            <p:spPr bwMode="auto">
              <a:xfrm>
                <a:off x="15133" y="5730"/>
                <a:ext cx="850" cy="288"/>
              </a:xfrm>
              <a:custGeom>
                <a:avLst/>
                <a:gdLst>
                  <a:gd name="T0" fmla="*/ 4 w 1498"/>
                  <a:gd name="T1" fmla="*/ 34 h 507"/>
                  <a:gd name="T2" fmla="*/ 35 w 1498"/>
                  <a:gd name="T3" fmla="*/ 34 h 507"/>
                  <a:gd name="T4" fmla="*/ 35 w 1498"/>
                  <a:gd name="T5" fmla="*/ 18 h 507"/>
                  <a:gd name="T6" fmla="*/ 4 w 1498"/>
                  <a:gd name="T7" fmla="*/ 18 h 507"/>
                  <a:gd name="T8" fmla="*/ 4 w 1498"/>
                  <a:gd name="T9" fmla="*/ 34 h 507"/>
                  <a:gd name="T10" fmla="*/ 0 w 1498"/>
                  <a:gd name="T11" fmla="*/ 14 h 507"/>
                  <a:gd name="T12" fmla="*/ 39 w 1498"/>
                  <a:gd name="T13" fmla="*/ 14 h 507"/>
                  <a:gd name="T14" fmla="*/ 39 w 1498"/>
                  <a:gd name="T15" fmla="*/ 37 h 507"/>
                  <a:gd name="T16" fmla="*/ 0 w 1498"/>
                  <a:gd name="T17" fmla="*/ 37 h 507"/>
                  <a:gd name="T18" fmla="*/ 0 w 1498"/>
                  <a:gd name="T19" fmla="*/ 14 h 507"/>
                  <a:gd name="T20" fmla="*/ 62 w 1498"/>
                  <a:gd name="T21" fmla="*/ 34 h 507"/>
                  <a:gd name="T22" fmla="*/ 93 w 1498"/>
                  <a:gd name="T23" fmla="*/ 34 h 507"/>
                  <a:gd name="T24" fmla="*/ 93 w 1498"/>
                  <a:gd name="T25" fmla="*/ 18 h 507"/>
                  <a:gd name="T26" fmla="*/ 62 w 1498"/>
                  <a:gd name="T27" fmla="*/ 18 h 507"/>
                  <a:gd name="T28" fmla="*/ 62 w 1498"/>
                  <a:gd name="T29" fmla="*/ 34 h 507"/>
                  <a:gd name="T30" fmla="*/ 58 w 1498"/>
                  <a:gd name="T31" fmla="*/ 14 h 507"/>
                  <a:gd name="T32" fmla="*/ 97 w 1498"/>
                  <a:gd name="T33" fmla="*/ 14 h 507"/>
                  <a:gd name="T34" fmla="*/ 97 w 1498"/>
                  <a:gd name="T35" fmla="*/ 37 h 507"/>
                  <a:gd name="T36" fmla="*/ 58 w 1498"/>
                  <a:gd name="T37" fmla="*/ 37 h 507"/>
                  <a:gd name="T38" fmla="*/ 58 w 1498"/>
                  <a:gd name="T39" fmla="*/ 14 h 507"/>
                  <a:gd name="T40" fmla="*/ 120 w 1498"/>
                  <a:gd name="T41" fmla="*/ 34 h 507"/>
                  <a:gd name="T42" fmla="*/ 152 w 1498"/>
                  <a:gd name="T43" fmla="*/ 34 h 507"/>
                  <a:gd name="T44" fmla="*/ 152 w 1498"/>
                  <a:gd name="T45" fmla="*/ 18 h 507"/>
                  <a:gd name="T46" fmla="*/ 120 w 1498"/>
                  <a:gd name="T47" fmla="*/ 18 h 507"/>
                  <a:gd name="T48" fmla="*/ 120 w 1498"/>
                  <a:gd name="T49" fmla="*/ 34 h 507"/>
                  <a:gd name="T50" fmla="*/ 116 w 1498"/>
                  <a:gd name="T51" fmla="*/ 14 h 507"/>
                  <a:gd name="T52" fmla="*/ 155 w 1498"/>
                  <a:gd name="T53" fmla="*/ 14 h 507"/>
                  <a:gd name="T54" fmla="*/ 155 w 1498"/>
                  <a:gd name="T55" fmla="*/ 37 h 507"/>
                  <a:gd name="T56" fmla="*/ 116 w 1498"/>
                  <a:gd name="T57" fmla="*/ 37 h 507"/>
                  <a:gd name="T58" fmla="*/ 116 w 1498"/>
                  <a:gd name="T59" fmla="*/ 14 h 507"/>
                  <a:gd name="T60" fmla="*/ 8 w 1498"/>
                  <a:gd name="T61" fmla="*/ 53 h 507"/>
                  <a:gd name="T62" fmla="*/ 8 w 1498"/>
                  <a:gd name="T63" fmla="*/ 49 h 507"/>
                  <a:gd name="T64" fmla="*/ 27 w 1498"/>
                  <a:gd name="T65" fmla="*/ 49 h 507"/>
                  <a:gd name="T66" fmla="*/ 27 w 1498"/>
                  <a:gd name="T67" fmla="*/ 53 h 507"/>
                  <a:gd name="T68" fmla="*/ 8 w 1498"/>
                  <a:gd name="T69" fmla="*/ 53 h 507"/>
                  <a:gd name="T70" fmla="*/ 70 w 1498"/>
                  <a:gd name="T71" fmla="*/ 53 h 507"/>
                  <a:gd name="T72" fmla="*/ 70 w 1498"/>
                  <a:gd name="T73" fmla="*/ 49 h 507"/>
                  <a:gd name="T74" fmla="*/ 89 w 1498"/>
                  <a:gd name="T75" fmla="*/ 49 h 507"/>
                  <a:gd name="T76" fmla="*/ 89 w 1498"/>
                  <a:gd name="T77" fmla="*/ 53 h 507"/>
                  <a:gd name="T78" fmla="*/ 70 w 1498"/>
                  <a:gd name="T79" fmla="*/ 53 h 507"/>
                  <a:gd name="T80" fmla="*/ 18 w 1498"/>
                  <a:gd name="T81" fmla="*/ 4 h 507"/>
                  <a:gd name="T82" fmla="*/ 18 w 1498"/>
                  <a:gd name="T83" fmla="*/ 0 h 507"/>
                  <a:gd name="T84" fmla="*/ 138 w 1498"/>
                  <a:gd name="T85" fmla="*/ 0 h 507"/>
                  <a:gd name="T86" fmla="*/ 138 w 1498"/>
                  <a:gd name="T87" fmla="*/ 4 h 507"/>
                  <a:gd name="T88" fmla="*/ 18 w 1498"/>
                  <a:gd name="T89" fmla="*/ 4 h 507"/>
                  <a:gd name="T90" fmla="*/ 128 w 1498"/>
                  <a:gd name="T91" fmla="*/ 53 h 507"/>
                  <a:gd name="T92" fmla="*/ 128 w 1498"/>
                  <a:gd name="T93" fmla="*/ 49 h 507"/>
                  <a:gd name="T94" fmla="*/ 148 w 1498"/>
                  <a:gd name="T95" fmla="*/ 49 h 507"/>
                  <a:gd name="T96" fmla="*/ 148 w 1498"/>
                  <a:gd name="T97" fmla="*/ 53 h 507"/>
                  <a:gd name="T98" fmla="*/ 128 w 1498"/>
                  <a:gd name="T99" fmla="*/ 53 h 5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98" h="507">
                    <a:moveTo>
                      <a:pt x="37" y="318"/>
                    </a:moveTo>
                    <a:lnTo>
                      <a:pt x="336" y="318"/>
                    </a:lnTo>
                    <a:lnTo>
                      <a:pt x="336" y="168"/>
                    </a:lnTo>
                    <a:lnTo>
                      <a:pt x="37" y="168"/>
                    </a:lnTo>
                    <a:lnTo>
                      <a:pt x="37" y="318"/>
                    </a:lnTo>
                    <a:close/>
                    <a:moveTo>
                      <a:pt x="0" y="131"/>
                    </a:moveTo>
                    <a:lnTo>
                      <a:pt x="374" y="131"/>
                    </a:lnTo>
                    <a:lnTo>
                      <a:pt x="374" y="356"/>
                    </a:lnTo>
                    <a:lnTo>
                      <a:pt x="0" y="356"/>
                    </a:lnTo>
                    <a:lnTo>
                      <a:pt x="0" y="131"/>
                    </a:lnTo>
                    <a:close/>
                    <a:moveTo>
                      <a:pt x="599" y="318"/>
                    </a:moveTo>
                    <a:lnTo>
                      <a:pt x="898" y="318"/>
                    </a:lnTo>
                    <a:lnTo>
                      <a:pt x="898" y="168"/>
                    </a:lnTo>
                    <a:lnTo>
                      <a:pt x="599" y="168"/>
                    </a:lnTo>
                    <a:lnTo>
                      <a:pt x="599" y="318"/>
                    </a:lnTo>
                    <a:close/>
                    <a:moveTo>
                      <a:pt x="562" y="131"/>
                    </a:moveTo>
                    <a:lnTo>
                      <a:pt x="936" y="131"/>
                    </a:lnTo>
                    <a:lnTo>
                      <a:pt x="936" y="356"/>
                    </a:lnTo>
                    <a:lnTo>
                      <a:pt x="562" y="356"/>
                    </a:lnTo>
                    <a:lnTo>
                      <a:pt x="562" y="131"/>
                    </a:lnTo>
                    <a:close/>
                    <a:moveTo>
                      <a:pt x="1161" y="318"/>
                    </a:moveTo>
                    <a:lnTo>
                      <a:pt x="1459" y="318"/>
                    </a:lnTo>
                    <a:lnTo>
                      <a:pt x="1459" y="168"/>
                    </a:lnTo>
                    <a:lnTo>
                      <a:pt x="1161" y="168"/>
                    </a:lnTo>
                    <a:lnTo>
                      <a:pt x="1161" y="318"/>
                    </a:lnTo>
                    <a:close/>
                    <a:moveTo>
                      <a:pt x="1124" y="131"/>
                    </a:moveTo>
                    <a:lnTo>
                      <a:pt x="1497" y="131"/>
                    </a:lnTo>
                    <a:lnTo>
                      <a:pt x="1497" y="356"/>
                    </a:lnTo>
                    <a:lnTo>
                      <a:pt x="1124" y="356"/>
                    </a:lnTo>
                    <a:lnTo>
                      <a:pt x="1124" y="131"/>
                    </a:lnTo>
                    <a:close/>
                    <a:moveTo>
                      <a:pt x="75" y="506"/>
                    </a:moveTo>
                    <a:lnTo>
                      <a:pt x="75" y="469"/>
                    </a:lnTo>
                    <a:lnTo>
                      <a:pt x="262" y="469"/>
                    </a:lnTo>
                    <a:lnTo>
                      <a:pt x="262" y="506"/>
                    </a:lnTo>
                    <a:lnTo>
                      <a:pt x="75" y="506"/>
                    </a:lnTo>
                    <a:close/>
                    <a:moveTo>
                      <a:pt x="674" y="506"/>
                    </a:moveTo>
                    <a:lnTo>
                      <a:pt x="674" y="469"/>
                    </a:lnTo>
                    <a:lnTo>
                      <a:pt x="862" y="469"/>
                    </a:lnTo>
                    <a:lnTo>
                      <a:pt x="862" y="506"/>
                    </a:lnTo>
                    <a:lnTo>
                      <a:pt x="674" y="506"/>
                    </a:lnTo>
                    <a:close/>
                    <a:moveTo>
                      <a:pt x="168" y="38"/>
                    </a:moveTo>
                    <a:lnTo>
                      <a:pt x="168" y="0"/>
                    </a:lnTo>
                    <a:lnTo>
                      <a:pt x="1328" y="0"/>
                    </a:lnTo>
                    <a:lnTo>
                      <a:pt x="1328" y="38"/>
                    </a:lnTo>
                    <a:lnTo>
                      <a:pt x="168" y="38"/>
                    </a:lnTo>
                    <a:close/>
                    <a:moveTo>
                      <a:pt x="1235" y="506"/>
                    </a:moveTo>
                    <a:lnTo>
                      <a:pt x="1235" y="469"/>
                    </a:lnTo>
                    <a:lnTo>
                      <a:pt x="1422" y="469"/>
                    </a:lnTo>
                    <a:lnTo>
                      <a:pt x="1422" y="506"/>
                    </a:lnTo>
                    <a:lnTo>
                      <a:pt x="1235"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35" name="任意多边形 3204"/>
              <p:cNvSpPr>
                <a:spLocks noChangeArrowheads="1"/>
              </p:cNvSpPr>
              <p:nvPr/>
            </p:nvSpPr>
            <p:spPr bwMode="auto">
              <a:xfrm>
                <a:off x="15123" y="5720"/>
                <a:ext cx="870" cy="308"/>
              </a:xfrm>
              <a:custGeom>
                <a:avLst/>
                <a:gdLst>
                  <a:gd name="T0" fmla="*/ 128 w 1535"/>
                  <a:gd name="T1" fmla="*/ 56 h 543"/>
                  <a:gd name="T2" fmla="*/ 151 w 1535"/>
                  <a:gd name="T3" fmla="*/ 49 h 543"/>
                  <a:gd name="T4" fmla="*/ 131 w 1535"/>
                  <a:gd name="T5" fmla="*/ 52 h 543"/>
                  <a:gd name="T6" fmla="*/ 147 w 1535"/>
                  <a:gd name="T7" fmla="*/ 52 h 543"/>
                  <a:gd name="T8" fmla="*/ 92 w 1535"/>
                  <a:gd name="T9" fmla="*/ 56 h 543"/>
                  <a:gd name="T10" fmla="*/ 70 w 1535"/>
                  <a:gd name="T11" fmla="*/ 49 h 543"/>
                  <a:gd name="T12" fmla="*/ 92 w 1535"/>
                  <a:gd name="T13" fmla="*/ 56 h 543"/>
                  <a:gd name="T14" fmla="*/ 89 w 1535"/>
                  <a:gd name="T15" fmla="*/ 52 h 543"/>
                  <a:gd name="T16" fmla="*/ 73 w 1535"/>
                  <a:gd name="T17" fmla="*/ 52 h 543"/>
                  <a:gd name="T18" fmla="*/ 8 w 1535"/>
                  <a:gd name="T19" fmla="*/ 56 h 543"/>
                  <a:gd name="T20" fmla="*/ 31 w 1535"/>
                  <a:gd name="T21" fmla="*/ 49 h 543"/>
                  <a:gd name="T22" fmla="*/ 11 w 1535"/>
                  <a:gd name="T23" fmla="*/ 52 h 543"/>
                  <a:gd name="T24" fmla="*/ 27 w 1535"/>
                  <a:gd name="T25" fmla="*/ 52 h 543"/>
                  <a:gd name="T26" fmla="*/ 158 w 1535"/>
                  <a:gd name="T27" fmla="*/ 40 h 543"/>
                  <a:gd name="T28" fmla="*/ 116 w 1535"/>
                  <a:gd name="T29" fmla="*/ 14 h 543"/>
                  <a:gd name="T30" fmla="*/ 158 w 1535"/>
                  <a:gd name="T31" fmla="*/ 40 h 543"/>
                  <a:gd name="T32" fmla="*/ 155 w 1535"/>
                  <a:gd name="T33" fmla="*/ 37 h 543"/>
                  <a:gd name="T34" fmla="*/ 155 w 1535"/>
                  <a:gd name="T35" fmla="*/ 18 h 543"/>
                  <a:gd name="T36" fmla="*/ 120 w 1535"/>
                  <a:gd name="T37" fmla="*/ 37 h 543"/>
                  <a:gd name="T38" fmla="*/ 120 w 1535"/>
                  <a:gd name="T39" fmla="*/ 18 h 543"/>
                  <a:gd name="T40" fmla="*/ 100 w 1535"/>
                  <a:gd name="T41" fmla="*/ 40 h 543"/>
                  <a:gd name="T42" fmla="*/ 58 w 1535"/>
                  <a:gd name="T43" fmla="*/ 14 h 543"/>
                  <a:gd name="T44" fmla="*/ 100 w 1535"/>
                  <a:gd name="T45" fmla="*/ 40 h 543"/>
                  <a:gd name="T46" fmla="*/ 97 w 1535"/>
                  <a:gd name="T47" fmla="*/ 37 h 543"/>
                  <a:gd name="T48" fmla="*/ 96 w 1535"/>
                  <a:gd name="T49" fmla="*/ 18 h 543"/>
                  <a:gd name="T50" fmla="*/ 62 w 1535"/>
                  <a:gd name="T51" fmla="*/ 37 h 543"/>
                  <a:gd name="T52" fmla="*/ 62 w 1535"/>
                  <a:gd name="T53" fmla="*/ 18 h 543"/>
                  <a:gd name="T54" fmla="*/ 43 w 1535"/>
                  <a:gd name="T55" fmla="*/ 40 h 543"/>
                  <a:gd name="T56" fmla="*/ 0 w 1535"/>
                  <a:gd name="T57" fmla="*/ 14 h 543"/>
                  <a:gd name="T58" fmla="*/ 43 w 1535"/>
                  <a:gd name="T59" fmla="*/ 40 h 543"/>
                  <a:gd name="T60" fmla="*/ 39 w 1535"/>
                  <a:gd name="T61" fmla="*/ 37 h 543"/>
                  <a:gd name="T62" fmla="*/ 39 w 1535"/>
                  <a:gd name="T63" fmla="*/ 18 h 543"/>
                  <a:gd name="T64" fmla="*/ 4 w 1535"/>
                  <a:gd name="T65" fmla="*/ 37 h 543"/>
                  <a:gd name="T66" fmla="*/ 4 w 1535"/>
                  <a:gd name="T67" fmla="*/ 18 h 543"/>
                  <a:gd name="T68" fmla="*/ 124 w 1535"/>
                  <a:gd name="T69" fmla="*/ 33 h 543"/>
                  <a:gd name="T70" fmla="*/ 151 w 1535"/>
                  <a:gd name="T71" fmla="*/ 21 h 543"/>
                  <a:gd name="T72" fmla="*/ 124 w 1535"/>
                  <a:gd name="T73" fmla="*/ 33 h 543"/>
                  <a:gd name="T74" fmla="*/ 93 w 1535"/>
                  <a:gd name="T75" fmla="*/ 33 h 543"/>
                  <a:gd name="T76" fmla="*/ 66 w 1535"/>
                  <a:gd name="T77" fmla="*/ 21 h 543"/>
                  <a:gd name="T78" fmla="*/ 8 w 1535"/>
                  <a:gd name="T79" fmla="*/ 33 h 543"/>
                  <a:gd name="T80" fmla="*/ 35 w 1535"/>
                  <a:gd name="T81" fmla="*/ 21 h 543"/>
                  <a:gd name="T82" fmla="*/ 8 w 1535"/>
                  <a:gd name="T83" fmla="*/ 33 h 543"/>
                  <a:gd name="T84" fmla="*/ 18 w 1535"/>
                  <a:gd name="T85" fmla="*/ 8 h 543"/>
                  <a:gd name="T86" fmla="*/ 141 w 1535"/>
                  <a:gd name="T87" fmla="*/ 0 h 543"/>
                  <a:gd name="T88" fmla="*/ 21 w 1535"/>
                  <a:gd name="T89" fmla="*/ 4 h 543"/>
                  <a:gd name="T90" fmla="*/ 137 w 1535"/>
                  <a:gd name="T91" fmla="*/ 3 h 5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35" h="543">
                    <a:moveTo>
                      <a:pt x="1459" y="542"/>
                    </a:moveTo>
                    <a:lnTo>
                      <a:pt x="1236" y="542"/>
                    </a:lnTo>
                    <a:lnTo>
                      <a:pt x="1236" y="469"/>
                    </a:lnTo>
                    <a:lnTo>
                      <a:pt x="1459" y="469"/>
                    </a:lnTo>
                    <a:lnTo>
                      <a:pt x="1459" y="542"/>
                    </a:lnTo>
                    <a:close/>
                    <a:moveTo>
                      <a:pt x="1272" y="506"/>
                    </a:moveTo>
                    <a:lnTo>
                      <a:pt x="1423" y="506"/>
                    </a:lnTo>
                    <a:lnTo>
                      <a:pt x="1423" y="505"/>
                    </a:lnTo>
                    <a:lnTo>
                      <a:pt x="1272" y="506"/>
                    </a:lnTo>
                    <a:close/>
                    <a:moveTo>
                      <a:pt x="898" y="542"/>
                    </a:moveTo>
                    <a:lnTo>
                      <a:pt x="674" y="542"/>
                    </a:lnTo>
                    <a:lnTo>
                      <a:pt x="674" y="469"/>
                    </a:lnTo>
                    <a:lnTo>
                      <a:pt x="898" y="469"/>
                    </a:lnTo>
                    <a:lnTo>
                      <a:pt x="898" y="542"/>
                    </a:lnTo>
                    <a:close/>
                    <a:moveTo>
                      <a:pt x="711" y="506"/>
                    </a:moveTo>
                    <a:lnTo>
                      <a:pt x="863" y="506"/>
                    </a:lnTo>
                    <a:lnTo>
                      <a:pt x="863" y="505"/>
                    </a:lnTo>
                    <a:lnTo>
                      <a:pt x="711" y="506"/>
                    </a:lnTo>
                    <a:close/>
                    <a:moveTo>
                      <a:pt x="298" y="542"/>
                    </a:moveTo>
                    <a:lnTo>
                      <a:pt x="74" y="542"/>
                    </a:lnTo>
                    <a:lnTo>
                      <a:pt x="74" y="469"/>
                    </a:lnTo>
                    <a:lnTo>
                      <a:pt x="298" y="469"/>
                    </a:lnTo>
                    <a:lnTo>
                      <a:pt x="298" y="542"/>
                    </a:lnTo>
                    <a:close/>
                    <a:moveTo>
                      <a:pt x="112" y="506"/>
                    </a:moveTo>
                    <a:lnTo>
                      <a:pt x="263" y="506"/>
                    </a:lnTo>
                    <a:lnTo>
                      <a:pt x="263" y="505"/>
                    </a:lnTo>
                    <a:lnTo>
                      <a:pt x="112" y="506"/>
                    </a:lnTo>
                    <a:close/>
                    <a:moveTo>
                      <a:pt x="1534" y="392"/>
                    </a:moveTo>
                    <a:lnTo>
                      <a:pt x="1124" y="392"/>
                    </a:lnTo>
                    <a:lnTo>
                      <a:pt x="1124" y="131"/>
                    </a:lnTo>
                    <a:lnTo>
                      <a:pt x="1534" y="131"/>
                    </a:lnTo>
                    <a:lnTo>
                      <a:pt x="1534" y="392"/>
                    </a:lnTo>
                    <a:close/>
                    <a:moveTo>
                      <a:pt x="1161" y="356"/>
                    </a:moveTo>
                    <a:lnTo>
                      <a:pt x="1498" y="356"/>
                    </a:lnTo>
                    <a:lnTo>
                      <a:pt x="1498" y="168"/>
                    </a:lnTo>
                    <a:lnTo>
                      <a:pt x="1496" y="168"/>
                    </a:lnTo>
                    <a:lnTo>
                      <a:pt x="1496" y="355"/>
                    </a:lnTo>
                    <a:lnTo>
                      <a:pt x="1162" y="355"/>
                    </a:lnTo>
                    <a:lnTo>
                      <a:pt x="1162" y="168"/>
                    </a:lnTo>
                    <a:lnTo>
                      <a:pt x="1161" y="168"/>
                    </a:lnTo>
                    <a:lnTo>
                      <a:pt x="1161" y="356"/>
                    </a:lnTo>
                    <a:close/>
                    <a:moveTo>
                      <a:pt x="973" y="392"/>
                    </a:moveTo>
                    <a:lnTo>
                      <a:pt x="562" y="392"/>
                    </a:lnTo>
                    <a:lnTo>
                      <a:pt x="562" y="131"/>
                    </a:lnTo>
                    <a:lnTo>
                      <a:pt x="973" y="131"/>
                    </a:lnTo>
                    <a:lnTo>
                      <a:pt x="973" y="392"/>
                    </a:lnTo>
                    <a:close/>
                    <a:moveTo>
                      <a:pt x="599" y="356"/>
                    </a:moveTo>
                    <a:lnTo>
                      <a:pt x="937" y="356"/>
                    </a:lnTo>
                    <a:lnTo>
                      <a:pt x="937" y="168"/>
                    </a:lnTo>
                    <a:lnTo>
                      <a:pt x="935" y="168"/>
                    </a:lnTo>
                    <a:lnTo>
                      <a:pt x="935" y="355"/>
                    </a:lnTo>
                    <a:lnTo>
                      <a:pt x="600" y="355"/>
                    </a:lnTo>
                    <a:lnTo>
                      <a:pt x="600" y="168"/>
                    </a:lnTo>
                    <a:lnTo>
                      <a:pt x="599" y="168"/>
                    </a:lnTo>
                    <a:lnTo>
                      <a:pt x="599" y="356"/>
                    </a:lnTo>
                    <a:close/>
                    <a:moveTo>
                      <a:pt x="411" y="392"/>
                    </a:moveTo>
                    <a:lnTo>
                      <a:pt x="0" y="392"/>
                    </a:lnTo>
                    <a:lnTo>
                      <a:pt x="0" y="131"/>
                    </a:lnTo>
                    <a:lnTo>
                      <a:pt x="411" y="131"/>
                    </a:lnTo>
                    <a:lnTo>
                      <a:pt x="411" y="392"/>
                    </a:lnTo>
                    <a:close/>
                    <a:moveTo>
                      <a:pt x="37" y="356"/>
                    </a:moveTo>
                    <a:lnTo>
                      <a:pt x="375" y="356"/>
                    </a:lnTo>
                    <a:lnTo>
                      <a:pt x="375" y="168"/>
                    </a:lnTo>
                    <a:lnTo>
                      <a:pt x="373" y="168"/>
                    </a:lnTo>
                    <a:lnTo>
                      <a:pt x="373" y="355"/>
                    </a:lnTo>
                    <a:lnTo>
                      <a:pt x="38" y="355"/>
                    </a:lnTo>
                    <a:lnTo>
                      <a:pt x="38" y="168"/>
                    </a:lnTo>
                    <a:lnTo>
                      <a:pt x="37" y="168"/>
                    </a:lnTo>
                    <a:lnTo>
                      <a:pt x="37" y="356"/>
                    </a:lnTo>
                    <a:close/>
                    <a:moveTo>
                      <a:pt x="1198" y="318"/>
                    </a:moveTo>
                    <a:lnTo>
                      <a:pt x="1460" y="318"/>
                    </a:lnTo>
                    <a:lnTo>
                      <a:pt x="1460" y="204"/>
                    </a:lnTo>
                    <a:lnTo>
                      <a:pt x="1198" y="204"/>
                    </a:lnTo>
                    <a:lnTo>
                      <a:pt x="1198" y="318"/>
                    </a:lnTo>
                    <a:close/>
                    <a:moveTo>
                      <a:pt x="636" y="318"/>
                    </a:moveTo>
                    <a:lnTo>
                      <a:pt x="899" y="318"/>
                    </a:lnTo>
                    <a:lnTo>
                      <a:pt x="899" y="204"/>
                    </a:lnTo>
                    <a:lnTo>
                      <a:pt x="636" y="204"/>
                    </a:lnTo>
                    <a:lnTo>
                      <a:pt x="636" y="318"/>
                    </a:lnTo>
                    <a:close/>
                    <a:moveTo>
                      <a:pt x="74" y="318"/>
                    </a:moveTo>
                    <a:lnTo>
                      <a:pt x="337" y="318"/>
                    </a:lnTo>
                    <a:lnTo>
                      <a:pt x="337" y="204"/>
                    </a:lnTo>
                    <a:lnTo>
                      <a:pt x="74" y="204"/>
                    </a:lnTo>
                    <a:lnTo>
                      <a:pt x="74" y="318"/>
                    </a:lnTo>
                    <a:close/>
                    <a:moveTo>
                      <a:pt x="1366" y="74"/>
                    </a:moveTo>
                    <a:lnTo>
                      <a:pt x="169" y="74"/>
                    </a:lnTo>
                    <a:lnTo>
                      <a:pt x="169" y="0"/>
                    </a:lnTo>
                    <a:lnTo>
                      <a:pt x="1366" y="0"/>
                    </a:lnTo>
                    <a:lnTo>
                      <a:pt x="1366" y="74"/>
                    </a:lnTo>
                    <a:close/>
                    <a:moveTo>
                      <a:pt x="205" y="37"/>
                    </a:moveTo>
                    <a:lnTo>
                      <a:pt x="1329" y="37"/>
                    </a:lnTo>
                    <a:lnTo>
                      <a:pt x="1329" y="36"/>
                    </a:lnTo>
                    <a:lnTo>
                      <a:pt x="20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36" name="任意多边形 3205"/>
              <p:cNvSpPr>
                <a:spLocks noChangeArrowheads="1"/>
              </p:cNvSpPr>
              <p:nvPr/>
            </p:nvSpPr>
            <p:spPr bwMode="auto">
              <a:xfrm>
                <a:off x="15218" y="5520"/>
                <a:ext cx="680" cy="498"/>
              </a:xfrm>
              <a:custGeom>
                <a:avLst/>
                <a:gdLst>
                  <a:gd name="T0" fmla="*/ 66 w 1198"/>
                  <a:gd name="T1" fmla="*/ 91 h 879"/>
                  <a:gd name="T2" fmla="*/ 62 w 1198"/>
                  <a:gd name="T3" fmla="*/ 91 h 879"/>
                  <a:gd name="T4" fmla="*/ 62 w 1198"/>
                  <a:gd name="T5" fmla="*/ 74 h 879"/>
                  <a:gd name="T6" fmla="*/ 66 w 1198"/>
                  <a:gd name="T7" fmla="*/ 74 h 879"/>
                  <a:gd name="T8" fmla="*/ 66 w 1198"/>
                  <a:gd name="T9" fmla="*/ 91 h 879"/>
                  <a:gd name="T10" fmla="*/ 66 w 1198"/>
                  <a:gd name="T11" fmla="*/ 52 h 879"/>
                  <a:gd name="T12" fmla="*/ 62 w 1198"/>
                  <a:gd name="T13" fmla="*/ 52 h 879"/>
                  <a:gd name="T14" fmla="*/ 62 w 1198"/>
                  <a:gd name="T15" fmla="*/ 0 h 879"/>
                  <a:gd name="T16" fmla="*/ 66 w 1198"/>
                  <a:gd name="T17" fmla="*/ 0 h 879"/>
                  <a:gd name="T18" fmla="*/ 66 w 1198"/>
                  <a:gd name="T19" fmla="*/ 52 h 879"/>
                  <a:gd name="T20" fmla="*/ 124 w 1198"/>
                  <a:gd name="T21" fmla="*/ 91 h 879"/>
                  <a:gd name="T22" fmla="*/ 120 w 1198"/>
                  <a:gd name="T23" fmla="*/ 91 h 879"/>
                  <a:gd name="T24" fmla="*/ 120 w 1198"/>
                  <a:gd name="T25" fmla="*/ 74 h 879"/>
                  <a:gd name="T26" fmla="*/ 124 w 1198"/>
                  <a:gd name="T27" fmla="*/ 74 h 879"/>
                  <a:gd name="T28" fmla="*/ 124 w 1198"/>
                  <a:gd name="T29" fmla="*/ 91 h 879"/>
                  <a:gd name="T30" fmla="*/ 124 w 1198"/>
                  <a:gd name="T31" fmla="*/ 53 h 879"/>
                  <a:gd name="T32" fmla="*/ 120 w 1198"/>
                  <a:gd name="T33" fmla="*/ 53 h 879"/>
                  <a:gd name="T34" fmla="*/ 120 w 1198"/>
                  <a:gd name="T35" fmla="*/ 39 h 879"/>
                  <a:gd name="T36" fmla="*/ 124 w 1198"/>
                  <a:gd name="T37" fmla="*/ 39 h 879"/>
                  <a:gd name="T38" fmla="*/ 124 w 1198"/>
                  <a:gd name="T39" fmla="*/ 53 h 879"/>
                  <a:gd name="T40" fmla="*/ 4 w 1198"/>
                  <a:gd name="T41" fmla="*/ 53 h 879"/>
                  <a:gd name="T42" fmla="*/ 0 w 1198"/>
                  <a:gd name="T43" fmla="*/ 53 h 879"/>
                  <a:gd name="T44" fmla="*/ 0 w 1198"/>
                  <a:gd name="T45" fmla="*/ 39 h 879"/>
                  <a:gd name="T46" fmla="*/ 4 w 1198"/>
                  <a:gd name="T47" fmla="*/ 39 h 879"/>
                  <a:gd name="T48" fmla="*/ 4 w 1198"/>
                  <a:gd name="T49" fmla="*/ 53 h 879"/>
                  <a:gd name="T50" fmla="*/ 4 w 1198"/>
                  <a:gd name="T51" fmla="*/ 91 h 879"/>
                  <a:gd name="T52" fmla="*/ 0 w 1198"/>
                  <a:gd name="T53" fmla="*/ 91 h 879"/>
                  <a:gd name="T54" fmla="*/ 0 w 1198"/>
                  <a:gd name="T55" fmla="*/ 74 h 879"/>
                  <a:gd name="T56" fmla="*/ 4 w 1198"/>
                  <a:gd name="T57" fmla="*/ 74 h 879"/>
                  <a:gd name="T58" fmla="*/ 4 w 1198"/>
                  <a:gd name="T59" fmla="*/ 91 h 8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98" h="879">
                    <a:moveTo>
                      <a:pt x="636" y="878"/>
                    </a:moveTo>
                    <a:lnTo>
                      <a:pt x="598" y="878"/>
                    </a:lnTo>
                    <a:lnTo>
                      <a:pt x="598" y="723"/>
                    </a:lnTo>
                    <a:lnTo>
                      <a:pt x="636" y="723"/>
                    </a:lnTo>
                    <a:lnTo>
                      <a:pt x="636" y="878"/>
                    </a:lnTo>
                    <a:close/>
                    <a:moveTo>
                      <a:pt x="636" y="503"/>
                    </a:moveTo>
                    <a:lnTo>
                      <a:pt x="598" y="503"/>
                    </a:lnTo>
                    <a:lnTo>
                      <a:pt x="598" y="0"/>
                    </a:lnTo>
                    <a:lnTo>
                      <a:pt x="636" y="0"/>
                    </a:lnTo>
                    <a:lnTo>
                      <a:pt x="636" y="503"/>
                    </a:lnTo>
                    <a:close/>
                    <a:moveTo>
                      <a:pt x="1197" y="878"/>
                    </a:moveTo>
                    <a:lnTo>
                      <a:pt x="1159" y="878"/>
                    </a:lnTo>
                    <a:lnTo>
                      <a:pt x="1159" y="723"/>
                    </a:lnTo>
                    <a:lnTo>
                      <a:pt x="1197" y="723"/>
                    </a:lnTo>
                    <a:lnTo>
                      <a:pt x="1197" y="878"/>
                    </a:lnTo>
                    <a:close/>
                    <a:moveTo>
                      <a:pt x="1197" y="513"/>
                    </a:moveTo>
                    <a:lnTo>
                      <a:pt x="1159" y="513"/>
                    </a:lnTo>
                    <a:lnTo>
                      <a:pt x="1159" y="372"/>
                    </a:lnTo>
                    <a:lnTo>
                      <a:pt x="1197" y="372"/>
                    </a:lnTo>
                    <a:lnTo>
                      <a:pt x="1197" y="513"/>
                    </a:lnTo>
                    <a:close/>
                    <a:moveTo>
                      <a:pt x="37" y="513"/>
                    </a:moveTo>
                    <a:lnTo>
                      <a:pt x="0" y="513"/>
                    </a:lnTo>
                    <a:lnTo>
                      <a:pt x="0" y="372"/>
                    </a:lnTo>
                    <a:lnTo>
                      <a:pt x="37" y="372"/>
                    </a:lnTo>
                    <a:lnTo>
                      <a:pt x="37" y="513"/>
                    </a:lnTo>
                    <a:close/>
                    <a:moveTo>
                      <a:pt x="37" y="878"/>
                    </a:moveTo>
                    <a:lnTo>
                      <a:pt x="0" y="878"/>
                    </a:lnTo>
                    <a:lnTo>
                      <a:pt x="0" y="723"/>
                    </a:lnTo>
                    <a:lnTo>
                      <a:pt x="37" y="723"/>
                    </a:lnTo>
                    <a:lnTo>
                      <a:pt x="37" y="8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37" name="任意多边形 3206"/>
              <p:cNvSpPr>
                <a:spLocks noChangeArrowheads="1"/>
              </p:cNvSpPr>
              <p:nvPr/>
            </p:nvSpPr>
            <p:spPr bwMode="auto">
              <a:xfrm>
                <a:off x="15208" y="5510"/>
                <a:ext cx="700" cy="518"/>
              </a:xfrm>
              <a:custGeom>
                <a:avLst/>
                <a:gdLst>
                  <a:gd name="T0" fmla="*/ 128 w 1234"/>
                  <a:gd name="T1" fmla="*/ 94 h 915"/>
                  <a:gd name="T2" fmla="*/ 120 w 1234"/>
                  <a:gd name="T3" fmla="*/ 94 h 915"/>
                  <a:gd name="T4" fmla="*/ 120 w 1234"/>
                  <a:gd name="T5" fmla="*/ 74 h 915"/>
                  <a:gd name="T6" fmla="*/ 128 w 1234"/>
                  <a:gd name="T7" fmla="*/ 74 h 915"/>
                  <a:gd name="T8" fmla="*/ 128 w 1234"/>
                  <a:gd name="T9" fmla="*/ 94 h 915"/>
                  <a:gd name="T10" fmla="*/ 124 w 1234"/>
                  <a:gd name="T11" fmla="*/ 90 h 915"/>
                  <a:gd name="T12" fmla="*/ 124 w 1234"/>
                  <a:gd name="T13" fmla="*/ 90 h 915"/>
                  <a:gd name="T14" fmla="*/ 124 w 1234"/>
                  <a:gd name="T15" fmla="*/ 78 h 915"/>
                  <a:gd name="T16" fmla="*/ 124 w 1234"/>
                  <a:gd name="T17" fmla="*/ 78 h 915"/>
                  <a:gd name="T18" fmla="*/ 124 w 1234"/>
                  <a:gd name="T19" fmla="*/ 90 h 915"/>
                  <a:gd name="T20" fmla="*/ 70 w 1234"/>
                  <a:gd name="T21" fmla="*/ 94 h 915"/>
                  <a:gd name="T22" fmla="*/ 62 w 1234"/>
                  <a:gd name="T23" fmla="*/ 94 h 915"/>
                  <a:gd name="T24" fmla="*/ 62 w 1234"/>
                  <a:gd name="T25" fmla="*/ 74 h 915"/>
                  <a:gd name="T26" fmla="*/ 70 w 1234"/>
                  <a:gd name="T27" fmla="*/ 74 h 915"/>
                  <a:gd name="T28" fmla="*/ 70 w 1234"/>
                  <a:gd name="T29" fmla="*/ 94 h 915"/>
                  <a:gd name="T30" fmla="*/ 66 w 1234"/>
                  <a:gd name="T31" fmla="*/ 90 h 915"/>
                  <a:gd name="T32" fmla="*/ 66 w 1234"/>
                  <a:gd name="T33" fmla="*/ 90 h 915"/>
                  <a:gd name="T34" fmla="*/ 66 w 1234"/>
                  <a:gd name="T35" fmla="*/ 78 h 915"/>
                  <a:gd name="T36" fmla="*/ 66 w 1234"/>
                  <a:gd name="T37" fmla="*/ 78 h 915"/>
                  <a:gd name="T38" fmla="*/ 66 w 1234"/>
                  <a:gd name="T39" fmla="*/ 90 h 915"/>
                  <a:gd name="T40" fmla="*/ 7 w 1234"/>
                  <a:gd name="T41" fmla="*/ 94 h 915"/>
                  <a:gd name="T42" fmla="*/ 0 w 1234"/>
                  <a:gd name="T43" fmla="*/ 94 h 915"/>
                  <a:gd name="T44" fmla="*/ 0 w 1234"/>
                  <a:gd name="T45" fmla="*/ 74 h 915"/>
                  <a:gd name="T46" fmla="*/ 7 w 1234"/>
                  <a:gd name="T47" fmla="*/ 74 h 915"/>
                  <a:gd name="T48" fmla="*/ 7 w 1234"/>
                  <a:gd name="T49" fmla="*/ 94 h 915"/>
                  <a:gd name="T50" fmla="*/ 3 w 1234"/>
                  <a:gd name="T51" fmla="*/ 90 h 915"/>
                  <a:gd name="T52" fmla="*/ 3 w 1234"/>
                  <a:gd name="T53" fmla="*/ 90 h 915"/>
                  <a:gd name="T54" fmla="*/ 4 w 1234"/>
                  <a:gd name="T55" fmla="*/ 78 h 915"/>
                  <a:gd name="T56" fmla="*/ 3 w 1234"/>
                  <a:gd name="T57" fmla="*/ 78 h 915"/>
                  <a:gd name="T58" fmla="*/ 3 w 1234"/>
                  <a:gd name="T59" fmla="*/ 90 h 915"/>
                  <a:gd name="T60" fmla="*/ 128 w 1234"/>
                  <a:gd name="T61" fmla="*/ 57 h 915"/>
                  <a:gd name="T62" fmla="*/ 120 w 1234"/>
                  <a:gd name="T63" fmla="*/ 57 h 915"/>
                  <a:gd name="T64" fmla="*/ 120 w 1234"/>
                  <a:gd name="T65" fmla="*/ 38 h 915"/>
                  <a:gd name="T66" fmla="*/ 128 w 1234"/>
                  <a:gd name="T67" fmla="*/ 38 h 915"/>
                  <a:gd name="T68" fmla="*/ 128 w 1234"/>
                  <a:gd name="T69" fmla="*/ 57 h 915"/>
                  <a:gd name="T70" fmla="*/ 124 w 1234"/>
                  <a:gd name="T71" fmla="*/ 53 h 915"/>
                  <a:gd name="T72" fmla="*/ 124 w 1234"/>
                  <a:gd name="T73" fmla="*/ 53 h 915"/>
                  <a:gd name="T74" fmla="*/ 124 w 1234"/>
                  <a:gd name="T75" fmla="*/ 42 h 915"/>
                  <a:gd name="T76" fmla="*/ 124 w 1234"/>
                  <a:gd name="T77" fmla="*/ 42 h 915"/>
                  <a:gd name="T78" fmla="*/ 124 w 1234"/>
                  <a:gd name="T79" fmla="*/ 53 h 915"/>
                  <a:gd name="T80" fmla="*/ 7 w 1234"/>
                  <a:gd name="T81" fmla="*/ 57 h 915"/>
                  <a:gd name="T82" fmla="*/ 0 w 1234"/>
                  <a:gd name="T83" fmla="*/ 57 h 915"/>
                  <a:gd name="T84" fmla="*/ 0 w 1234"/>
                  <a:gd name="T85" fmla="*/ 38 h 915"/>
                  <a:gd name="T86" fmla="*/ 7 w 1234"/>
                  <a:gd name="T87" fmla="*/ 38 h 915"/>
                  <a:gd name="T88" fmla="*/ 7 w 1234"/>
                  <a:gd name="T89" fmla="*/ 57 h 915"/>
                  <a:gd name="T90" fmla="*/ 3 w 1234"/>
                  <a:gd name="T91" fmla="*/ 53 h 915"/>
                  <a:gd name="T92" fmla="*/ 3 w 1234"/>
                  <a:gd name="T93" fmla="*/ 53 h 915"/>
                  <a:gd name="T94" fmla="*/ 4 w 1234"/>
                  <a:gd name="T95" fmla="*/ 42 h 915"/>
                  <a:gd name="T96" fmla="*/ 3 w 1234"/>
                  <a:gd name="T97" fmla="*/ 42 h 915"/>
                  <a:gd name="T98" fmla="*/ 3 w 1234"/>
                  <a:gd name="T99" fmla="*/ 53 h 915"/>
                  <a:gd name="T100" fmla="*/ 70 w 1234"/>
                  <a:gd name="T101" fmla="*/ 55 h 915"/>
                  <a:gd name="T102" fmla="*/ 62 w 1234"/>
                  <a:gd name="T103" fmla="*/ 55 h 915"/>
                  <a:gd name="T104" fmla="*/ 62 w 1234"/>
                  <a:gd name="T105" fmla="*/ 0 h 915"/>
                  <a:gd name="T106" fmla="*/ 70 w 1234"/>
                  <a:gd name="T107" fmla="*/ 0 h 915"/>
                  <a:gd name="T108" fmla="*/ 70 w 1234"/>
                  <a:gd name="T109" fmla="*/ 55 h 915"/>
                  <a:gd name="T110" fmla="*/ 66 w 1234"/>
                  <a:gd name="T111" fmla="*/ 52 h 915"/>
                  <a:gd name="T112" fmla="*/ 66 w 1234"/>
                  <a:gd name="T113" fmla="*/ 52 h 915"/>
                  <a:gd name="T114" fmla="*/ 66 w 1234"/>
                  <a:gd name="T115" fmla="*/ 3 h 915"/>
                  <a:gd name="T116" fmla="*/ 66 w 1234"/>
                  <a:gd name="T117" fmla="*/ 3 h 915"/>
                  <a:gd name="T118" fmla="*/ 66 w 1234"/>
                  <a:gd name="T119" fmla="*/ 52 h 91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34" h="915">
                    <a:moveTo>
                      <a:pt x="1233" y="914"/>
                    </a:moveTo>
                    <a:lnTo>
                      <a:pt x="1160" y="914"/>
                    </a:lnTo>
                    <a:lnTo>
                      <a:pt x="1160" y="723"/>
                    </a:lnTo>
                    <a:lnTo>
                      <a:pt x="1233" y="723"/>
                    </a:lnTo>
                    <a:lnTo>
                      <a:pt x="1233" y="914"/>
                    </a:lnTo>
                    <a:close/>
                    <a:moveTo>
                      <a:pt x="1195" y="878"/>
                    </a:moveTo>
                    <a:lnTo>
                      <a:pt x="1195" y="878"/>
                    </a:lnTo>
                    <a:lnTo>
                      <a:pt x="1196" y="759"/>
                    </a:lnTo>
                    <a:lnTo>
                      <a:pt x="1195" y="759"/>
                    </a:lnTo>
                    <a:lnTo>
                      <a:pt x="1195" y="878"/>
                    </a:lnTo>
                    <a:close/>
                    <a:moveTo>
                      <a:pt x="672" y="914"/>
                    </a:moveTo>
                    <a:lnTo>
                      <a:pt x="598" y="914"/>
                    </a:lnTo>
                    <a:lnTo>
                      <a:pt x="598" y="723"/>
                    </a:lnTo>
                    <a:lnTo>
                      <a:pt x="672" y="723"/>
                    </a:lnTo>
                    <a:lnTo>
                      <a:pt x="672" y="914"/>
                    </a:lnTo>
                    <a:close/>
                    <a:moveTo>
                      <a:pt x="634" y="878"/>
                    </a:moveTo>
                    <a:lnTo>
                      <a:pt x="634" y="878"/>
                    </a:lnTo>
                    <a:lnTo>
                      <a:pt x="635" y="759"/>
                    </a:lnTo>
                    <a:lnTo>
                      <a:pt x="634" y="759"/>
                    </a:lnTo>
                    <a:lnTo>
                      <a:pt x="634" y="878"/>
                    </a:lnTo>
                    <a:close/>
                    <a:moveTo>
                      <a:pt x="73" y="914"/>
                    </a:moveTo>
                    <a:lnTo>
                      <a:pt x="0" y="914"/>
                    </a:lnTo>
                    <a:lnTo>
                      <a:pt x="0" y="723"/>
                    </a:lnTo>
                    <a:lnTo>
                      <a:pt x="73" y="723"/>
                    </a:lnTo>
                    <a:lnTo>
                      <a:pt x="73" y="914"/>
                    </a:lnTo>
                    <a:close/>
                    <a:moveTo>
                      <a:pt x="36" y="878"/>
                    </a:moveTo>
                    <a:lnTo>
                      <a:pt x="36" y="878"/>
                    </a:lnTo>
                    <a:lnTo>
                      <a:pt x="37" y="759"/>
                    </a:lnTo>
                    <a:lnTo>
                      <a:pt x="36" y="759"/>
                    </a:lnTo>
                    <a:lnTo>
                      <a:pt x="36" y="878"/>
                    </a:lnTo>
                    <a:close/>
                    <a:moveTo>
                      <a:pt x="1233" y="549"/>
                    </a:moveTo>
                    <a:lnTo>
                      <a:pt x="1160" y="549"/>
                    </a:lnTo>
                    <a:lnTo>
                      <a:pt x="1160" y="372"/>
                    </a:lnTo>
                    <a:lnTo>
                      <a:pt x="1233" y="372"/>
                    </a:lnTo>
                    <a:lnTo>
                      <a:pt x="1233" y="549"/>
                    </a:lnTo>
                    <a:close/>
                    <a:moveTo>
                      <a:pt x="1195" y="513"/>
                    </a:moveTo>
                    <a:lnTo>
                      <a:pt x="1195" y="513"/>
                    </a:lnTo>
                    <a:lnTo>
                      <a:pt x="1196" y="409"/>
                    </a:lnTo>
                    <a:lnTo>
                      <a:pt x="1195" y="409"/>
                    </a:lnTo>
                    <a:lnTo>
                      <a:pt x="1195" y="513"/>
                    </a:lnTo>
                    <a:close/>
                    <a:moveTo>
                      <a:pt x="73" y="549"/>
                    </a:moveTo>
                    <a:lnTo>
                      <a:pt x="0" y="549"/>
                    </a:lnTo>
                    <a:lnTo>
                      <a:pt x="0" y="372"/>
                    </a:lnTo>
                    <a:lnTo>
                      <a:pt x="73" y="372"/>
                    </a:lnTo>
                    <a:lnTo>
                      <a:pt x="73" y="549"/>
                    </a:lnTo>
                    <a:close/>
                    <a:moveTo>
                      <a:pt x="36" y="513"/>
                    </a:moveTo>
                    <a:lnTo>
                      <a:pt x="36" y="513"/>
                    </a:lnTo>
                    <a:lnTo>
                      <a:pt x="37" y="409"/>
                    </a:lnTo>
                    <a:lnTo>
                      <a:pt x="36" y="409"/>
                    </a:lnTo>
                    <a:lnTo>
                      <a:pt x="36" y="513"/>
                    </a:lnTo>
                    <a:close/>
                    <a:moveTo>
                      <a:pt x="672" y="539"/>
                    </a:moveTo>
                    <a:lnTo>
                      <a:pt x="598" y="539"/>
                    </a:lnTo>
                    <a:lnTo>
                      <a:pt x="598" y="0"/>
                    </a:lnTo>
                    <a:lnTo>
                      <a:pt x="672" y="0"/>
                    </a:lnTo>
                    <a:lnTo>
                      <a:pt x="672" y="539"/>
                    </a:lnTo>
                    <a:close/>
                    <a:moveTo>
                      <a:pt x="634" y="503"/>
                    </a:moveTo>
                    <a:lnTo>
                      <a:pt x="634" y="503"/>
                    </a:lnTo>
                    <a:lnTo>
                      <a:pt x="635" y="36"/>
                    </a:lnTo>
                    <a:lnTo>
                      <a:pt x="634" y="36"/>
                    </a:lnTo>
                    <a:lnTo>
                      <a:pt x="634" y="5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38" name="任意多边形 3207"/>
              <p:cNvSpPr>
                <a:spLocks noChangeArrowheads="1"/>
              </p:cNvSpPr>
              <p:nvPr/>
            </p:nvSpPr>
            <p:spPr bwMode="auto">
              <a:xfrm>
                <a:off x="16078" y="5450"/>
                <a:ext cx="102" cy="103"/>
              </a:xfrm>
              <a:custGeom>
                <a:avLst/>
                <a:gdLst>
                  <a:gd name="T0" fmla="*/ 9 w 182"/>
                  <a:gd name="T1" fmla="*/ 0 h 182"/>
                  <a:gd name="T2" fmla="*/ 18 w 182"/>
                  <a:gd name="T3" fmla="*/ 9 h 182"/>
                  <a:gd name="T4" fmla="*/ 9 w 182"/>
                  <a:gd name="T5" fmla="*/ 19 h 182"/>
                  <a:gd name="T6" fmla="*/ 0 w 182"/>
                  <a:gd name="T7" fmla="*/ 9 h 182"/>
                  <a:gd name="T8" fmla="*/ 9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90" y="0"/>
                    </a:moveTo>
                    <a:cubicBezTo>
                      <a:pt x="141" y="0"/>
                      <a:pt x="181" y="40"/>
                      <a:pt x="181" y="91"/>
                    </a:cubicBezTo>
                    <a:cubicBezTo>
                      <a:pt x="181" y="141"/>
                      <a:pt x="141" y="181"/>
                      <a:pt x="90" y="181"/>
                    </a:cubicBezTo>
                    <a:cubicBezTo>
                      <a:pt x="40" y="181"/>
                      <a:pt x="0" y="140"/>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39" name="任意多边形 3208"/>
              <p:cNvSpPr>
                <a:spLocks noChangeArrowheads="1"/>
              </p:cNvSpPr>
              <p:nvPr/>
            </p:nvSpPr>
            <p:spPr bwMode="auto">
              <a:xfrm>
                <a:off x="16078" y="5265"/>
                <a:ext cx="102" cy="103"/>
              </a:xfrm>
              <a:custGeom>
                <a:avLst/>
                <a:gdLst>
                  <a:gd name="T0" fmla="*/ 9 w 182"/>
                  <a:gd name="T1" fmla="*/ 0 h 183"/>
                  <a:gd name="T2" fmla="*/ 18 w 182"/>
                  <a:gd name="T3" fmla="*/ 9 h 183"/>
                  <a:gd name="T4" fmla="*/ 9 w 182"/>
                  <a:gd name="T5" fmla="*/ 18 h 183"/>
                  <a:gd name="T6" fmla="*/ 0 w 182"/>
                  <a:gd name="T7" fmla="*/ 9 h 183"/>
                  <a:gd name="T8" fmla="*/ 9 w 182"/>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3">
                    <a:moveTo>
                      <a:pt x="90" y="0"/>
                    </a:moveTo>
                    <a:cubicBezTo>
                      <a:pt x="141" y="0"/>
                      <a:pt x="181" y="40"/>
                      <a:pt x="181" y="91"/>
                    </a:cubicBezTo>
                    <a:cubicBezTo>
                      <a:pt x="181" y="141"/>
                      <a:pt x="141" y="182"/>
                      <a:pt x="90" y="182"/>
                    </a:cubicBezTo>
                    <a:cubicBezTo>
                      <a:pt x="40" y="182"/>
                      <a:pt x="0" y="141"/>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0" name="任意多边形 3209"/>
              <p:cNvSpPr>
                <a:spLocks noChangeArrowheads="1"/>
              </p:cNvSpPr>
              <p:nvPr/>
            </p:nvSpPr>
            <p:spPr bwMode="auto">
              <a:xfrm>
                <a:off x="15903" y="4958"/>
                <a:ext cx="175" cy="127"/>
              </a:xfrm>
              <a:custGeom>
                <a:avLst/>
                <a:gdLst>
                  <a:gd name="T0" fmla="*/ 31 w 310"/>
                  <a:gd name="T1" fmla="*/ 21 h 225"/>
                  <a:gd name="T2" fmla="*/ 31 w 310"/>
                  <a:gd name="T3" fmla="*/ 18 h 225"/>
                  <a:gd name="T4" fmla="*/ 20 w 310"/>
                  <a:gd name="T5" fmla="*/ 4 h 225"/>
                  <a:gd name="T6" fmla="*/ 3 w 310"/>
                  <a:gd name="T7" fmla="*/ 2 h 225"/>
                  <a:gd name="T8" fmla="*/ 1 w 310"/>
                  <a:gd name="T9" fmla="*/ 4 h 225"/>
                  <a:gd name="T10" fmla="*/ 1 w 310"/>
                  <a:gd name="T11" fmla="*/ 8 h 225"/>
                  <a:gd name="T12" fmla="*/ 5 w 310"/>
                  <a:gd name="T13" fmla="*/ 8 h 225"/>
                  <a:gd name="T14" fmla="*/ 9 w 310"/>
                  <a:gd name="T15" fmla="*/ 8 h 225"/>
                  <a:gd name="T16" fmla="*/ 17 w 310"/>
                  <a:gd name="T17" fmla="*/ 10 h 225"/>
                  <a:gd name="T18" fmla="*/ 24 w 310"/>
                  <a:gd name="T19" fmla="*/ 20 h 225"/>
                  <a:gd name="T20" fmla="*/ 26 w 310"/>
                  <a:gd name="T21" fmla="*/ 22 h 225"/>
                  <a:gd name="T22" fmla="*/ 29 w 310"/>
                  <a:gd name="T23" fmla="*/ 23 h 225"/>
                  <a:gd name="T24" fmla="*/ 31 w 310"/>
                  <a:gd name="T25" fmla="*/ 21 h 2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0" h="225">
                    <a:moveTo>
                      <a:pt x="304" y="205"/>
                    </a:moveTo>
                    <a:cubicBezTo>
                      <a:pt x="309" y="197"/>
                      <a:pt x="309" y="188"/>
                      <a:pt x="308" y="179"/>
                    </a:cubicBezTo>
                    <a:cubicBezTo>
                      <a:pt x="292" y="119"/>
                      <a:pt x="253" y="70"/>
                      <a:pt x="200" y="39"/>
                    </a:cubicBezTo>
                    <a:cubicBezTo>
                      <a:pt x="149" y="9"/>
                      <a:pt x="85" y="0"/>
                      <a:pt x="27" y="16"/>
                    </a:cubicBezTo>
                    <a:cubicBezTo>
                      <a:pt x="15" y="18"/>
                      <a:pt x="6" y="29"/>
                      <a:pt x="2" y="40"/>
                    </a:cubicBezTo>
                    <a:cubicBezTo>
                      <a:pt x="0" y="52"/>
                      <a:pt x="2" y="65"/>
                      <a:pt x="11" y="74"/>
                    </a:cubicBezTo>
                    <a:cubicBezTo>
                      <a:pt x="20" y="83"/>
                      <a:pt x="32" y="86"/>
                      <a:pt x="45" y="83"/>
                    </a:cubicBezTo>
                    <a:cubicBezTo>
                      <a:pt x="59" y="79"/>
                      <a:pt x="73" y="78"/>
                      <a:pt x="86" y="78"/>
                    </a:cubicBezTo>
                    <a:cubicBezTo>
                      <a:pt x="114" y="78"/>
                      <a:pt x="142" y="86"/>
                      <a:pt x="167" y="100"/>
                    </a:cubicBezTo>
                    <a:cubicBezTo>
                      <a:pt x="204" y="122"/>
                      <a:pt x="230" y="156"/>
                      <a:pt x="242" y="197"/>
                    </a:cubicBezTo>
                    <a:cubicBezTo>
                      <a:pt x="244" y="206"/>
                      <a:pt x="250" y="214"/>
                      <a:pt x="257" y="218"/>
                    </a:cubicBezTo>
                    <a:cubicBezTo>
                      <a:pt x="265" y="223"/>
                      <a:pt x="274" y="224"/>
                      <a:pt x="283" y="222"/>
                    </a:cubicBezTo>
                    <a:cubicBezTo>
                      <a:pt x="292" y="218"/>
                      <a:pt x="300" y="213"/>
                      <a:pt x="304" y="2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1" name="任意多边形 3210"/>
              <p:cNvSpPr>
                <a:spLocks noChangeArrowheads="1"/>
              </p:cNvSpPr>
              <p:nvPr/>
            </p:nvSpPr>
            <p:spPr bwMode="auto">
              <a:xfrm>
                <a:off x="15893" y="4948"/>
                <a:ext cx="197" cy="147"/>
              </a:xfrm>
              <a:custGeom>
                <a:avLst/>
                <a:gdLst>
                  <a:gd name="T0" fmla="*/ 29 w 349"/>
                  <a:gd name="T1" fmla="*/ 27 h 259"/>
                  <a:gd name="T2" fmla="*/ 27 w 349"/>
                  <a:gd name="T3" fmla="*/ 26 h 259"/>
                  <a:gd name="T4" fmla="*/ 24 w 349"/>
                  <a:gd name="T5" fmla="*/ 23 h 259"/>
                  <a:gd name="T6" fmla="*/ 18 w 349"/>
                  <a:gd name="T7" fmla="*/ 14 h 259"/>
                  <a:gd name="T8" fmla="*/ 7 w 349"/>
                  <a:gd name="T9" fmla="*/ 12 h 259"/>
                  <a:gd name="T10" fmla="*/ 2 w 349"/>
                  <a:gd name="T11" fmla="*/ 11 h 259"/>
                  <a:gd name="T12" fmla="*/ 1 w 349"/>
                  <a:gd name="T13" fmla="*/ 6 h 259"/>
                  <a:gd name="T14" fmla="*/ 4 w 349"/>
                  <a:gd name="T15" fmla="*/ 2 h 259"/>
                  <a:gd name="T16" fmla="*/ 23 w 349"/>
                  <a:gd name="T17" fmla="*/ 5 h 259"/>
                  <a:gd name="T18" fmla="*/ 35 w 349"/>
                  <a:gd name="T19" fmla="*/ 20 h 259"/>
                  <a:gd name="T20" fmla="*/ 34 w 349"/>
                  <a:gd name="T21" fmla="*/ 24 h 259"/>
                  <a:gd name="T22" fmla="*/ 31 w 349"/>
                  <a:gd name="T23" fmla="*/ 27 h 259"/>
                  <a:gd name="T24" fmla="*/ 29 w 349"/>
                  <a:gd name="T25" fmla="*/ 27 h 259"/>
                  <a:gd name="T26" fmla="*/ 11 w 349"/>
                  <a:gd name="T27" fmla="*/ 8 h 259"/>
                  <a:gd name="T28" fmla="*/ 20 w 349"/>
                  <a:gd name="T29" fmla="*/ 10 h 259"/>
                  <a:gd name="T30" fmla="*/ 28 w 349"/>
                  <a:gd name="T31" fmla="*/ 22 h 259"/>
                  <a:gd name="T32" fmla="*/ 29 w 349"/>
                  <a:gd name="T33" fmla="*/ 23 h 259"/>
                  <a:gd name="T34" fmla="*/ 30 w 349"/>
                  <a:gd name="T35" fmla="*/ 23 h 259"/>
                  <a:gd name="T36" fmla="*/ 31 w 349"/>
                  <a:gd name="T37" fmla="*/ 22 h 259"/>
                  <a:gd name="T38" fmla="*/ 31 w 349"/>
                  <a:gd name="T39" fmla="*/ 22 h 259"/>
                  <a:gd name="T40" fmla="*/ 31 w 349"/>
                  <a:gd name="T41" fmla="*/ 21 h 259"/>
                  <a:gd name="T42" fmla="*/ 21 w 349"/>
                  <a:gd name="T43" fmla="*/ 8 h 259"/>
                  <a:gd name="T44" fmla="*/ 5 w 349"/>
                  <a:gd name="T45" fmla="*/ 6 h 259"/>
                  <a:gd name="T46" fmla="*/ 4 w 349"/>
                  <a:gd name="T47" fmla="*/ 7 h 259"/>
                  <a:gd name="T48" fmla="*/ 4 w 349"/>
                  <a:gd name="T49" fmla="*/ 9 h 259"/>
                  <a:gd name="T50" fmla="*/ 6 w 349"/>
                  <a:gd name="T51" fmla="*/ 9 h 259"/>
                  <a:gd name="T52" fmla="*/ 11 w 349"/>
                  <a:gd name="T53" fmla="*/ 8 h 2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49" h="259">
                    <a:moveTo>
                      <a:pt x="292" y="258"/>
                    </a:moveTo>
                    <a:cubicBezTo>
                      <a:pt x="283" y="258"/>
                      <a:pt x="274" y="255"/>
                      <a:pt x="266" y="251"/>
                    </a:cubicBezTo>
                    <a:cubicBezTo>
                      <a:pt x="255" y="245"/>
                      <a:pt x="246" y="233"/>
                      <a:pt x="242" y="219"/>
                    </a:cubicBezTo>
                    <a:cubicBezTo>
                      <a:pt x="231" y="183"/>
                      <a:pt x="209" y="151"/>
                      <a:pt x="176" y="132"/>
                    </a:cubicBezTo>
                    <a:cubicBezTo>
                      <a:pt x="144" y="112"/>
                      <a:pt x="104" y="108"/>
                      <a:pt x="68" y="118"/>
                    </a:cubicBezTo>
                    <a:cubicBezTo>
                      <a:pt x="50" y="123"/>
                      <a:pt x="31" y="118"/>
                      <a:pt x="18" y="105"/>
                    </a:cubicBezTo>
                    <a:cubicBezTo>
                      <a:pt x="5" y="92"/>
                      <a:pt x="0" y="73"/>
                      <a:pt x="3" y="54"/>
                    </a:cubicBezTo>
                    <a:cubicBezTo>
                      <a:pt x="9" y="36"/>
                      <a:pt x="23" y="22"/>
                      <a:pt x="41" y="17"/>
                    </a:cubicBezTo>
                    <a:cubicBezTo>
                      <a:pt x="104" y="0"/>
                      <a:pt x="172" y="9"/>
                      <a:pt x="229" y="42"/>
                    </a:cubicBezTo>
                    <a:cubicBezTo>
                      <a:pt x="286" y="75"/>
                      <a:pt x="327" y="128"/>
                      <a:pt x="344" y="192"/>
                    </a:cubicBezTo>
                    <a:cubicBezTo>
                      <a:pt x="348" y="205"/>
                      <a:pt x="345" y="219"/>
                      <a:pt x="339" y="232"/>
                    </a:cubicBezTo>
                    <a:cubicBezTo>
                      <a:pt x="332" y="244"/>
                      <a:pt x="321" y="253"/>
                      <a:pt x="306" y="256"/>
                    </a:cubicBezTo>
                    <a:cubicBezTo>
                      <a:pt x="301" y="258"/>
                      <a:pt x="297" y="258"/>
                      <a:pt x="292" y="258"/>
                    </a:cubicBezTo>
                    <a:close/>
                    <a:moveTo>
                      <a:pt x="104" y="76"/>
                    </a:moveTo>
                    <a:cubicBezTo>
                      <a:pt x="135" y="76"/>
                      <a:pt x="167" y="84"/>
                      <a:pt x="194" y="101"/>
                    </a:cubicBezTo>
                    <a:cubicBezTo>
                      <a:pt x="235" y="124"/>
                      <a:pt x="265" y="163"/>
                      <a:pt x="277" y="210"/>
                    </a:cubicBezTo>
                    <a:cubicBezTo>
                      <a:pt x="278" y="214"/>
                      <a:pt x="281" y="218"/>
                      <a:pt x="284" y="220"/>
                    </a:cubicBezTo>
                    <a:cubicBezTo>
                      <a:pt x="288" y="223"/>
                      <a:pt x="292" y="223"/>
                      <a:pt x="296" y="222"/>
                    </a:cubicBezTo>
                    <a:cubicBezTo>
                      <a:pt x="300" y="220"/>
                      <a:pt x="304" y="218"/>
                      <a:pt x="306" y="214"/>
                    </a:cubicBezTo>
                    <a:cubicBezTo>
                      <a:pt x="309" y="210"/>
                      <a:pt x="309" y="206"/>
                      <a:pt x="308" y="202"/>
                    </a:cubicBezTo>
                    <a:cubicBezTo>
                      <a:pt x="293" y="148"/>
                      <a:pt x="259" y="102"/>
                      <a:pt x="209" y="74"/>
                    </a:cubicBezTo>
                    <a:cubicBezTo>
                      <a:pt x="161" y="47"/>
                      <a:pt x="103" y="39"/>
                      <a:pt x="49" y="53"/>
                    </a:cubicBezTo>
                    <a:cubicBezTo>
                      <a:pt x="44" y="54"/>
                      <a:pt x="38" y="60"/>
                      <a:pt x="37" y="65"/>
                    </a:cubicBezTo>
                    <a:cubicBezTo>
                      <a:pt x="36" y="70"/>
                      <a:pt x="37" y="76"/>
                      <a:pt x="41" y="80"/>
                    </a:cubicBezTo>
                    <a:cubicBezTo>
                      <a:pt x="45" y="84"/>
                      <a:pt x="51" y="86"/>
                      <a:pt x="56" y="84"/>
                    </a:cubicBezTo>
                    <a:cubicBezTo>
                      <a:pt x="73" y="79"/>
                      <a:pt x="89"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2" name="任意多边形 3211"/>
              <p:cNvSpPr>
                <a:spLocks noChangeArrowheads="1"/>
              </p:cNvSpPr>
              <p:nvPr/>
            </p:nvSpPr>
            <p:spPr bwMode="auto">
              <a:xfrm>
                <a:off x="15875" y="4843"/>
                <a:ext cx="313" cy="212"/>
              </a:xfrm>
              <a:custGeom>
                <a:avLst/>
                <a:gdLst>
                  <a:gd name="T0" fmla="*/ 51 w 552"/>
                  <a:gd name="T1" fmla="*/ 38 h 375"/>
                  <a:gd name="T2" fmla="*/ 54 w 552"/>
                  <a:gd name="T3" fmla="*/ 38 h 375"/>
                  <a:gd name="T4" fmla="*/ 57 w 552"/>
                  <a:gd name="T5" fmla="*/ 33 h 375"/>
                  <a:gd name="T6" fmla="*/ 36 w 552"/>
                  <a:gd name="T7" fmla="*/ 7 h 375"/>
                  <a:gd name="T8" fmla="*/ 3 w 552"/>
                  <a:gd name="T9" fmla="*/ 3 h 375"/>
                  <a:gd name="T10" fmla="*/ 1 w 552"/>
                  <a:gd name="T11" fmla="*/ 5 h 375"/>
                  <a:gd name="T12" fmla="*/ 0 w 552"/>
                  <a:gd name="T13" fmla="*/ 7 h 375"/>
                  <a:gd name="T14" fmla="*/ 5 w 552"/>
                  <a:gd name="T15" fmla="*/ 10 h 375"/>
                  <a:gd name="T16" fmla="*/ 14 w 552"/>
                  <a:gd name="T17" fmla="*/ 8 h 375"/>
                  <a:gd name="T18" fmla="*/ 32 w 552"/>
                  <a:gd name="T19" fmla="*/ 14 h 375"/>
                  <a:gd name="T20" fmla="*/ 49 w 552"/>
                  <a:gd name="T21" fmla="*/ 36 h 375"/>
                  <a:gd name="T22" fmla="*/ 51 w 552"/>
                  <a:gd name="T23" fmla="*/ 38 h 3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2" h="375">
                    <a:moveTo>
                      <a:pt x="495" y="368"/>
                    </a:moveTo>
                    <a:cubicBezTo>
                      <a:pt x="503" y="373"/>
                      <a:pt x="512" y="374"/>
                      <a:pt x="521" y="372"/>
                    </a:cubicBezTo>
                    <a:cubicBezTo>
                      <a:pt x="539" y="367"/>
                      <a:pt x="551" y="349"/>
                      <a:pt x="546" y="329"/>
                    </a:cubicBezTo>
                    <a:cubicBezTo>
                      <a:pt x="516" y="219"/>
                      <a:pt x="446" y="128"/>
                      <a:pt x="347" y="71"/>
                    </a:cubicBezTo>
                    <a:cubicBezTo>
                      <a:pt x="249" y="14"/>
                      <a:pt x="135" y="0"/>
                      <a:pt x="25" y="29"/>
                    </a:cubicBezTo>
                    <a:cubicBezTo>
                      <a:pt x="16" y="31"/>
                      <a:pt x="8" y="36"/>
                      <a:pt x="4" y="44"/>
                    </a:cubicBezTo>
                    <a:cubicBezTo>
                      <a:pt x="0" y="52"/>
                      <a:pt x="0" y="61"/>
                      <a:pt x="0" y="70"/>
                    </a:cubicBezTo>
                    <a:cubicBezTo>
                      <a:pt x="6" y="88"/>
                      <a:pt x="24" y="100"/>
                      <a:pt x="43" y="95"/>
                    </a:cubicBezTo>
                    <a:cubicBezTo>
                      <a:pt x="74" y="87"/>
                      <a:pt x="105" y="83"/>
                      <a:pt x="136" y="83"/>
                    </a:cubicBezTo>
                    <a:cubicBezTo>
                      <a:pt x="199" y="83"/>
                      <a:pt x="259" y="99"/>
                      <a:pt x="314" y="131"/>
                    </a:cubicBezTo>
                    <a:cubicBezTo>
                      <a:pt x="397" y="179"/>
                      <a:pt x="455" y="255"/>
                      <a:pt x="480" y="347"/>
                    </a:cubicBezTo>
                    <a:cubicBezTo>
                      <a:pt x="482" y="356"/>
                      <a:pt x="487" y="364"/>
                      <a:pt x="495" y="3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3" name="任意多边形 3212"/>
              <p:cNvSpPr>
                <a:spLocks noChangeArrowheads="1"/>
              </p:cNvSpPr>
              <p:nvPr/>
            </p:nvSpPr>
            <p:spPr bwMode="auto">
              <a:xfrm>
                <a:off x="15865" y="4833"/>
                <a:ext cx="333" cy="232"/>
              </a:xfrm>
              <a:custGeom>
                <a:avLst/>
                <a:gdLst>
                  <a:gd name="T0" fmla="*/ 55 w 587"/>
                  <a:gd name="T1" fmla="*/ 41 h 411"/>
                  <a:gd name="T2" fmla="*/ 52 w 587"/>
                  <a:gd name="T3" fmla="*/ 41 h 411"/>
                  <a:gd name="T4" fmla="*/ 50 w 587"/>
                  <a:gd name="T5" fmla="*/ 38 h 411"/>
                  <a:gd name="T6" fmla="*/ 33 w 587"/>
                  <a:gd name="T7" fmla="*/ 17 h 411"/>
                  <a:gd name="T8" fmla="*/ 7 w 587"/>
                  <a:gd name="T9" fmla="*/ 14 h 411"/>
                  <a:gd name="T10" fmla="*/ 3 w 587"/>
                  <a:gd name="T11" fmla="*/ 13 h 411"/>
                  <a:gd name="T12" fmla="*/ 1 w 587"/>
                  <a:gd name="T13" fmla="*/ 10 h 411"/>
                  <a:gd name="T14" fmla="*/ 1 w 587"/>
                  <a:gd name="T15" fmla="*/ 6 h 411"/>
                  <a:gd name="T16" fmla="*/ 4 w 587"/>
                  <a:gd name="T17" fmla="*/ 3 h 411"/>
                  <a:gd name="T18" fmla="*/ 39 w 587"/>
                  <a:gd name="T19" fmla="*/ 8 h 411"/>
                  <a:gd name="T20" fmla="*/ 60 w 587"/>
                  <a:gd name="T21" fmla="*/ 35 h 411"/>
                  <a:gd name="T22" fmla="*/ 60 w 587"/>
                  <a:gd name="T23" fmla="*/ 39 h 411"/>
                  <a:gd name="T24" fmla="*/ 56 w 587"/>
                  <a:gd name="T25" fmla="*/ 41 h 411"/>
                  <a:gd name="T26" fmla="*/ 55 w 587"/>
                  <a:gd name="T27" fmla="*/ 41 h 411"/>
                  <a:gd name="T28" fmla="*/ 16 w 587"/>
                  <a:gd name="T29" fmla="*/ 8 h 411"/>
                  <a:gd name="T30" fmla="*/ 35 w 587"/>
                  <a:gd name="T31" fmla="*/ 14 h 411"/>
                  <a:gd name="T32" fmla="*/ 53 w 587"/>
                  <a:gd name="T33" fmla="*/ 37 h 411"/>
                  <a:gd name="T34" fmla="*/ 54 w 587"/>
                  <a:gd name="T35" fmla="*/ 38 h 411"/>
                  <a:gd name="T36" fmla="*/ 54 w 587"/>
                  <a:gd name="T37" fmla="*/ 38 h 411"/>
                  <a:gd name="T38" fmla="*/ 56 w 587"/>
                  <a:gd name="T39" fmla="*/ 38 h 411"/>
                  <a:gd name="T40" fmla="*/ 56 w 587"/>
                  <a:gd name="T41" fmla="*/ 37 h 411"/>
                  <a:gd name="T42" fmla="*/ 56 w 587"/>
                  <a:gd name="T43" fmla="*/ 36 h 411"/>
                  <a:gd name="T44" fmla="*/ 37 w 587"/>
                  <a:gd name="T45" fmla="*/ 11 h 411"/>
                  <a:gd name="T46" fmla="*/ 5 w 587"/>
                  <a:gd name="T47" fmla="*/ 7 h 411"/>
                  <a:gd name="T48" fmla="*/ 4 w 587"/>
                  <a:gd name="T49" fmla="*/ 8 h 411"/>
                  <a:gd name="T50" fmla="*/ 4 w 587"/>
                  <a:gd name="T51" fmla="*/ 9 h 411"/>
                  <a:gd name="T52" fmla="*/ 5 w 587"/>
                  <a:gd name="T53" fmla="*/ 10 h 411"/>
                  <a:gd name="T54" fmla="*/ 6 w 587"/>
                  <a:gd name="T55" fmla="*/ 10 h 411"/>
                  <a:gd name="T56" fmla="*/ 16 w 587"/>
                  <a:gd name="T57" fmla="*/ 8 h 4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87" h="411">
                    <a:moveTo>
                      <a:pt x="531" y="410"/>
                    </a:moveTo>
                    <a:cubicBezTo>
                      <a:pt x="522" y="410"/>
                      <a:pt x="513" y="408"/>
                      <a:pt x="505" y="404"/>
                    </a:cubicBezTo>
                    <a:cubicBezTo>
                      <a:pt x="494" y="397"/>
                      <a:pt x="485" y="386"/>
                      <a:pt x="481" y="371"/>
                    </a:cubicBezTo>
                    <a:cubicBezTo>
                      <a:pt x="457" y="285"/>
                      <a:pt x="402" y="212"/>
                      <a:pt x="324" y="167"/>
                    </a:cubicBezTo>
                    <a:cubicBezTo>
                      <a:pt x="246" y="123"/>
                      <a:pt x="154" y="110"/>
                      <a:pt x="68" y="133"/>
                    </a:cubicBezTo>
                    <a:cubicBezTo>
                      <a:pt x="55" y="137"/>
                      <a:pt x="40" y="134"/>
                      <a:pt x="28" y="128"/>
                    </a:cubicBezTo>
                    <a:cubicBezTo>
                      <a:pt x="17" y="122"/>
                      <a:pt x="8" y="110"/>
                      <a:pt x="4" y="96"/>
                    </a:cubicBezTo>
                    <a:cubicBezTo>
                      <a:pt x="0" y="83"/>
                      <a:pt x="3" y="68"/>
                      <a:pt x="9" y="55"/>
                    </a:cubicBezTo>
                    <a:cubicBezTo>
                      <a:pt x="16" y="44"/>
                      <a:pt x="26" y="35"/>
                      <a:pt x="40" y="31"/>
                    </a:cubicBezTo>
                    <a:cubicBezTo>
                      <a:pt x="154" y="0"/>
                      <a:pt x="274" y="15"/>
                      <a:pt x="376" y="75"/>
                    </a:cubicBezTo>
                    <a:cubicBezTo>
                      <a:pt x="478" y="134"/>
                      <a:pt x="552" y="229"/>
                      <a:pt x="582" y="344"/>
                    </a:cubicBezTo>
                    <a:cubicBezTo>
                      <a:pt x="586" y="357"/>
                      <a:pt x="583" y="371"/>
                      <a:pt x="577" y="384"/>
                    </a:cubicBezTo>
                    <a:cubicBezTo>
                      <a:pt x="570" y="396"/>
                      <a:pt x="558" y="405"/>
                      <a:pt x="544" y="409"/>
                    </a:cubicBezTo>
                    <a:cubicBezTo>
                      <a:pt x="540" y="410"/>
                      <a:pt x="535" y="410"/>
                      <a:pt x="531" y="410"/>
                    </a:cubicBezTo>
                    <a:close/>
                    <a:moveTo>
                      <a:pt x="154" y="85"/>
                    </a:moveTo>
                    <a:cubicBezTo>
                      <a:pt x="219" y="85"/>
                      <a:pt x="284" y="102"/>
                      <a:pt x="341" y="136"/>
                    </a:cubicBezTo>
                    <a:cubicBezTo>
                      <a:pt x="428" y="186"/>
                      <a:pt x="490" y="267"/>
                      <a:pt x="514" y="362"/>
                    </a:cubicBezTo>
                    <a:cubicBezTo>
                      <a:pt x="516" y="366"/>
                      <a:pt x="518" y="370"/>
                      <a:pt x="522" y="373"/>
                    </a:cubicBezTo>
                    <a:cubicBezTo>
                      <a:pt x="526" y="375"/>
                      <a:pt x="530" y="375"/>
                      <a:pt x="534" y="374"/>
                    </a:cubicBezTo>
                    <a:cubicBezTo>
                      <a:pt x="538" y="373"/>
                      <a:pt x="542" y="370"/>
                      <a:pt x="544" y="366"/>
                    </a:cubicBezTo>
                    <a:cubicBezTo>
                      <a:pt x="547" y="362"/>
                      <a:pt x="547" y="358"/>
                      <a:pt x="545" y="353"/>
                    </a:cubicBezTo>
                    <a:cubicBezTo>
                      <a:pt x="517" y="248"/>
                      <a:pt x="450" y="160"/>
                      <a:pt x="356" y="107"/>
                    </a:cubicBezTo>
                    <a:cubicBezTo>
                      <a:pt x="262" y="53"/>
                      <a:pt x="153" y="39"/>
                      <a:pt x="48" y="67"/>
                    </a:cubicBezTo>
                    <a:cubicBezTo>
                      <a:pt x="44" y="68"/>
                      <a:pt x="40" y="71"/>
                      <a:pt x="38" y="75"/>
                    </a:cubicBezTo>
                    <a:cubicBezTo>
                      <a:pt x="35" y="79"/>
                      <a:pt x="35" y="83"/>
                      <a:pt x="37" y="87"/>
                    </a:cubicBezTo>
                    <a:cubicBezTo>
                      <a:pt x="38" y="90"/>
                      <a:pt x="40" y="94"/>
                      <a:pt x="44" y="97"/>
                    </a:cubicBezTo>
                    <a:cubicBezTo>
                      <a:pt x="48" y="100"/>
                      <a:pt x="52" y="100"/>
                      <a:pt x="56" y="98"/>
                    </a:cubicBezTo>
                    <a:cubicBezTo>
                      <a:pt x="90" y="89"/>
                      <a:pt x="122" y="85"/>
                      <a:pt x="1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4" name="任意多边形 3213"/>
              <p:cNvSpPr>
                <a:spLocks noChangeArrowheads="1"/>
              </p:cNvSpPr>
              <p:nvPr/>
            </p:nvSpPr>
            <p:spPr bwMode="auto">
              <a:xfrm>
                <a:off x="15745" y="5480"/>
                <a:ext cx="410" cy="208"/>
              </a:xfrm>
              <a:custGeom>
                <a:avLst/>
                <a:gdLst>
                  <a:gd name="T0" fmla="*/ 30 w 721"/>
                  <a:gd name="T1" fmla="*/ 32 h 364"/>
                  <a:gd name="T2" fmla="*/ 28 w 721"/>
                  <a:gd name="T3" fmla="*/ 32 h 364"/>
                  <a:gd name="T4" fmla="*/ 3 w 721"/>
                  <a:gd name="T5" fmla="*/ 32 h 364"/>
                  <a:gd name="T6" fmla="*/ 0 w 721"/>
                  <a:gd name="T7" fmla="*/ 35 h 364"/>
                  <a:gd name="T8" fmla="*/ 3 w 721"/>
                  <a:gd name="T9" fmla="*/ 38 h 364"/>
                  <a:gd name="T10" fmla="*/ 30 w 721"/>
                  <a:gd name="T11" fmla="*/ 38 h 364"/>
                  <a:gd name="T12" fmla="*/ 31 w 721"/>
                  <a:gd name="T13" fmla="*/ 38 h 364"/>
                  <a:gd name="T14" fmla="*/ 75 w 721"/>
                  <a:gd name="T15" fmla="*/ 0 h 364"/>
                  <a:gd name="T16" fmla="*/ 69 w 721"/>
                  <a:gd name="T17" fmla="*/ 0 h 364"/>
                  <a:gd name="T18" fmla="*/ 30 w 721"/>
                  <a:gd name="T19" fmla="*/ 32 h 3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1" h="364">
                    <a:moveTo>
                      <a:pt x="292" y="300"/>
                    </a:moveTo>
                    <a:lnTo>
                      <a:pt x="273" y="301"/>
                    </a:lnTo>
                    <a:lnTo>
                      <a:pt x="31" y="301"/>
                    </a:lnTo>
                    <a:cubicBezTo>
                      <a:pt x="14" y="301"/>
                      <a:pt x="0" y="315"/>
                      <a:pt x="0" y="332"/>
                    </a:cubicBezTo>
                    <a:cubicBezTo>
                      <a:pt x="0" y="349"/>
                      <a:pt x="14" y="363"/>
                      <a:pt x="31" y="363"/>
                    </a:cubicBezTo>
                    <a:lnTo>
                      <a:pt x="282" y="363"/>
                    </a:lnTo>
                    <a:lnTo>
                      <a:pt x="299" y="362"/>
                    </a:lnTo>
                    <a:cubicBezTo>
                      <a:pt x="506" y="343"/>
                      <a:pt x="671" y="195"/>
                      <a:pt x="720" y="0"/>
                    </a:cubicBezTo>
                    <a:lnTo>
                      <a:pt x="655" y="0"/>
                    </a:lnTo>
                    <a:cubicBezTo>
                      <a:pt x="606" y="163"/>
                      <a:pt x="467" y="284"/>
                      <a:pt x="292" y="30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5" name="任意多边形 3214"/>
              <p:cNvSpPr>
                <a:spLocks noChangeArrowheads="1"/>
              </p:cNvSpPr>
              <p:nvPr/>
            </p:nvSpPr>
            <p:spPr bwMode="auto">
              <a:xfrm>
                <a:off x="15735" y="5470"/>
                <a:ext cx="433" cy="228"/>
              </a:xfrm>
              <a:custGeom>
                <a:avLst/>
                <a:gdLst>
                  <a:gd name="T0" fmla="*/ 31 w 764"/>
                  <a:gd name="T1" fmla="*/ 41 h 402"/>
                  <a:gd name="T2" fmla="*/ 5 w 764"/>
                  <a:gd name="T3" fmla="*/ 41 h 402"/>
                  <a:gd name="T4" fmla="*/ 0 w 764"/>
                  <a:gd name="T5" fmla="*/ 36 h 402"/>
                  <a:gd name="T6" fmla="*/ 5 w 764"/>
                  <a:gd name="T7" fmla="*/ 31 h 402"/>
                  <a:gd name="T8" fmla="*/ 31 w 764"/>
                  <a:gd name="T9" fmla="*/ 31 h 402"/>
                  <a:gd name="T10" fmla="*/ 32 w 764"/>
                  <a:gd name="T11" fmla="*/ 31 h 402"/>
                  <a:gd name="T12" fmla="*/ 68 w 764"/>
                  <a:gd name="T13" fmla="*/ 1 h 402"/>
                  <a:gd name="T14" fmla="*/ 69 w 764"/>
                  <a:gd name="T15" fmla="*/ 0 h 402"/>
                  <a:gd name="T16" fmla="*/ 79 w 764"/>
                  <a:gd name="T17" fmla="*/ 0 h 402"/>
                  <a:gd name="T18" fmla="*/ 78 w 764"/>
                  <a:gd name="T19" fmla="*/ 2 h 402"/>
                  <a:gd name="T20" fmla="*/ 33 w 764"/>
                  <a:gd name="T21" fmla="*/ 41 h 402"/>
                  <a:gd name="T22" fmla="*/ 33 w 764"/>
                  <a:gd name="T23" fmla="*/ 41 h 402"/>
                  <a:gd name="T24" fmla="*/ 31 w 764"/>
                  <a:gd name="T25" fmla="*/ 41 h 402"/>
                  <a:gd name="T26" fmla="*/ 5 w 764"/>
                  <a:gd name="T27" fmla="*/ 35 h 402"/>
                  <a:gd name="T28" fmla="*/ 4 w 764"/>
                  <a:gd name="T29" fmla="*/ 36 h 402"/>
                  <a:gd name="T30" fmla="*/ 5 w 764"/>
                  <a:gd name="T31" fmla="*/ 37 h 402"/>
                  <a:gd name="T32" fmla="*/ 31 w 764"/>
                  <a:gd name="T33" fmla="*/ 37 h 402"/>
                  <a:gd name="T34" fmla="*/ 33 w 764"/>
                  <a:gd name="T35" fmla="*/ 37 h 402"/>
                  <a:gd name="T36" fmla="*/ 74 w 764"/>
                  <a:gd name="T37" fmla="*/ 3 h 402"/>
                  <a:gd name="T38" fmla="*/ 71 w 764"/>
                  <a:gd name="T39" fmla="*/ 3 h 402"/>
                  <a:gd name="T40" fmla="*/ 32 w 764"/>
                  <a:gd name="T41" fmla="*/ 35 h 402"/>
                  <a:gd name="T42" fmla="*/ 28 w 764"/>
                  <a:gd name="T43" fmla="*/ 35 h 402"/>
                  <a:gd name="T44" fmla="*/ 28 w 764"/>
                  <a:gd name="T45" fmla="*/ 35 h 402"/>
                  <a:gd name="T46" fmla="*/ 5 w 764"/>
                  <a:gd name="T47" fmla="*/ 35 h 4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64" h="402">
                    <a:moveTo>
                      <a:pt x="302" y="400"/>
                    </a:moveTo>
                    <a:lnTo>
                      <a:pt x="50" y="400"/>
                    </a:lnTo>
                    <a:cubicBezTo>
                      <a:pt x="22" y="400"/>
                      <a:pt x="0" y="378"/>
                      <a:pt x="0" y="351"/>
                    </a:cubicBezTo>
                    <a:cubicBezTo>
                      <a:pt x="0" y="323"/>
                      <a:pt x="22" y="301"/>
                      <a:pt x="50" y="301"/>
                    </a:cubicBezTo>
                    <a:lnTo>
                      <a:pt x="295" y="301"/>
                    </a:lnTo>
                    <a:lnTo>
                      <a:pt x="311" y="300"/>
                    </a:lnTo>
                    <a:cubicBezTo>
                      <a:pt x="475" y="285"/>
                      <a:pt x="611" y="172"/>
                      <a:pt x="657" y="13"/>
                    </a:cubicBezTo>
                    <a:lnTo>
                      <a:pt x="661" y="0"/>
                    </a:lnTo>
                    <a:lnTo>
                      <a:pt x="763" y="0"/>
                    </a:lnTo>
                    <a:lnTo>
                      <a:pt x="757" y="23"/>
                    </a:lnTo>
                    <a:cubicBezTo>
                      <a:pt x="704" y="229"/>
                      <a:pt x="528" y="380"/>
                      <a:pt x="319" y="400"/>
                    </a:cubicBezTo>
                    <a:lnTo>
                      <a:pt x="319" y="401"/>
                    </a:lnTo>
                    <a:lnTo>
                      <a:pt x="302" y="400"/>
                    </a:lnTo>
                    <a:close/>
                    <a:moveTo>
                      <a:pt x="51" y="336"/>
                    </a:moveTo>
                    <a:cubicBezTo>
                      <a:pt x="43" y="336"/>
                      <a:pt x="38" y="342"/>
                      <a:pt x="38" y="349"/>
                    </a:cubicBezTo>
                    <a:cubicBezTo>
                      <a:pt x="38" y="355"/>
                      <a:pt x="44" y="362"/>
                      <a:pt x="51" y="362"/>
                    </a:cubicBezTo>
                    <a:lnTo>
                      <a:pt x="301" y="362"/>
                    </a:lnTo>
                    <a:lnTo>
                      <a:pt x="318" y="361"/>
                    </a:lnTo>
                    <a:cubicBezTo>
                      <a:pt x="503" y="344"/>
                      <a:pt x="661" y="213"/>
                      <a:pt x="717" y="35"/>
                    </a:cubicBezTo>
                    <a:lnTo>
                      <a:pt x="688" y="35"/>
                    </a:lnTo>
                    <a:cubicBezTo>
                      <a:pt x="633" y="202"/>
                      <a:pt x="488" y="320"/>
                      <a:pt x="314" y="335"/>
                    </a:cubicBezTo>
                    <a:lnTo>
                      <a:pt x="274" y="339"/>
                    </a:lnTo>
                    <a:lnTo>
                      <a:pt x="274" y="336"/>
                    </a:lnTo>
                    <a:lnTo>
                      <a:pt x="51"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6" name="任意多边形 3215"/>
              <p:cNvSpPr>
                <a:spLocks noChangeArrowheads="1"/>
              </p:cNvSpPr>
              <p:nvPr/>
            </p:nvSpPr>
            <p:spPr bwMode="auto">
              <a:xfrm>
                <a:off x="14950" y="4863"/>
                <a:ext cx="1205" cy="822"/>
              </a:xfrm>
              <a:custGeom>
                <a:avLst/>
                <a:gdLst>
                  <a:gd name="T0" fmla="*/ 171 w 2126"/>
                  <a:gd name="T1" fmla="*/ 48 h 1452"/>
                  <a:gd name="T2" fmla="*/ 166 w 2126"/>
                  <a:gd name="T3" fmla="*/ 48 h 1452"/>
                  <a:gd name="T4" fmla="*/ 164 w 2126"/>
                  <a:gd name="T5" fmla="*/ 48 h 1452"/>
                  <a:gd name="T6" fmla="*/ 164 w 2126"/>
                  <a:gd name="T7" fmla="*/ 46 h 1452"/>
                  <a:gd name="T8" fmla="*/ 111 w 2126"/>
                  <a:gd name="T9" fmla="*/ 0 h 1452"/>
                  <a:gd name="T10" fmla="*/ 57 w 2126"/>
                  <a:gd name="T11" fmla="*/ 46 h 1452"/>
                  <a:gd name="T12" fmla="*/ 57 w 2126"/>
                  <a:gd name="T13" fmla="*/ 48 h 1452"/>
                  <a:gd name="T14" fmla="*/ 55 w 2126"/>
                  <a:gd name="T15" fmla="*/ 48 h 1452"/>
                  <a:gd name="T16" fmla="*/ 50 w 2126"/>
                  <a:gd name="T17" fmla="*/ 48 h 1452"/>
                  <a:gd name="T18" fmla="*/ 0 w 2126"/>
                  <a:gd name="T19" fmla="*/ 99 h 1452"/>
                  <a:gd name="T20" fmla="*/ 45 w 2126"/>
                  <a:gd name="T21" fmla="*/ 149 h 1452"/>
                  <a:gd name="T22" fmla="*/ 47 w 2126"/>
                  <a:gd name="T23" fmla="*/ 149 h 1452"/>
                  <a:gd name="T24" fmla="*/ 74 w 2126"/>
                  <a:gd name="T25" fmla="*/ 149 h 1452"/>
                  <a:gd name="T26" fmla="*/ 78 w 2126"/>
                  <a:gd name="T27" fmla="*/ 146 h 1452"/>
                  <a:gd name="T28" fmla="*/ 78 w 2126"/>
                  <a:gd name="T29" fmla="*/ 146 h 1452"/>
                  <a:gd name="T30" fmla="*/ 74 w 2126"/>
                  <a:gd name="T31" fmla="*/ 143 h 1452"/>
                  <a:gd name="T32" fmla="*/ 48 w 2126"/>
                  <a:gd name="T33" fmla="*/ 143 h 1452"/>
                  <a:gd name="T34" fmla="*/ 46 w 2126"/>
                  <a:gd name="T35" fmla="*/ 142 h 1452"/>
                  <a:gd name="T36" fmla="*/ 6 w 2126"/>
                  <a:gd name="T37" fmla="*/ 99 h 1452"/>
                  <a:gd name="T38" fmla="*/ 50 w 2126"/>
                  <a:gd name="T39" fmla="*/ 54 h 1452"/>
                  <a:gd name="T40" fmla="*/ 54 w 2126"/>
                  <a:gd name="T41" fmla="*/ 54 h 1452"/>
                  <a:gd name="T42" fmla="*/ 62 w 2126"/>
                  <a:gd name="T43" fmla="*/ 55 h 1452"/>
                  <a:gd name="T44" fmla="*/ 63 w 2126"/>
                  <a:gd name="T45" fmla="*/ 48 h 1452"/>
                  <a:gd name="T46" fmla="*/ 111 w 2126"/>
                  <a:gd name="T47" fmla="*/ 6 h 1452"/>
                  <a:gd name="T48" fmla="*/ 158 w 2126"/>
                  <a:gd name="T49" fmla="*/ 48 h 1452"/>
                  <a:gd name="T50" fmla="*/ 159 w 2126"/>
                  <a:gd name="T51" fmla="*/ 55 h 1452"/>
                  <a:gd name="T52" fmla="*/ 167 w 2126"/>
                  <a:gd name="T53" fmla="*/ 54 h 1452"/>
                  <a:gd name="T54" fmla="*/ 172 w 2126"/>
                  <a:gd name="T55" fmla="*/ 54 h 1452"/>
                  <a:gd name="T56" fmla="*/ 213 w 2126"/>
                  <a:gd name="T57" fmla="*/ 84 h 1452"/>
                  <a:gd name="T58" fmla="*/ 219 w 2126"/>
                  <a:gd name="T59" fmla="*/ 84 h 1452"/>
                  <a:gd name="T60" fmla="*/ 171 w 2126"/>
                  <a:gd name="T61" fmla="*/ 48 h 14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26" h="1452">
                    <a:moveTo>
                      <a:pt x="1659" y="465"/>
                    </a:moveTo>
                    <a:cubicBezTo>
                      <a:pt x="1642" y="465"/>
                      <a:pt x="1626" y="467"/>
                      <a:pt x="1609" y="468"/>
                    </a:cubicBezTo>
                    <a:lnTo>
                      <a:pt x="1593" y="469"/>
                    </a:lnTo>
                    <a:lnTo>
                      <a:pt x="1590" y="452"/>
                    </a:lnTo>
                    <a:cubicBezTo>
                      <a:pt x="1549" y="191"/>
                      <a:pt x="1330" y="0"/>
                      <a:pt x="1071" y="0"/>
                    </a:cubicBezTo>
                    <a:cubicBezTo>
                      <a:pt x="810" y="0"/>
                      <a:pt x="593" y="191"/>
                      <a:pt x="551" y="452"/>
                    </a:cubicBezTo>
                    <a:lnTo>
                      <a:pt x="549" y="469"/>
                    </a:lnTo>
                    <a:lnTo>
                      <a:pt x="532" y="468"/>
                    </a:lnTo>
                    <a:cubicBezTo>
                      <a:pt x="515" y="467"/>
                      <a:pt x="498" y="465"/>
                      <a:pt x="482" y="465"/>
                    </a:cubicBezTo>
                    <a:cubicBezTo>
                      <a:pt x="216" y="465"/>
                      <a:pt x="0" y="687"/>
                      <a:pt x="0" y="957"/>
                    </a:cubicBezTo>
                    <a:cubicBezTo>
                      <a:pt x="0" y="1214"/>
                      <a:pt x="188" y="1425"/>
                      <a:pt x="438" y="1448"/>
                    </a:cubicBezTo>
                    <a:lnTo>
                      <a:pt x="454" y="1451"/>
                    </a:lnTo>
                    <a:lnTo>
                      <a:pt x="724" y="1451"/>
                    </a:lnTo>
                    <a:cubicBezTo>
                      <a:pt x="741" y="1451"/>
                      <a:pt x="755" y="1436"/>
                      <a:pt x="755" y="1420"/>
                    </a:cubicBezTo>
                    <a:cubicBezTo>
                      <a:pt x="755" y="1403"/>
                      <a:pt x="741" y="1389"/>
                      <a:pt x="724" y="1389"/>
                    </a:cubicBezTo>
                    <a:lnTo>
                      <a:pt x="463" y="1389"/>
                    </a:lnTo>
                    <a:lnTo>
                      <a:pt x="444" y="1387"/>
                    </a:lnTo>
                    <a:cubicBezTo>
                      <a:pt x="226" y="1368"/>
                      <a:pt x="63" y="1183"/>
                      <a:pt x="63" y="959"/>
                    </a:cubicBezTo>
                    <a:cubicBezTo>
                      <a:pt x="63" y="722"/>
                      <a:pt x="251" y="529"/>
                      <a:pt x="482" y="529"/>
                    </a:cubicBezTo>
                    <a:cubicBezTo>
                      <a:pt x="496" y="529"/>
                      <a:pt x="510" y="530"/>
                      <a:pt x="526" y="531"/>
                    </a:cubicBezTo>
                    <a:lnTo>
                      <a:pt x="602" y="539"/>
                    </a:lnTo>
                    <a:lnTo>
                      <a:pt x="614" y="463"/>
                    </a:lnTo>
                    <a:cubicBezTo>
                      <a:pt x="650" y="231"/>
                      <a:pt x="843" y="64"/>
                      <a:pt x="1072" y="64"/>
                    </a:cubicBezTo>
                    <a:cubicBezTo>
                      <a:pt x="1301" y="64"/>
                      <a:pt x="1493" y="232"/>
                      <a:pt x="1530" y="463"/>
                    </a:cubicBezTo>
                    <a:lnTo>
                      <a:pt x="1542" y="539"/>
                    </a:lnTo>
                    <a:lnTo>
                      <a:pt x="1618" y="531"/>
                    </a:lnTo>
                    <a:cubicBezTo>
                      <a:pt x="1632" y="530"/>
                      <a:pt x="1646" y="529"/>
                      <a:pt x="1662" y="529"/>
                    </a:cubicBezTo>
                    <a:cubicBezTo>
                      <a:pt x="1845" y="529"/>
                      <a:pt x="2003" y="652"/>
                      <a:pt x="2059" y="823"/>
                    </a:cubicBezTo>
                    <a:lnTo>
                      <a:pt x="2125" y="823"/>
                    </a:lnTo>
                    <a:cubicBezTo>
                      <a:pt x="2064" y="616"/>
                      <a:pt x="1879" y="465"/>
                      <a:pt x="1659" y="4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7" name="任意多边形 3216"/>
              <p:cNvSpPr>
                <a:spLocks noChangeArrowheads="1"/>
              </p:cNvSpPr>
              <p:nvPr/>
            </p:nvSpPr>
            <p:spPr bwMode="auto">
              <a:xfrm>
                <a:off x="14938" y="4853"/>
                <a:ext cx="1230" cy="842"/>
              </a:xfrm>
              <a:custGeom>
                <a:avLst/>
                <a:gdLst>
                  <a:gd name="T0" fmla="*/ 77 w 2168"/>
                  <a:gd name="T1" fmla="*/ 152 h 1488"/>
                  <a:gd name="T2" fmla="*/ 49 w 2168"/>
                  <a:gd name="T3" fmla="*/ 152 h 1488"/>
                  <a:gd name="T4" fmla="*/ 47 w 2168"/>
                  <a:gd name="T5" fmla="*/ 152 h 1488"/>
                  <a:gd name="T6" fmla="*/ 0 w 2168"/>
                  <a:gd name="T7" fmla="*/ 100 h 1488"/>
                  <a:gd name="T8" fmla="*/ 52 w 2168"/>
                  <a:gd name="T9" fmla="*/ 48 h 1488"/>
                  <a:gd name="T10" fmla="*/ 57 w 2168"/>
                  <a:gd name="T11" fmla="*/ 48 h 1488"/>
                  <a:gd name="T12" fmla="*/ 113 w 2168"/>
                  <a:gd name="T13" fmla="*/ 0 h 1488"/>
                  <a:gd name="T14" fmla="*/ 169 w 2168"/>
                  <a:gd name="T15" fmla="*/ 48 h 1488"/>
                  <a:gd name="T16" fmla="*/ 174 w 2168"/>
                  <a:gd name="T17" fmla="*/ 48 h 1488"/>
                  <a:gd name="T18" fmla="*/ 224 w 2168"/>
                  <a:gd name="T19" fmla="*/ 85 h 1488"/>
                  <a:gd name="T20" fmla="*/ 224 w 2168"/>
                  <a:gd name="T21" fmla="*/ 88 h 1488"/>
                  <a:gd name="T22" fmla="*/ 214 w 2168"/>
                  <a:gd name="T23" fmla="*/ 88 h 1488"/>
                  <a:gd name="T24" fmla="*/ 213 w 2168"/>
                  <a:gd name="T25" fmla="*/ 87 h 1488"/>
                  <a:gd name="T26" fmla="*/ 174 w 2168"/>
                  <a:gd name="T27" fmla="*/ 58 h 1488"/>
                  <a:gd name="T28" fmla="*/ 170 w 2168"/>
                  <a:gd name="T29" fmla="*/ 58 h 1488"/>
                  <a:gd name="T30" fmla="*/ 161 w 2168"/>
                  <a:gd name="T31" fmla="*/ 59 h 1488"/>
                  <a:gd name="T32" fmla="*/ 159 w 2168"/>
                  <a:gd name="T33" fmla="*/ 49 h 1488"/>
                  <a:gd name="T34" fmla="*/ 113 w 2168"/>
                  <a:gd name="T35" fmla="*/ 10 h 1488"/>
                  <a:gd name="T36" fmla="*/ 68 w 2168"/>
                  <a:gd name="T37" fmla="*/ 49 h 1488"/>
                  <a:gd name="T38" fmla="*/ 66 w 2168"/>
                  <a:gd name="T39" fmla="*/ 59 h 1488"/>
                  <a:gd name="T40" fmla="*/ 57 w 2168"/>
                  <a:gd name="T41" fmla="*/ 58 h 1488"/>
                  <a:gd name="T42" fmla="*/ 52 w 2168"/>
                  <a:gd name="T43" fmla="*/ 58 h 1488"/>
                  <a:gd name="T44" fmla="*/ 11 w 2168"/>
                  <a:gd name="T45" fmla="*/ 100 h 1488"/>
                  <a:gd name="T46" fmla="*/ 48 w 2168"/>
                  <a:gd name="T47" fmla="*/ 142 h 1488"/>
                  <a:gd name="T48" fmla="*/ 50 w 2168"/>
                  <a:gd name="T49" fmla="*/ 142 h 1488"/>
                  <a:gd name="T50" fmla="*/ 77 w 2168"/>
                  <a:gd name="T51" fmla="*/ 142 h 1488"/>
                  <a:gd name="T52" fmla="*/ 82 w 2168"/>
                  <a:gd name="T53" fmla="*/ 147 h 1488"/>
                  <a:gd name="T54" fmla="*/ 77 w 2168"/>
                  <a:gd name="T55" fmla="*/ 152 h 1488"/>
                  <a:gd name="T56" fmla="*/ 49 w 2168"/>
                  <a:gd name="T57" fmla="*/ 149 h 1488"/>
                  <a:gd name="T58" fmla="*/ 77 w 2168"/>
                  <a:gd name="T59" fmla="*/ 149 h 1488"/>
                  <a:gd name="T60" fmla="*/ 78 w 2168"/>
                  <a:gd name="T61" fmla="*/ 148 h 1488"/>
                  <a:gd name="T62" fmla="*/ 77 w 2168"/>
                  <a:gd name="T63" fmla="*/ 146 h 1488"/>
                  <a:gd name="T64" fmla="*/ 50 w 2168"/>
                  <a:gd name="T65" fmla="*/ 146 h 1488"/>
                  <a:gd name="T66" fmla="*/ 48 w 2168"/>
                  <a:gd name="T67" fmla="*/ 146 h 1488"/>
                  <a:gd name="T68" fmla="*/ 6 w 2168"/>
                  <a:gd name="T69" fmla="*/ 100 h 1488"/>
                  <a:gd name="T70" fmla="*/ 52 w 2168"/>
                  <a:gd name="T71" fmla="*/ 54 h 1488"/>
                  <a:gd name="T72" fmla="*/ 56 w 2168"/>
                  <a:gd name="T73" fmla="*/ 54 h 1488"/>
                  <a:gd name="T74" fmla="*/ 63 w 2168"/>
                  <a:gd name="T75" fmla="*/ 55 h 1488"/>
                  <a:gd name="T76" fmla="*/ 64 w 2168"/>
                  <a:gd name="T77" fmla="*/ 49 h 1488"/>
                  <a:gd name="T78" fmla="*/ 113 w 2168"/>
                  <a:gd name="T79" fmla="*/ 7 h 1488"/>
                  <a:gd name="T80" fmla="*/ 162 w 2168"/>
                  <a:gd name="T81" fmla="*/ 49 h 1488"/>
                  <a:gd name="T82" fmla="*/ 163 w 2168"/>
                  <a:gd name="T83" fmla="*/ 55 h 1488"/>
                  <a:gd name="T84" fmla="*/ 169 w 2168"/>
                  <a:gd name="T85" fmla="*/ 54 h 1488"/>
                  <a:gd name="T86" fmla="*/ 174 w 2168"/>
                  <a:gd name="T87" fmla="*/ 54 h 1488"/>
                  <a:gd name="T88" fmla="*/ 216 w 2168"/>
                  <a:gd name="T89" fmla="*/ 84 h 1488"/>
                  <a:gd name="T90" fmla="*/ 219 w 2168"/>
                  <a:gd name="T91" fmla="*/ 84 h 1488"/>
                  <a:gd name="T92" fmla="*/ 169 w 2168"/>
                  <a:gd name="T93" fmla="*/ 52 h 1488"/>
                  <a:gd name="T94" fmla="*/ 165 w 2168"/>
                  <a:gd name="T95" fmla="*/ 52 h 1488"/>
                  <a:gd name="T96" fmla="*/ 165 w 2168"/>
                  <a:gd name="T97" fmla="*/ 49 h 1488"/>
                  <a:gd name="T98" fmla="*/ 113 w 2168"/>
                  <a:gd name="T99" fmla="*/ 4 h 1488"/>
                  <a:gd name="T100" fmla="*/ 61 w 2168"/>
                  <a:gd name="T101" fmla="*/ 49 h 1488"/>
                  <a:gd name="T102" fmla="*/ 60 w 2168"/>
                  <a:gd name="T103" fmla="*/ 52 h 1488"/>
                  <a:gd name="T104" fmla="*/ 56 w 2168"/>
                  <a:gd name="T105" fmla="*/ 52 h 1488"/>
                  <a:gd name="T106" fmla="*/ 51 w 2168"/>
                  <a:gd name="T107" fmla="*/ 51 h 1488"/>
                  <a:gd name="T108" fmla="*/ 3 w 2168"/>
                  <a:gd name="T109" fmla="*/ 100 h 1488"/>
                  <a:gd name="T110" fmla="*/ 47 w 2168"/>
                  <a:gd name="T111" fmla="*/ 149 h 1488"/>
                  <a:gd name="T112" fmla="*/ 49 w 2168"/>
                  <a:gd name="T113" fmla="*/ 149 h 14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8" h="1488">
                    <a:moveTo>
                      <a:pt x="742" y="1487"/>
                    </a:moveTo>
                    <a:lnTo>
                      <a:pt x="470" y="1487"/>
                    </a:lnTo>
                    <a:lnTo>
                      <a:pt x="454" y="1484"/>
                    </a:lnTo>
                    <a:cubicBezTo>
                      <a:pt x="195" y="1461"/>
                      <a:pt x="0" y="1242"/>
                      <a:pt x="0" y="975"/>
                    </a:cubicBezTo>
                    <a:cubicBezTo>
                      <a:pt x="0" y="693"/>
                      <a:pt x="224" y="465"/>
                      <a:pt x="500" y="465"/>
                    </a:cubicBezTo>
                    <a:cubicBezTo>
                      <a:pt x="518" y="465"/>
                      <a:pt x="535" y="466"/>
                      <a:pt x="553" y="468"/>
                    </a:cubicBezTo>
                    <a:cubicBezTo>
                      <a:pt x="596" y="197"/>
                      <a:pt x="823" y="0"/>
                      <a:pt x="1091" y="0"/>
                    </a:cubicBezTo>
                    <a:cubicBezTo>
                      <a:pt x="1359" y="0"/>
                      <a:pt x="1585" y="197"/>
                      <a:pt x="1628" y="468"/>
                    </a:cubicBezTo>
                    <a:cubicBezTo>
                      <a:pt x="1646" y="466"/>
                      <a:pt x="1662" y="465"/>
                      <a:pt x="1680" y="465"/>
                    </a:cubicBezTo>
                    <a:cubicBezTo>
                      <a:pt x="1902" y="465"/>
                      <a:pt x="2098" y="617"/>
                      <a:pt x="2161" y="834"/>
                    </a:cubicBezTo>
                    <a:lnTo>
                      <a:pt x="2167" y="858"/>
                    </a:lnTo>
                    <a:lnTo>
                      <a:pt x="2065" y="858"/>
                    </a:lnTo>
                    <a:lnTo>
                      <a:pt x="2061" y="845"/>
                    </a:lnTo>
                    <a:cubicBezTo>
                      <a:pt x="2007" y="676"/>
                      <a:pt x="1854" y="564"/>
                      <a:pt x="1682" y="564"/>
                    </a:cubicBezTo>
                    <a:cubicBezTo>
                      <a:pt x="1667" y="564"/>
                      <a:pt x="1653" y="565"/>
                      <a:pt x="1641" y="566"/>
                    </a:cubicBezTo>
                    <a:lnTo>
                      <a:pt x="1548" y="577"/>
                    </a:lnTo>
                    <a:lnTo>
                      <a:pt x="1534" y="483"/>
                    </a:lnTo>
                    <a:cubicBezTo>
                      <a:pt x="1499" y="261"/>
                      <a:pt x="1313" y="100"/>
                      <a:pt x="1093" y="100"/>
                    </a:cubicBezTo>
                    <a:cubicBezTo>
                      <a:pt x="873" y="100"/>
                      <a:pt x="688" y="262"/>
                      <a:pt x="653" y="483"/>
                    </a:cubicBezTo>
                    <a:lnTo>
                      <a:pt x="639" y="577"/>
                    </a:lnTo>
                    <a:lnTo>
                      <a:pt x="546" y="566"/>
                    </a:lnTo>
                    <a:cubicBezTo>
                      <a:pt x="529" y="565"/>
                      <a:pt x="516" y="564"/>
                      <a:pt x="504" y="564"/>
                    </a:cubicBezTo>
                    <a:cubicBezTo>
                      <a:pt x="283" y="564"/>
                      <a:pt x="103" y="749"/>
                      <a:pt x="103" y="975"/>
                    </a:cubicBezTo>
                    <a:cubicBezTo>
                      <a:pt x="103" y="1190"/>
                      <a:pt x="259" y="1366"/>
                      <a:pt x="467" y="1386"/>
                    </a:cubicBezTo>
                    <a:lnTo>
                      <a:pt x="486" y="1387"/>
                    </a:lnTo>
                    <a:lnTo>
                      <a:pt x="745" y="1387"/>
                    </a:lnTo>
                    <a:cubicBezTo>
                      <a:pt x="772" y="1387"/>
                      <a:pt x="794" y="1408"/>
                      <a:pt x="794" y="1436"/>
                    </a:cubicBezTo>
                    <a:cubicBezTo>
                      <a:pt x="794" y="1463"/>
                      <a:pt x="770" y="1487"/>
                      <a:pt x="742" y="1487"/>
                    </a:cubicBezTo>
                    <a:close/>
                    <a:moveTo>
                      <a:pt x="473" y="1451"/>
                    </a:moveTo>
                    <a:lnTo>
                      <a:pt x="741" y="1451"/>
                    </a:lnTo>
                    <a:cubicBezTo>
                      <a:pt x="749" y="1451"/>
                      <a:pt x="754" y="1444"/>
                      <a:pt x="754" y="1438"/>
                    </a:cubicBezTo>
                    <a:cubicBezTo>
                      <a:pt x="754" y="1431"/>
                      <a:pt x="748" y="1425"/>
                      <a:pt x="741" y="1425"/>
                    </a:cubicBezTo>
                    <a:lnTo>
                      <a:pt x="481" y="1425"/>
                    </a:lnTo>
                    <a:lnTo>
                      <a:pt x="460" y="1423"/>
                    </a:lnTo>
                    <a:cubicBezTo>
                      <a:pt x="233" y="1403"/>
                      <a:pt x="63" y="1211"/>
                      <a:pt x="63" y="977"/>
                    </a:cubicBezTo>
                    <a:cubicBezTo>
                      <a:pt x="63" y="729"/>
                      <a:pt x="258" y="529"/>
                      <a:pt x="499" y="529"/>
                    </a:cubicBezTo>
                    <a:cubicBezTo>
                      <a:pt x="512" y="529"/>
                      <a:pt x="526" y="529"/>
                      <a:pt x="544" y="531"/>
                    </a:cubicBezTo>
                    <a:lnTo>
                      <a:pt x="604" y="538"/>
                    </a:lnTo>
                    <a:lnTo>
                      <a:pt x="613" y="479"/>
                    </a:lnTo>
                    <a:cubicBezTo>
                      <a:pt x="650" y="240"/>
                      <a:pt x="851" y="65"/>
                      <a:pt x="1088" y="65"/>
                    </a:cubicBezTo>
                    <a:cubicBezTo>
                      <a:pt x="1326" y="65"/>
                      <a:pt x="1526" y="240"/>
                      <a:pt x="1563" y="479"/>
                    </a:cubicBezTo>
                    <a:lnTo>
                      <a:pt x="1572" y="538"/>
                    </a:lnTo>
                    <a:lnTo>
                      <a:pt x="1632" y="531"/>
                    </a:lnTo>
                    <a:cubicBezTo>
                      <a:pt x="1646" y="530"/>
                      <a:pt x="1661" y="529"/>
                      <a:pt x="1676" y="529"/>
                    </a:cubicBezTo>
                    <a:cubicBezTo>
                      <a:pt x="1860" y="529"/>
                      <a:pt x="2023" y="646"/>
                      <a:pt x="2087" y="823"/>
                    </a:cubicBezTo>
                    <a:lnTo>
                      <a:pt x="2115" y="823"/>
                    </a:lnTo>
                    <a:cubicBezTo>
                      <a:pt x="2047" y="618"/>
                      <a:pt x="1845" y="482"/>
                      <a:pt x="1629" y="505"/>
                    </a:cubicBezTo>
                    <a:lnTo>
                      <a:pt x="1594" y="509"/>
                    </a:lnTo>
                    <a:lnTo>
                      <a:pt x="1589" y="476"/>
                    </a:lnTo>
                    <a:cubicBezTo>
                      <a:pt x="1549" y="223"/>
                      <a:pt x="1338" y="39"/>
                      <a:pt x="1087" y="39"/>
                    </a:cubicBezTo>
                    <a:cubicBezTo>
                      <a:pt x="836" y="39"/>
                      <a:pt x="625" y="223"/>
                      <a:pt x="584" y="476"/>
                    </a:cubicBezTo>
                    <a:lnTo>
                      <a:pt x="579" y="509"/>
                    </a:lnTo>
                    <a:lnTo>
                      <a:pt x="544" y="505"/>
                    </a:lnTo>
                    <a:cubicBezTo>
                      <a:pt x="529" y="504"/>
                      <a:pt x="512" y="503"/>
                      <a:pt x="495" y="503"/>
                    </a:cubicBezTo>
                    <a:cubicBezTo>
                      <a:pt x="240" y="503"/>
                      <a:pt x="31" y="715"/>
                      <a:pt x="31" y="977"/>
                    </a:cubicBezTo>
                    <a:cubicBezTo>
                      <a:pt x="31" y="1224"/>
                      <a:pt x="213" y="1427"/>
                      <a:pt x="452" y="1449"/>
                    </a:cubicBezTo>
                    <a:lnTo>
                      <a:pt x="473" y="14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48" name="任意多边形 3217"/>
              <p:cNvSpPr>
                <a:spLocks noChangeArrowheads="1"/>
              </p:cNvSpPr>
              <p:nvPr/>
            </p:nvSpPr>
            <p:spPr bwMode="auto">
              <a:xfrm>
                <a:off x="15485" y="5378"/>
                <a:ext cx="170" cy="170"/>
              </a:xfrm>
              <a:custGeom>
                <a:avLst/>
                <a:gdLst>
                  <a:gd name="T0" fmla="*/ 15 w 298"/>
                  <a:gd name="T1" fmla="*/ 31 h 299"/>
                  <a:gd name="T2" fmla="*/ 0 w 298"/>
                  <a:gd name="T3" fmla="*/ 15 h 299"/>
                  <a:gd name="T4" fmla="*/ 15 w 298"/>
                  <a:gd name="T5" fmla="*/ 0 h 299"/>
                  <a:gd name="T6" fmla="*/ 31 w 298"/>
                  <a:gd name="T7" fmla="*/ 15 h 299"/>
                  <a:gd name="T8" fmla="*/ 15 w 298"/>
                  <a:gd name="T9" fmla="*/ 31 h 299"/>
                  <a:gd name="T10" fmla="*/ 15 w 298"/>
                  <a:gd name="T11" fmla="*/ 7 h 299"/>
                  <a:gd name="T12" fmla="*/ 7 w 298"/>
                  <a:gd name="T13" fmla="*/ 15 h 299"/>
                  <a:gd name="T14" fmla="*/ 15 w 298"/>
                  <a:gd name="T15" fmla="*/ 24 h 299"/>
                  <a:gd name="T16" fmla="*/ 24 w 298"/>
                  <a:gd name="T17" fmla="*/ 15 h 299"/>
                  <a:gd name="T18" fmla="*/ 15 w 298"/>
                  <a:gd name="T19" fmla="*/ 7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8" h="299">
                    <a:moveTo>
                      <a:pt x="148" y="298"/>
                    </a:moveTo>
                    <a:cubicBezTo>
                      <a:pt x="67" y="298"/>
                      <a:pt x="0" y="230"/>
                      <a:pt x="0" y="149"/>
                    </a:cubicBezTo>
                    <a:cubicBezTo>
                      <a:pt x="0" y="67"/>
                      <a:pt x="66" y="0"/>
                      <a:pt x="148" y="0"/>
                    </a:cubicBezTo>
                    <a:cubicBezTo>
                      <a:pt x="229" y="0"/>
                      <a:pt x="297" y="67"/>
                      <a:pt x="297" y="149"/>
                    </a:cubicBezTo>
                    <a:cubicBezTo>
                      <a:pt x="297" y="230"/>
                      <a:pt x="231" y="298"/>
                      <a:pt x="148" y="298"/>
                    </a:cubicBezTo>
                    <a:close/>
                    <a:moveTo>
                      <a:pt x="148" y="72"/>
                    </a:moveTo>
                    <a:cubicBezTo>
                      <a:pt x="107" y="72"/>
                      <a:pt x="72" y="106"/>
                      <a:pt x="72" y="149"/>
                    </a:cubicBezTo>
                    <a:cubicBezTo>
                      <a:pt x="72" y="190"/>
                      <a:pt x="106" y="225"/>
                      <a:pt x="148" y="225"/>
                    </a:cubicBezTo>
                    <a:cubicBezTo>
                      <a:pt x="190" y="225"/>
                      <a:pt x="225" y="191"/>
                      <a:pt x="225" y="149"/>
                    </a:cubicBezTo>
                    <a:cubicBezTo>
                      <a:pt x="225" y="106"/>
                      <a:pt x="191" y="72"/>
                      <a:pt x="14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grpSp>
        <p:nvGrpSpPr>
          <p:cNvPr id="979" name="组合 978"/>
          <p:cNvGrpSpPr>
            <a:grpSpLocks noChangeAspect="1"/>
          </p:cNvGrpSpPr>
          <p:nvPr/>
        </p:nvGrpSpPr>
        <p:grpSpPr>
          <a:xfrm>
            <a:off x="5535209" y="7209227"/>
            <a:ext cx="341513" cy="288000"/>
            <a:chOff x="1176338" y="2682875"/>
            <a:chExt cx="557212" cy="469900"/>
          </a:xfrm>
        </p:grpSpPr>
        <p:sp>
          <p:nvSpPr>
            <p:cNvPr id="980" name="任意多边形 81"/>
            <p:cNvSpPr>
              <a:spLocks/>
            </p:cNvSpPr>
            <p:nvPr/>
          </p:nvSpPr>
          <p:spPr bwMode="auto">
            <a:xfrm>
              <a:off x="1176338" y="2682875"/>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981" name="组合 42"/>
            <p:cNvGrpSpPr>
              <a:grpSpLocks noChangeAspect="1"/>
            </p:cNvGrpSpPr>
            <p:nvPr/>
          </p:nvGrpSpPr>
          <p:grpSpPr bwMode="auto">
            <a:xfrm>
              <a:off x="1225801" y="2701485"/>
              <a:ext cx="454130" cy="432000"/>
              <a:chOff x="14938" y="4833"/>
              <a:chExt cx="1259" cy="1195"/>
            </a:xfrm>
            <a:solidFill>
              <a:schemeClr val="bg1"/>
            </a:solidFill>
          </p:grpSpPr>
          <p:sp>
            <p:nvSpPr>
              <p:cNvPr id="982" name="任意多边形 3203"/>
              <p:cNvSpPr>
                <a:spLocks noChangeArrowheads="1"/>
              </p:cNvSpPr>
              <p:nvPr/>
            </p:nvSpPr>
            <p:spPr bwMode="auto">
              <a:xfrm>
                <a:off x="15133" y="5730"/>
                <a:ext cx="850" cy="288"/>
              </a:xfrm>
              <a:custGeom>
                <a:avLst/>
                <a:gdLst>
                  <a:gd name="T0" fmla="*/ 4 w 1498"/>
                  <a:gd name="T1" fmla="*/ 34 h 507"/>
                  <a:gd name="T2" fmla="*/ 35 w 1498"/>
                  <a:gd name="T3" fmla="*/ 34 h 507"/>
                  <a:gd name="T4" fmla="*/ 35 w 1498"/>
                  <a:gd name="T5" fmla="*/ 18 h 507"/>
                  <a:gd name="T6" fmla="*/ 4 w 1498"/>
                  <a:gd name="T7" fmla="*/ 18 h 507"/>
                  <a:gd name="T8" fmla="*/ 4 w 1498"/>
                  <a:gd name="T9" fmla="*/ 34 h 507"/>
                  <a:gd name="T10" fmla="*/ 0 w 1498"/>
                  <a:gd name="T11" fmla="*/ 14 h 507"/>
                  <a:gd name="T12" fmla="*/ 39 w 1498"/>
                  <a:gd name="T13" fmla="*/ 14 h 507"/>
                  <a:gd name="T14" fmla="*/ 39 w 1498"/>
                  <a:gd name="T15" fmla="*/ 37 h 507"/>
                  <a:gd name="T16" fmla="*/ 0 w 1498"/>
                  <a:gd name="T17" fmla="*/ 37 h 507"/>
                  <a:gd name="T18" fmla="*/ 0 w 1498"/>
                  <a:gd name="T19" fmla="*/ 14 h 507"/>
                  <a:gd name="T20" fmla="*/ 62 w 1498"/>
                  <a:gd name="T21" fmla="*/ 34 h 507"/>
                  <a:gd name="T22" fmla="*/ 93 w 1498"/>
                  <a:gd name="T23" fmla="*/ 34 h 507"/>
                  <a:gd name="T24" fmla="*/ 93 w 1498"/>
                  <a:gd name="T25" fmla="*/ 18 h 507"/>
                  <a:gd name="T26" fmla="*/ 62 w 1498"/>
                  <a:gd name="T27" fmla="*/ 18 h 507"/>
                  <a:gd name="T28" fmla="*/ 62 w 1498"/>
                  <a:gd name="T29" fmla="*/ 34 h 507"/>
                  <a:gd name="T30" fmla="*/ 58 w 1498"/>
                  <a:gd name="T31" fmla="*/ 14 h 507"/>
                  <a:gd name="T32" fmla="*/ 97 w 1498"/>
                  <a:gd name="T33" fmla="*/ 14 h 507"/>
                  <a:gd name="T34" fmla="*/ 97 w 1498"/>
                  <a:gd name="T35" fmla="*/ 37 h 507"/>
                  <a:gd name="T36" fmla="*/ 58 w 1498"/>
                  <a:gd name="T37" fmla="*/ 37 h 507"/>
                  <a:gd name="T38" fmla="*/ 58 w 1498"/>
                  <a:gd name="T39" fmla="*/ 14 h 507"/>
                  <a:gd name="T40" fmla="*/ 120 w 1498"/>
                  <a:gd name="T41" fmla="*/ 34 h 507"/>
                  <a:gd name="T42" fmla="*/ 152 w 1498"/>
                  <a:gd name="T43" fmla="*/ 34 h 507"/>
                  <a:gd name="T44" fmla="*/ 152 w 1498"/>
                  <a:gd name="T45" fmla="*/ 18 h 507"/>
                  <a:gd name="T46" fmla="*/ 120 w 1498"/>
                  <a:gd name="T47" fmla="*/ 18 h 507"/>
                  <a:gd name="T48" fmla="*/ 120 w 1498"/>
                  <a:gd name="T49" fmla="*/ 34 h 507"/>
                  <a:gd name="T50" fmla="*/ 116 w 1498"/>
                  <a:gd name="T51" fmla="*/ 14 h 507"/>
                  <a:gd name="T52" fmla="*/ 155 w 1498"/>
                  <a:gd name="T53" fmla="*/ 14 h 507"/>
                  <a:gd name="T54" fmla="*/ 155 w 1498"/>
                  <a:gd name="T55" fmla="*/ 37 h 507"/>
                  <a:gd name="T56" fmla="*/ 116 w 1498"/>
                  <a:gd name="T57" fmla="*/ 37 h 507"/>
                  <a:gd name="T58" fmla="*/ 116 w 1498"/>
                  <a:gd name="T59" fmla="*/ 14 h 507"/>
                  <a:gd name="T60" fmla="*/ 8 w 1498"/>
                  <a:gd name="T61" fmla="*/ 53 h 507"/>
                  <a:gd name="T62" fmla="*/ 8 w 1498"/>
                  <a:gd name="T63" fmla="*/ 49 h 507"/>
                  <a:gd name="T64" fmla="*/ 27 w 1498"/>
                  <a:gd name="T65" fmla="*/ 49 h 507"/>
                  <a:gd name="T66" fmla="*/ 27 w 1498"/>
                  <a:gd name="T67" fmla="*/ 53 h 507"/>
                  <a:gd name="T68" fmla="*/ 8 w 1498"/>
                  <a:gd name="T69" fmla="*/ 53 h 507"/>
                  <a:gd name="T70" fmla="*/ 70 w 1498"/>
                  <a:gd name="T71" fmla="*/ 53 h 507"/>
                  <a:gd name="T72" fmla="*/ 70 w 1498"/>
                  <a:gd name="T73" fmla="*/ 49 h 507"/>
                  <a:gd name="T74" fmla="*/ 89 w 1498"/>
                  <a:gd name="T75" fmla="*/ 49 h 507"/>
                  <a:gd name="T76" fmla="*/ 89 w 1498"/>
                  <a:gd name="T77" fmla="*/ 53 h 507"/>
                  <a:gd name="T78" fmla="*/ 70 w 1498"/>
                  <a:gd name="T79" fmla="*/ 53 h 507"/>
                  <a:gd name="T80" fmla="*/ 18 w 1498"/>
                  <a:gd name="T81" fmla="*/ 4 h 507"/>
                  <a:gd name="T82" fmla="*/ 18 w 1498"/>
                  <a:gd name="T83" fmla="*/ 0 h 507"/>
                  <a:gd name="T84" fmla="*/ 138 w 1498"/>
                  <a:gd name="T85" fmla="*/ 0 h 507"/>
                  <a:gd name="T86" fmla="*/ 138 w 1498"/>
                  <a:gd name="T87" fmla="*/ 4 h 507"/>
                  <a:gd name="T88" fmla="*/ 18 w 1498"/>
                  <a:gd name="T89" fmla="*/ 4 h 507"/>
                  <a:gd name="T90" fmla="*/ 128 w 1498"/>
                  <a:gd name="T91" fmla="*/ 53 h 507"/>
                  <a:gd name="T92" fmla="*/ 128 w 1498"/>
                  <a:gd name="T93" fmla="*/ 49 h 507"/>
                  <a:gd name="T94" fmla="*/ 148 w 1498"/>
                  <a:gd name="T95" fmla="*/ 49 h 507"/>
                  <a:gd name="T96" fmla="*/ 148 w 1498"/>
                  <a:gd name="T97" fmla="*/ 53 h 507"/>
                  <a:gd name="T98" fmla="*/ 128 w 1498"/>
                  <a:gd name="T99" fmla="*/ 53 h 5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98" h="507">
                    <a:moveTo>
                      <a:pt x="37" y="318"/>
                    </a:moveTo>
                    <a:lnTo>
                      <a:pt x="336" y="318"/>
                    </a:lnTo>
                    <a:lnTo>
                      <a:pt x="336" y="168"/>
                    </a:lnTo>
                    <a:lnTo>
                      <a:pt x="37" y="168"/>
                    </a:lnTo>
                    <a:lnTo>
                      <a:pt x="37" y="318"/>
                    </a:lnTo>
                    <a:close/>
                    <a:moveTo>
                      <a:pt x="0" y="131"/>
                    </a:moveTo>
                    <a:lnTo>
                      <a:pt x="374" y="131"/>
                    </a:lnTo>
                    <a:lnTo>
                      <a:pt x="374" y="356"/>
                    </a:lnTo>
                    <a:lnTo>
                      <a:pt x="0" y="356"/>
                    </a:lnTo>
                    <a:lnTo>
                      <a:pt x="0" y="131"/>
                    </a:lnTo>
                    <a:close/>
                    <a:moveTo>
                      <a:pt x="599" y="318"/>
                    </a:moveTo>
                    <a:lnTo>
                      <a:pt x="898" y="318"/>
                    </a:lnTo>
                    <a:lnTo>
                      <a:pt x="898" y="168"/>
                    </a:lnTo>
                    <a:lnTo>
                      <a:pt x="599" y="168"/>
                    </a:lnTo>
                    <a:lnTo>
                      <a:pt x="599" y="318"/>
                    </a:lnTo>
                    <a:close/>
                    <a:moveTo>
                      <a:pt x="562" y="131"/>
                    </a:moveTo>
                    <a:lnTo>
                      <a:pt x="936" y="131"/>
                    </a:lnTo>
                    <a:lnTo>
                      <a:pt x="936" y="356"/>
                    </a:lnTo>
                    <a:lnTo>
                      <a:pt x="562" y="356"/>
                    </a:lnTo>
                    <a:lnTo>
                      <a:pt x="562" y="131"/>
                    </a:lnTo>
                    <a:close/>
                    <a:moveTo>
                      <a:pt x="1161" y="318"/>
                    </a:moveTo>
                    <a:lnTo>
                      <a:pt x="1459" y="318"/>
                    </a:lnTo>
                    <a:lnTo>
                      <a:pt x="1459" y="168"/>
                    </a:lnTo>
                    <a:lnTo>
                      <a:pt x="1161" y="168"/>
                    </a:lnTo>
                    <a:lnTo>
                      <a:pt x="1161" y="318"/>
                    </a:lnTo>
                    <a:close/>
                    <a:moveTo>
                      <a:pt x="1124" y="131"/>
                    </a:moveTo>
                    <a:lnTo>
                      <a:pt x="1497" y="131"/>
                    </a:lnTo>
                    <a:lnTo>
                      <a:pt x="1497" y="356"/>
                    </a:lnTo>
                    <a:lnTo>
                      <a:pt x="1124" y="356"/>
                    </a:lnTo>
                    <a:lnTo>
                      <a:pt x="1124" y="131"/>
                    </a:lnTo>
                    <a:close/>
                    <a:moveTo>
                      <a:pt x="75" y="506"/>
                    </a:moveTo>
                    <a:lnTo>
                      <a:pt x="75" y="469"/>
                    </a:lnTo>
                    <a:lnTo>
                      <a:pt x="262" y="469"/>
                    </a:lnTo>
                    <a:lnTo>
                      <a:pt x="262" y="506"/>
                    </a:lnTo>
                    <a:lnTo>
                      <a:pt x="75" y="506"/>
                    </a:lnTo>
                    <a:close/>
                    <a:moveTo>
                      <a:pt x="674" y="506"/>
                    </a:moveTo>
                    <a:lnTo>
                      <a:pt x="674" y="469"/>
                    </a:lnTo>
                    <a:lnTo>
                      <a:pt x="862" y="469"/>
                    </a:lnTo>
                    <a:lnTo>
                      <a:pt x="862" y="506"/>
                    </a:lnTo>
                    <a:lnTo>
                      <a:pt x="674" y="506"/>
                    </a:lnTo>
                    <a:close/>
                    <a:moveTo>
                      <a:pt x="168" y="38"/>
                    </a:moveTo>
                    <a:lnTo>
                      <a:pt x="168" y="0"/>
                    </a:lnTo>
                    <a:lnTo>
                      <a:pt x="1328" y="0"/>
                    </a:lnTo>
                    <a:lnTo>
                      <a:pt x="1328" y="38"/>
                    </a:lnTo>
                    <a:lnTo>
                      <a:pt x="168" y="38"/>
                    </a:lnTo>
                    <a:close/>
                    <a:moveTo>
                      <a:pt x="1235" y="506"/>
                    </a:moveTo>
                    <a:lnTo>
                      <a:pt x="1235" y="469"/>
                    </a:lnTo>
                    <a:lnTo>
                      <a:pt x="1422" y="469"/>
                    </a:lnTo>
                    <a:lnTo>
                      <a:pt x="1422" y="506"/>
                    </a:lnTo>
                    <a:lnTo>
                      <a:pt x="1235"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3" name="任意多边形 3204"/>
              <p:cNvSpPr>
                <a:spLocks noChangeArrowheads="1"/>
              </p:cNvSpPr>
              <p:nvPr/>
            </p:nvSpPr>
            <p:spPr bwMode="auto">
              <a:xfrm>
                <a:off x="15123" y="5720"/>
                <a:ext cx="870" cy="308"/>
              </a:xfrm>
              <a:custGeom>
                <a:avLst/>
                <a:gdLst>
                  <a:gd name="T0" fmla="*/ 128 w 1535"/>
                  <a:gd name="T1" fmla="*/ 56 h 543"/>
                  <a:gd name="T2" fmla="*/ 151 w 1535"/>
                  <a:gd name="T3" fmla="*/ 49 h 543"/>
                  <a:gd name="T4" fmla="*/ 131 w 1535"/>
                  <a:gd name="T5" fmla="*/ 52 h 543"/>
                  <a:gd name="T6" fmla="*/ 147 w 1535"/>
                  <a:gd name="T7" fmla="*/ 52 h 543"/>
                  <a:gd name="T8" fmla="*/ 92 w 1535"/>
                  <a:gd name="T9" fmla="*/ 56 h 543"/>
                  <a:gd name="T10" fmla="*/ 70 w 1535"/>
                  <a:gd name="T11" fmla="*/ 49 h 543"/>
                  <a:gd name="T12" fmla="*/ 92 w 1535"/>
                  <a:gd name="T13" fmla="*/ 56 h 543"/>
                  <a:gd name="T14" fmla="*/ 89 w 1535"/>
                  <a:gd name="T15" fmla="*/ 52 h 543"/>
                  <a:gd name="T16" fmla="*/ 73 w 1535"/>
                  <a:gd name="T17" fmla="*/ 52 h 543"/>
                  <a:gd name="T18" fmla="*/ 8 w 1535"/>
                  <a:gd name="T19" fmla="*/ 56 h 543"/>
                  <a:gd name="T20" fmla="*/ 31 w 1535"/>
                  <a:gd name="T21" fmla="*/ 49 h 543"/>
                  <a:gd name="T22" fmla="*/ 11 w 1535"/>
                  <a:gd name="T23" fmla="*/ 52 h 543"/>
                  <a:gd name="T24" fmla="*/ 27 w 1535"/>
                  <a:gd name="T25" fmla="*/ 52 h 543"/>
                  <a:gd name="T26" fmla="*/ 158 w 1535"/>
                  <a:gd name="T27" fmla="*/ 40 h 543"/>
                  <a:gd name="T28" fmla="*/ 116 w 1535"/>
                  <a:gd name="T29" fmla="*/ 14 h 543"/>
                  <a:gd name="T30" fmla="*/ 158 w 1535"/>
                  <a:gd name="T31" fmla="*/ 40 h 543"/>
                  <a:gd name="T32" fmla="*/ 155 w 1535"/>
                  <a:gd name="T33" fmla="*/ 37 h 543"/>
                  <a:gd name="T34" fmla="*/ 155 w 1535"/>
                  <a:gd name="T35" fmla="*/ 18 h 543"/>
                  <a:gd name="T36" fmla="*/ 120 w 1535"/>
                  <a:gd name="T37" fmla="*/ 37 h 543"/>
                  <a:gd name="T38" fmla="*/ 120 w 1535"/>
                  <a:gd name="T39" fmla="*/ 18 h 543"/>
                  <a:gd name="T40" fmla="*/ 100 w 1535"/>
                  <a:gd name="T41" fmla="*/ 40 h 543"/>
                  <a:gd name="T42" fmla="*/ 58 w 1535"/>
                  <a:gd name="T43" fmla="*/ 14 h 543"/>
                  <a:gd name="T44" fmla="*/ 100 w 1535"/>
                  <a:gd name="T45" fmla="*/ 40 h 543"/>
                  <a:gd name="T46" fmla="*/ 97 w 1535"/>
                  <a:gd name="T47" fmla="*/ 37 h 543"/>
                  <a:gd name="T48" fmla="*/ 96 w 1535"/>
                  <a:gd name="T49" fmla="*/ 18 h 543"/>
                  <a:gd name="T50" fmla="*/ 62 w 1535"/>
                  <a:gd name="T51" fmla="*/ 37 h 543"/>
                  <a:gd name="T52" fmla="*/ 62 w 1535"/>
                  <a:gd name="T53" fmla="*/ 18 h 543"/>
                  <a:gd name="T54" fmla="*/ 43 w 1535"/>
                  <a:gd name="T55" fmla="*/ 40 h 543"/>
                  <a:gd name="T56" fmla="*/ 0 w 1535"/>
                  <a:gd name="T57" fmla="*/ 14 h 543"/>
                  <a:gd name="T58" fmla="*/ 43 w 1535"/>
                  <a:gd name="T59" fmla="*/ 40 h 543"/>
                  <a:gd name="T60" fmla="*/ 39 w 1535"/>
                  <a:gd name="T61" fmla="*/ 37 h 543"/>
                  <a:gd name="T62" fmla="*/ 39 w 1535"/>
                  <a:gd name="T63" fmla="*/ 18 h 543"/>
                  <a:gd name="T64" fmla="*/ 4 w 1535"/>
                  <a:gd name="T65" fmla="*/ 37 h 543"/>
                  <a:gd name="T66" fmla="*/ 4 w 1535"/>
                  <a:gd name="T67" fmla="*/ 18 h 543"/>
                  <a:gd name="T68" fmla="*/ 124 w 1535"/>
                  <a:gd name="T69" fmla="*/ 33 h 543"/>
                  <a:gd name="T70" fmla="*/ 151 w 1535"/>
                  <a:gd name="T71" fmla="*/ 21 h 543"/>
                  <a:gd name="T72" fmla="*/ 124 w 1535"/>
                  <a:gd name="T73" fmla="*/ 33 h 543"/>
                  <a:gd name="T74" fmla="*/ 93 w 1535"/>
                  <a:gd name="T75" fmla="*/ 33 h 543"/>
                  <a:gd name="T76" fmla="*/ 66 w 1535"/>
                  <a:gd name="T77" fmla="*/ 21 h 543"/>
                  <a:gd name="T78" fmla="*/ 8 w 1535"/>
                  <a:gd name="T79" fmla="*/ 33 h 543"/>
                  <a:gd name="T80" fmla="*/ 35 w 1535"/>
                  <a:gd name="T81" fmla="*/ 21 h 543"/>
                  <a:gd name="T82" fmla="*/ 8 w 1535"/>
                  <a:gd name="T83" fmla="*/ 33 h 543"/>
                  <a:gd name="T84" fmla="*/ 18 w 1535"/>
                  <a:gd name="T85" fmla="*/ 8 h 543"/>
                  <a:gd name="T86" fmla="*/ 141 w 1535"/>
                  <a:gd name="T87" fmla="*/ 0 h 543"/>
                  <a:gd name="T88" fmla="*/ 21 w 1535"/>
                  <a:gd name="T89" fmla="*/ 4 h 543"/>
                  <a:gd name="T90" fmla="*/ 137 w 1535"/>
                  <a:gd name="T91" fmla="*/ 3 h 5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35" h="543">
                    <a:moveTo>
                      <a:pt x="1459" y="542"/>
                    </a:moveTo>
                    <a:lnTo>
                      <a:pt x="1236" y="542"/>
                    </a:lnTo>
                    <a:lnTo>
                      <a:pt x="1236" y="469"/>
                    </a:lnTo>
                    <a:lnTo>
                      <a:pt x="1459" y="469"/>
                    </a:lnTo>
                    <a:lnTo>
                      <a:pt x="1459" y="542"/>
                    </a:lnTo>
                    <a:close/>
                    <a:moveTo>
                      <a:pt x="1272" y="506"/>
                    </a:moveTo>
                    <a:lnTo>
                      <a:pt x="1423" y="506"/>
                    </a:lnTo>
                    <a:lnTo>
                      <a:pt x="1423" y="505"/>
                    </a:lnTo>
                    <a:lnTo>
                      <a:pt x="1272" y="506"/>
                    </a:lnTo>
                    <a:close/>
                    <a:moveTo>
                      <a:pt x="898" y="542"/>
                    </a:moveTo>
                    <a:lnTo>
                      <a:pt x="674" y="542"/>
                    </a:lnTo>
                    <a:lnTo>
                      <a:pt x="674" y="469"/>
                    </a:lnTo>
                    <a:lnTo>
                      <a:pt x="898" y="469"/>
                    </a:lnTo>
                    <a:lnTo>
                      <a:pt x="898" y="542"/>
                    </a:lnTo>
                    <a:close/>
                    <a:moveTo>
                      <a:pt x="711" y="506"/>
                    </a:moveTo>
                    <a:lnTo>
                      <a:pt x="863" y="506"/>
                    </a:lnTo>
                    <a:lnTo>
                      <a:pt x="863" y="505"/>
                    </a:lnTo>
                    <a:lnTo>
                      <a:pt x="711" y="506"/>
                    </a:lnTo>
                    <a:close/>
                    <a:moveTo>
                      <a:pt x="298" y="542"/>
                    </a:moveTo>
                    <a:lnTo>
                      <a:pt x="74" y="542"/>
                    </a:lnTo>
                    <a:lnTo>
                      <a:pt x="74" y="469"/>
                    </a:lnTo>
                    <a:lnTo>
                      <a:pt x="298" y="469"/>
                    </a:lnTo>
                    <a:lnTo>
                      <a:pt x="298" y="542"/>
                    </a:lnTo>
                    <a:close/>
                    <a:moveTo>
                      <a:pt x="112" y="506"/>
                    </a:moveTo>
                    <a:lnTo>
                      <a:pt x="263" y="506"/>
                    </a:lnTo>
                    <a:lnTo>
                      <a:pt x="263" y="505"/>
                    </a:lnTo>
                    <a:lnTo>
                      <a:pt x="112" y="506"/>
                    </a:lnTo>
                    <a:close/>
                    <a:moveTo>
                      <a:pt x="1534" y="392"/>
                    </a:moveTo>
                    <a:lnTo>
                      <a:pt x="1124" y="392"/>
                    </a:lnTo>
                    <a:lnTo>
                      <a:pt x="1124" y="131"/>
                    </a:lnTo>
                    <a:lnTo>
                      <a:pt x="1534" y="131"/>
                    </a:lnTo>
                    <a:lnTo>
                      <a:pt x="1534" y="392"/>
                    </a:lnTo>
                    <a:close/>
                    <a:moveTo>
                      <a:pt x="1161" y="356"/>
                    </a:moveTo>
                    <a:lnTo>
                      <a:pt x="1498" y="356"/>
                    </a:lnTo>
                    <a:lnTo>
                      <a:pt x="1498" y="168"/>
                    </a:lnTo>
                    <a:lnTo>
                      <a:pt x="1496" y="168"/>
                    </a:lnTo>
                    <a:lnTo>
                      <a:pt x="1496" y="355"/>
                    </a:lnTo>
                    <a:lnTo>
                      <a:pt x="1162" y="355"/>
                    </a:lnTo>
                    <a:lnTo>
                      <a:pt x="1162" y="168"/>
                    </a:lnTo>
                    <a:lnTo>
                      <a:pt x="1161" y="168"/>
                    </a:lnTo>
                    <a:lnTo>
                      <a:pt x="1161" y="356"/>
                    </a:lnTo>
                    <a:close/>
                    <a:moveTo>
                      <a:pt x="973" y="392"/>
                    </a:moveTo>
                    <a:lnTo>
                      <a:pt x="562" y="392"/>
                    </a:lnTo>
                    <a:lnTo>
                      <a:pt x="562" y="131"/>
                    </a:lnTo>
                    <a:lnTo>
                      <a:pt x="973" y="131"/>
                    </a:lnTo>
                    <a:lnTo>
                      <a:pt x="973" y="392"/>
                    </a:lnTo>
                    <a:close/>
                    <a:moveTo>
                      <a:pt x="599" y="356"/>
                    </a:moveTo>
                    <a:lnTo>
                      <a:pt x="937" y="356"/>
                    </a:lnTo>
                    <a:lnTo>
                      <a:pt x="937" y="168"/>
                    </a:lnTo>
                    <a:lnTo>
                      <a:pt x="935" y="168"/>
                    </a:lnTo>
                    <a:lnTo>
                      <a:pt x="935" y="355"/>
                    </a:lnTo>
                    <a:lnTo>
                      <a:pt x="600" y="355"/>
                    </a:lnTo>
                    <a:lnTo>
                      <a:pt x="600" y="168"/>
                    </a:lnTo>
                    <a:lnTo>
                      <a:pt x="599" y="168"/>
                    </a:lnTo>
                    <a:lnTo>
                      <a:pt x="599" y="356"/>
                    </a:lnTo>
                    <a:close/>
                    <a:moveTo>
                      <a:pt x="411" y="392"/>
                    </a:moveTo>
                    <a:lnTo>
                      <a:pt x="0" y="392"/>
                    </a:lnTo>
                    <a:lnTo>
                      <a:pt x="0" y="131"/>
                    </a:lnTo>
                    <a:lnTo>
                      <a:pt x="411" y="131"/>
                    </a:lnTo>
                    <a:lnTo>
                      <a:pt x="411" y="392"/>
                    </a:lnTo>
                    <a:close/>
                    <a:moveTo>
                      <a:pt x="37" y="356"/>
                    </a:moveTo>
                    <a:lnTo>
                      <a:pt x="375" y="356"/>
                    </a:lnTo>
                    <a:lnTo>
                      <a:pt x="375" y="168"/>
                    </a:lnTo>
                    <a:lnTo>
                      <a:pt x="373" y="168"/>
                    </a:lnTo>
                    <a:lnTo>
                      <a:pt x="373" y="355"/>
                    </a:lnTo>
                    <a:lnTo>
                      <a:pt x="38" y="355"/>
                    </a:lnTo>
                    <a:lnTo>
                      <a:pt x="38" y="168"/>
                    </a:lnTo>
                    <a:lnTo>
                      <a:pt x="37" y="168"/>
                    </a:lnTo>
                    <a:lnTo>
                      <a:pt x="37" y="356"/>
                    </a:lnTo>
                    <a:close/>
                    <a:moveTo>
                      <a:pt x="1198" y="318"/>
                    </a:moveTo>
                    <a:lnTo>
                      <a:pt x="1460" y="318"/>
                    </a:lnTo>
                    <a:lnTo>
                      <a:pt x="1460" y="204"/>
                    </a:lnTo>
                    <a:lnTo>
                      <a:pt x="1198" y="204"/>
                    </a:lnTo>
                    <a:lnTo>
                      <a:pt x="1198" y="318"/>
                    </a:lnTo>
                    <a:close/>
                    <a:moveTo>
                      <a:pt x="636" y="318"/>
                    </a:moveTo>
                    <a:lnTo>
                      <a:pt x="899" y="318"/>
                    </a:lnTo>
                    <a:lnTo>
                      <a:pt x="899" y="204"/>
                    </a:lnTo>
                    <a:lnTo>
                      <a:pt x="636" y="204"/>
                    </a:lnTo>
                    <a:lnTo>
                      <a:pt x="636" y="318"/>
                    </a:lnTo>
                    <a:close/>
                    <a:moveTo>
                      <a:pt x="74" y="318"/>
                    </a:moveTo>
                    <a:lnTo>
                      <a:pt x="337" y="318"/>
                    </a:lnTo>
                    <a:lnTo>
                      <a:pt x="337" y="204"/>
                    </a:lnTo>
                    <a:lnTo>
                      <a:pt x="74" y="204"/>
                    </a:lnTo>
                    <a:lnTo>
                      <a:pt x="74" y="318"/>
                    </a:lnTo>
                    <a:close/>
                    <a:moveTo>
                      <a:pt x="1366" y="74"/>
                    </a:moveTo>
                    <a:lnTo>
                      <a:pt x="169" y="74"/>
                    </a:lnTo>
                    <a:lnTo>
                      <a:pt x="169" y="0"/>
                    </a:lnTo>
                    <a:lnTo>
                      <a:pt x="1366" y="0"/>
                    </a:lnTo>
                    <a:lnTo>
                      <a:pt x="1366" y="74"/>
                    </a:lnTo>
                    <a:close/>
                    <a:moveTo>
                      <a:pt x="205" y="37"/>
                    </a:moveTo>
                    <a:lnTo>
                      <a:pt x="1329" y="37"/>
                    </a:lnTo>
                    <a:lnTo>
                      <a:pt x="1329" y="36"/>
                    </a:lnTo>
                    <a:lnTo>
                      <a:pt x="20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4" name="任意多边形 3205"/>
              <p:cNvSpPr>
                <a:spLocks noChangeArrowheads="1"/>
              </p:cNvSpPr>
              <p:nvPr/>
            </p:nvSpPr>
            <p:spPr bwMode="auto">
              <a:xfrm>
                <a:off x="15218" y="5520"/>
                <a:ext cx="680" cy="498"/>
              </a:xfrm>
              <a:custGeom>
                <a:avLst/>
                <a:gdLst>
                  <a:gd name="T0" fmla="*/ 66 w 1198"/>
                  <a:gd name="T1" fmla="*/ 91 h 879"/>
                  <a:gd name="T2" fmla="*/ 62 w 1198"/>
                  <a:gd name="T3" fmla="*/ 91 h 879"/>
                  <a:gd name="T4" fmla="*/ 62 w 1198"/>
                  <a:gd name="T5" fmla="*/ 74 h 879"/>
                  <a:gd name="T6" fmla="*/ 66 w 1198"/>
                  <a:gd name="T7" fmla="*/ 74 h 879"/>
                  <a:gd name="T8" fmla="*/ 66 w 1198"/>
                  <a:gd name="T9" fmla="*/ 91 h 879"/>
                  <a:gd name="T10" fmla="*/ 66 w 1198"/>
                  <a:gd name="T11" fmla="*/ 52 h 879"/>
                  <a:gd name="T12" fmla="*/ 62 w 1198"/>
                  <a:gd name="T13" fmla="*/ 52 h 879"/>
                  <a:gd name="T14" fmla="*/ 62 w 1198"/>
                  <a:gd name="T15" fmla="*/ 0 h 879"/>
                  <a:gd name="T16" fmla="*/ 66 w 1198"/>
                  <a:gd name="T17" fmla="*/ 0 h 879"/>
                  <a:gd name="T18" fmla="*/ 66 w 1198"/>
                  <a:gd name="T19" fmla="*/ 52 h 879"/>
                  <a:gd name="T20" fmla="*/ 124 w 1198"/>
                  <a:gd name="T21" fmla="*/ 91 h 879"/>
                  <a:gd name="T22" fmla="*/ 120 w 1198"/>
                  <a:gd name="T23" fmla="*/ 91 h 879"/>
                  <a:gd name="T24" fmla="*/ 120 w 1198"/>
                  <a:gd name="T25" fmla="*/ 74 h 879"/>
                  <a:gd name="T26" fmla="*/ 124 w 1198"/>
                  <a:gd name="T27" fmla="*/ 74 h 879"/>
                  <a:gd name="T28" fmla="*/ 124 w 1198"/>
                  <a:gd name="T29" fmla="*/ 91 h 879"/>
                  <a:gd name="T30" fmla="*/ 124 w 1198"/>
                  <a:gd name="T31" fmla="*/ 53 h 879"/>
                  <a:gd name="T32" fmla="*/ 120 w 1198"/>
                  <a:gd name="T33" fmla="*/ 53 h 879"/>
                  <a:gd name="T34" fmla="*/ 120 w 1198"/>
                  <a:gd name="T35" fmla="*/ 39 h 879"/>
                  <a:gd name="T36" fmla="*/ 124 w 1198"/>
                  <a:gd name="T37" fmla="*/ 39 h 879"/>
                  <a:gd name="T38" fmla="*/ 124 w 1198"/>
                  <a:gd name="T39" fmla="*/ 53 h 879"/>
                  <a:gd name="T40" fmla="*/ 4 w 1198"/>
                  <a:gd name="T41" fmla="*/ 53 h 879"/>
                  <a:gd name="T42" fmla="*/ 0 w 1198"/>
                  <a:gd name="T43" fmla="*/ 53 h 879"/>
                  <a:gd name="T44" fmla="*/ 0 w 1198"/>
                  <a:gd name="T45" fmla="*/ 39 h 879"/>
                  <a:gd name="T46" fmla="*/ 4 w 1198"/>
                  <a:gd name="T47" fmla="*/ 39 h 879"/>
                  <a:gd name="T48" fmla="*/ 4 w 1198"/>
                  <a:gd name="T49" fmla="*/ 53 h 879"/>
                  <a:gd name="T50" fmla="*/ 4 w 1198"/>
                  <a:gd name="T51" fmla="*/ 91 h 879"/>
                  <a:gd name="T52" fmla="*/ 0 w 1198"/>
                  <a:gd name="T53" fmla="*/ 91 h 879"/>
                  <a:gd name="T54" fmla="*/ 0 w 1198"/>
                  <a:gd name="T55" fmla="*/ 74 h 879"/>
                  <a:gd name="T56" fmla="*/ 4 w 1198"/>
                  <a:gd name="T57" fmla="*/ 74 h 879"/>
                  <a:gd name="T58" fmla="*/ 4 w 1198"/>
                  <a:gd name="T59" fmla="*/ 91 h 8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98" h="879">
                    <a:moveTo>
                      <a:pt x="636" y="878"/>
                    </a:moveTo>
                    <a:lnTo>
                      <a:pt x="598" y="878"/>
                    </a:lnTo>
                    <a:lnTo>
                      <a:pt x="598" y="723"/>
                    </a:lnTo>
                    <a:lnTo>
                      <a:pt x="636" y="723"/>
                    </a:lnTo>
                    <a:lnTo>
                      <a:pt x="636" y="878"/>
                    </a:lnTo>
                    <a:close/>
                    <a:moveTo>
                      <a:pt x="636" y="503"/>
                    </a:moveTo>
                    <a:lnTo>
                      <a:pt x="598" y="503"/>
                    </a:lnTo>
                    <a:lnTo>
                      <a:pt x="598" y="0"/>
                    </a:lnTo>
                    <a:lnTo>
                      <a:pt x="636" y="0"/>
                    </a:lnTo>
                    <a:lnTo>
                      <a:pt x="636" y="503"/>
                    </a:lnTo>
                    <a:close/>
                    <a:moveTo>
                      <a:pt x="1197" y="878"/>
                    </a:moveTo>
                    <a:lnTo>
                      <a:pt x="1159" y="878"/>
                    </a:lnTo>
                    <a:lnTo>
                      <a:pt x="1159" y="723"/>
                    </a:lnTo>
                    <a:lnTo>
                      <a:pt x="1197" y="723"/>
                    </a:lnTo>
                    <a:lnTo>
                      <a:pt x="1197" y="878"/>
                    </a:lnTo>
                    <a:close/>
                    <a:moveTo>
                      <a:pt x="1197" y="513"/>
                    </a:moveTo>
                    <a:lnTo>
                      <a:pt x="1159" y="513"/>
                    </a:lnTo>
                    <a:lnTo>
                      <a:pt x="1159" y="372"/>
                    </a:lnTo>
                    <a:lnTo>
                      <a:pt x="1197" y="372"/>
                    </a:lnTo>
                    <a:lnTo>
                      <a:pt x="1197" y="513"/>
                    </a:lnTo>
                    <a:close/>
                    <a:moveTo>
                      <a:pt x="37" y="513"/>
                    </a:moveTo>
                    <a:lnTo>
                      <a:pt x="0" y="513"/>
                    </a:lnTo>
                    <a:lnTo>
                      <a:pt x="0" y="372"/>
                    </a:lnTo>
                    <a:lnTo>
                      <a:pt x="37" y="372"/>
                    </a:lnTo>
                    <a:lnTo>
                      <a:pt x="37" y="513"/>
                    </a:lnTo>
                    <a:close/>
                    <a:moveTo>
                      <a:pt x="37" y="878"/>
                    </a:moveTo>
                    <a:lnTo>
                      <a:pt x="0" y="878"/>
                    </a:lnTo>
                    <a:lnTo>
                      <a:pt x="0" y="723"/>
                    </a:lnTo>
                    <a:lnTo>
                      <a:pt x="37" y="723"/>
                    </a:lnTo>
                    <a:lnTo>
                      <a:pt x="37" y="8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5" name="任意多边形 3206"/>
              <p:cNvSpPr>
                <a:spLocks noChangeArrowheads="1"/>
              </p:cNvSpPr>
              <p:nvPr/>
            </p:nvSpPr>
            <p:spPr bwMode="auto">
              <a:xfrm>
                <a:off x="15208" y="5510"/>
                <a:ext cx="700" cy="518"/>
              </a:xfrm>
              <a:custGeom>
                <a:avLst/>
                <a:gdLst>
                  <a:gd name="T0" fmla="*/ 128 w 1234"/>
                  <a:gd name="T1" fmla="*/ 94 h 915"/>
                  <a:gd name="T2" fmla="*/ 120 w 1234"/>
                  <a:gd name="T3" fmla="*/ 94 h 915"/>
                  <a:gd name="T4" fmla="*/ 120 w 1234"/>
                  <a:gd name="T5" fmla="*/ 74 h 915"/>
                  <a:gd name="T6" fmla="*/ 128 w 1234"/>
                  <a:gd name="T7" fmla="*/ 74 h 915"/>
                  <a:gd name="T8" fmla="*/ 128 w 1234"/>
                  <a:gd name="T9" fmla="*/ 94 h 915"/>
                  <a:gd name="T10" fmla="*/ 124 w 1234"/>
                  <a:gd name="T11" fmla="*/ 90 h 915"/>
                  <a:gd name="T12" fmla="*/ 124 w 1234"/>
                  <a:gd name="T13" fmla="*/ 90 h 915"/>
                  <a:gd name="T14" fmla="*/ 124 w 1234"/>
                  <a:gd name="T15" fmla="*/ 78 h 915"/>
                  <a:gd name="T16" fmla="*/ 124 w 1234"/>
                  <a:gd name="T17" fmla="*/ 78 h 915"/>
                  <a:gd name="T18" fmla="*/ 124 w 1234"/>
                  <a:gd name="T19" fmla="*/ 90 h 915"/>
                  <a:gd name="T20" fmla="*/ 70 w 1234"/>
                  <a:gd name="T21" fmla="*/ 94 h 915"/>
                  <a:gd name="T22" fmla="*/ 62 w 1234"/>
                  <a:gd name="T23" fmla="*/ 94 h 915"/>
                  <a:gd name="T24" fmla="*/ 62 w 1234"/>
                  <a:gd name="T25" fmla="*/ 74 h 915"/>
                  <a:gd name="T26" fmla="*/ 70 w 1234"/>
                  <a:gd name="T27" fmla="*/ 74 h 915"/>
                  <a:gd name="T28" fmla="*/ 70 w 1234"/>
                  <a:gd name="T29" fmla="*/ 94 h 915"/>
                  <a:gd name="T30" fmla="*/ 66 w 1234"/>
                  <a:gd name="T31" fmla="*/ 90 h 915"/>
                  <a:gd name="T32" fmla="*/ 66 w 1234"/>
                  <a:gd name="T33" fmla="*/ 90 h 915"/>
                  <a:gd name="T34" fmla="*/ 66 w 1234"/>
                  <a:gd name="T35" fmla="*/ 78 h 915"/>
                  <a:gd name="T36" fmla="*/ 66 w 1234"/>
                  <a:gd name="T37" fmla="*/ 78 h 915"/>
                  <a:gd name="T38" fmla="*/ 66 w 1234"/>
                  <a:gd name="T39" fmla="*/ 90 h 915"/>
                  <a:gd name="T40" fmla="*/ 7 w 1234"/>
                  <a:gd name="T41" fmla="*/ 94 h 915"/>
                  <a:gd name="T42" fmla="*/ 0 w 1234"/>
                  <a:gd name="T43" fmla="*/ 94 h 915"/>
                  <a:gd name="T44" fmla="*/ 0 w 1234"/>
                  <a:gd name="T45" fmla="*/ 74 h 915"/>
                  <a:gd name="T46" fmla="*/ 7 w 1234"/>
                  <a:gd name="T47" fmla="*/ 74 h 915"/>
                  <a:gd name="T48" fmla="*/ 7 w 1234"/>
                  <a:gd name="T49" fmla="*/ 94 h 915"/>
                  <a:gd name="T50" fmla="*/ 3 w 1234"/>
                  <a:gd name="T51" fmla="*/ 90 h 915"/>
                  <a:gd name="T52" fmla="*/ 3 w 1234"/>
                  <a:gd name="T53" fmla="*/ 90 h 915"/>
                  <a:gd name="T54" fmla="*/ 4 w 1234"/>
                  <a:gd name="T55" fmla="*/ 78 h 915"/>
                  <a:gd name="T56" fmla="*/ 3 w 1234"/>
                  <a:gd name="T57" fmla="*/ 78 h 915"/>
                  <a:gd name="T58" fmla="*/ 3 w 1234"/>
                  <a:gd name="T59" fmla="*/ 90 h 915"/>
                  <a:gd name="T60" fmla="*/ 128 w 1234"/>
                  <a:gd name="T61" fmla="*/ 57 h 915"/>
                  <a:gd name="T62" fmla="*/ 120 w 1234"/>
                  <a:gd name="T63" fmla="*/ 57 h 915"/>
                  <a:gd name="T64" fmla="*/ 120 w 1234"/>
                  <a:gd name="T65" fmla="*/ 38 h 915"/>
                  <a:gd name="T66" fmla="*/ 128 w 1234"/>
                  <a:gd name="T67" fmla="*/ 38 h 915"/>
                  <a:gd name="T68" fmla="*/ 128 w 1234"/>
                  <a:gd name="T69" fmla="*/ 57 h 915"/>
                  <a:gd name="T70" fmla="*/ 124 w 1234"/>
                  <a:gd name="T71" fmla="*/ 53 h 915"/>
                  <a:gd name="T72" fmla="*/ 124 w 1234"/>
                  <a:gd name="T73" fmla="*/ 53 h 915"/>
                  <a:gd name="T74" fmla="*/ 124 w 1234"/>
                  <a:gd name="T75" fmla="*/ 42 h 915"/>
                  <a:gd name="T76" fmla="*/ 124 w 1234"/>
                  <a:gd name="T77" fmla="*/ 42 h 915"/>
                  <a:gd name="T78" fmla="*/ 124 w 1234"/>
                  <a:gd name="T79" fmla="*/ 53 h 915"/>
                  <a:gd name="T80" fmla="*/ 7 w 1234"/>
                  <a:gd name="T81" fmla="*/ 57 h 915"/>
                  <a:gd name="T82" fmla="*/ 0 w 1234"/>
                  <a:gd name="T83" fmla="*/ 57 h 915"/>
                  <a:gd name="T84" fmla="*/ 0 w 1234"/>
                  <a:gd name="T85" fmla="*/ 38 h 915"/>
                  <a:gd name="T86" fmla="*/ 7 w 1234"/>
                  <a:gd name="T87" fmla="*/ 38 h 915"/>
                  <a:gd name="T88" fmla="*/ 7 w 1234"/>
                  <a:gd name="T89" fmla="*/ 57 h 915"/>
                  <a:gd name="T90" fmla="*/ 3 w 1234"/>
                  <a:gd name="T91" fmla="*/ 53 h 915"/>
                  <a:gd name="T92" fmla="*/ 3 w 1234"/>
                  <a:gd name="T93" fmla="*/ 53 h 915"/>
                  <a:gd name="T94" fmla="*/ 4 w 1234"/>
                  <a:gd name="T95" fmla="*/ 42 h 915"/>
                  <a:gd name="T96" fmla="*/ 3 w 1234"/>
                  <a:gd name="T97" fmla="*/ 42 h 915"/>
                  <a:gd name="T98" fmla="*/ 3 w 1234"/>
                  <a:gd name="T99" fmla="*/ 53 h 915"/>
                  <a:gd name="T100" fmla="*/ 70 w 1234"/>
                  <a:gd name="T101" fmla="*/ 55 h 915"/>
                  <a:gd name="T102" fmla="*/ 62 w 1234"/>
                  <a:gd name="T103" fmla="*/ 55 h 915"/>
                  <a:gd name="T104" fmla="*/ 62 w 1234"/>
                  <a:gd name="T105" fmla="*/ 0 h 915"/>
                  <a:gd name="T106" fmla="*/ 70 w 1234"/>
                  <a:gd name="T107" fmla="*/ 0 h 915"/>
                  <a:gd name="T108" fmla="*/ 70 w 1234"/>
                  <a:gd name="T109" fmla="*/ 55 h 915"/>
                  <a:gd name="T110" fmla="*/ 66 w 1234"/>
                  <a:gd name="T111" fmla="*/ 52 h 915"/>
                  <a:gd name="T112" fmla="*/ 66 w 1234"/>
                  <a:gd name="T113" fmla="*/ 52 h 915"/>
                  <a:gd name="T114" fmla="*/ 66 w 1234"/>
                  <a:gd name="T115" fmla="*/ 3 h 915"/>
                  <a:gd name="T116" fmla="*/ 66 w 1234"/>
                  <a:gd name="T117" fmla="*/ 3 h 915"/>
                  <a:gd name="T118" fmla="*/ 66 w 1234"/>
                  <a:gd name="T119" fmla="*/ 52 h 91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34" h="915">
                    <a:moveTo>
                      <a:pt x="1233" y="914"/>
                    </a:moveTo>
                    <a:lnTo>
                      <a:pt x="1160" y="914"/>
                    </a:lnTo>
                    <a:lnTo>
                      <a:pt x="1160" y="723"/>
                    </a:lnTo>
                    <a:lnTo>
                      <a:pt x="1233" y="723"/>
                    </a:lnTo>
                    <a:lnTo>
                      <a:pt x="1233" y="914"/>
                    </a:lnTo>
                    <a:close/>
                    <a:moveTo>
                      <a:pt x="1195" y="878"/>
                    </a:moveTo>
                    <a:lnTo>
                      <a:pt x="1195" y="878"/>
                    </a:lnTo>
                    <a:lnTo>
                      <a:pt x="1196" y="759"/>
                    </a:lnTo>
                    <a:lnTo>
                      <a:pt x="1195" y="759"/>
                    </a:lnTo>
                    <a:lnTo>
                      <a:pt x="1195" y="878"/>
                    </a:lnTo>
                    <a:close/>
                    <a:moveTo>
                      <a:pt x="672" y="914"/>
                    </a:moveTo>
                    <a:lnTo>
                      <a:pt x="598" y="914"/>
                    </a:lnTo>
                    <a:lnTo>
                      <a:pt x="598" y="723"/>
                    </a:lnTo>
                    <a:lnTo>
                      <a:pt x="672" y="723"/>
                    </a:lnTo>
                    <a:lnTo>
                      <a:pt x="672" y="914"/>
                    </a:lnTo>
                    <a:close/>
                    <a:moveTo>
                      <a:pt x="634" y="878"/>
                    </a:moveTo>
                    <a:lnTo>
                      <a:pt x="634" y="878"/>
                    </a:lnTo>
                    <a:lnTo>
                      <a:pt x="635" y="759"/>
                    </a:lnTo>
                    <a:lnTo>
                      <a:pt x="634" y="759"/>
                    </a:lnTo>
                    <a:lnTo>
                      <a:pt x="634" y="878"/>
                    </a:lnTo>
                    <a:close/>
                    <a:moveTo>
                      <a:pt x="73" y="914"/>
                    </a:moveTo>
                    <a:lnTo>
                      <a:pt x="0" y="914"/>
                    </a:lnTo>
                    <a:lnTo>
                      <a:pt x="0" y="723"/>
                    </a:lnTo>
                    <a:lnTo>
                      <a:pt x="73" y="723"/>
                    </a:lnTo>
                    <a:lnTo>
                      <a:pt x="73" y="914"/>
                    </a:lnTo>
                    <a:close/>
                    <a:moveTo>
                      <a:pt x="36" y="878"/>
                    </a:moveTo>
                    <a:lnTo>
                      <a:pt x="36" y="878"/>
                    </a:lnTo>
                    <a:lnTo>
                      <a:pt x="37" y="759"/>
                    </a:lnTo>
                    <a:lnTo>
                      <a:pt x="36" y="759"/>
                    </a:lnTo>
                    <a:lnTo>
                      <a:pt x="36" y="878"/>
                    </a:lnTo>
                    <a:close/>
                    <a:moveTo>
                      <a:pt x="1233" y="549"/>
                    </a:moveTo>
                    <a:lnTo>
                      <a:pt x="1160" y="549"/>
                    </a:lnTo>
                    <a:lnTo>
                      <a:pt x="1160" y="372"/>
                    </a:lnTo>
                    <a:lnTo>
                      <a:pt x="1233" y="372"/>
                    </a:lnTo>
                    <a:lnTo>
                      <a:pt x="1233" y="549"/>
                    </a:lnTo>
                    <a:close/>
                    <a:moveTo>
                      <a:pt x="1195" y="513"/>
                    </a:moveTo>
                    <a:lnTo>
                      <a:pt x="1195" y="513"/>
                    </a:lnTo>
                    <a:lnTo>
                      <a:pt x="1196" y="409"/>
                    </a:lnTo>
                    <a:lnTo>
                      <a:pt x="1195" y="409"/>
                    </a:lnTo>
                    <a:lnTo>
                      <a:pt x="1195" y="513"/>
                    </a:lnTo>
                    <a:close/>
                    <a:moveTo>
                      <a:pt x="73" y="549"/>
                    </a:moveTo>
                    <a:lnTo>
                      <a:pt x="0" y="549"/>
                    </a:lnTo>
                    <a:lnTo>
                      <a:pt x="0" y="372"/>
                    </a:lnTo>
                    <a:lnTo>
                      <a:pt x="73" y="372"/>
                    </a:lnTo>
                    <a:lnTo>
                      <a:pt x="73" y="549"/>
                    </a:lnTo>
                    <a:close/>
                    <a:moveTo>
                      <a:pt x="36" y="513"/>
                    </a:moveTo>
                    <a:lnTo>
                      <a:pt x="36" y="513"/>
                    </a:lnTo>
                    <a:lnTo>
                      <a:pt x="37" y="409"/>
                    </a:lnTo>
                    <a:lnTo>
                      <a:pt x="36" y="409"/>
                    </a:lnTo>
                    <a:lnTo>
                      <a:pt x="36" y="513"/>
                    </a:lnTo>
                    <a:close/>
                    <a:moveTo>
                      <a:pt x="672" y="539"/>
                    </a:moveTo>
                    <a:lnTo>
                      <a:pt x="598" y="539"/>
                    </a:lnTo>
                    <a:lnTo>
                      <a:pt x="598" y="0"/>
                    </a:lnTo>
                    <a:lnTo>
                      <a:pt x="672" y="0"/>
                    </a:lnTo>
                    <a:lnTo>
                      <a:pt x="672" y="539"/>
                    </a:lnTo>
                    <a:close/>
                    <a:moveTo>
                      <a:pt x="634" y="503"/>
                    </a:moveTo>
                    <a:lnTo>
                      <a:pt x="634" y="503"/>
                    </a:lnTo>
                    <a:lnTo>
                      <a:pt x="635" y="36"/>
                    </a:lnTo>
                    <a:lnTo>
                      <a:pt x="634" y="36"/>
                    </a:lnTo>
                    <a:lnTo>
                      <a:pt x="634" y="5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6" name="任意多边形 3207"/>
              <p:cNvSpPr>
                <a:spLocks noChangeArrowheads="1"/>
              </p:cNvSpPr>
              <p:nvPr/>
            </p:nvSpPr>
            <p:spPr bwMode="auto">
              <a:xfrm>
                <a:off x="16078" y="5450"/>
                <a:ext cx="102" cy="103"/>
              </a:xfrm>
              <a:custGeom>
                <a:avLst/>
                <a:gdLst>
                  <a:gd name="T0" fmla="*/ 9 w 182"/>
                  <a:gd name="T1" fmla="*/ 0 h 182"/>
                  <a:gd name="T2" fmla="*/ 18 w 182"/>
                  <a:gd name="T3" fmla="*/ 9 h 182"/>
                  <a:gd name="T4" fmla="*/ 9 w 182"/>
                  <a:gd name="T5" fmla="*/ 19 h 182"/>
                  <a:gd name="T6" fmla="*/ 0 w 182"/>
                  <a:gd name="T7" fmla="*/ 9 h 182"/>
                  <a:gd name="T8" fmla="*/ 9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90" y="0"/>
                    </a:moveTo>
                    <a:cubicBezTo>
                      <a:pt x="141" y="0"/>
                      <a:pt x="181" y="40"/>
                      <a:pt x="181" y="91"/>
                    </a:cubicBezTo>
                    <a:cubicBezTo>
                      <a:pt x="181" y="141"/>
                      <a:pt x="141" y="181"/>
                      <a:pt x="90" y="181"/>
                    </a:cubicBezTo>
                    <a:cubicBezTo>
                      <a:pt x="40" y="181"/>
                      <a:pt x="0" y="140"/>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7" name="任意多边形 3208"/>
              <p:cNvSpPr>
                <a:spLocks noChangeArrowheads="1"/>
              </p:cNvSpPr>
              <p:nvPr/>
            </p:nvSpPr>
            <p:spPr bwMode="auto">
              <a:xfrm>
                <a:off x="16078" y="5265"/>
                <a:ext cx="102" cy="103"/>
              </a:xfrm>
              <a:custGeom>
                <a:avLst/>
                <a:gdLst>
                  <a:gd name="T0" fmla="*/ 9 w 182"/>
                  <a:gd name="T1" fmla="*/ 0 h 183"/>
                  <a:gd name="T2" fmla="*/ 18 w 182"/>
                  <a:gd name="T3" fmla="*/ 9 h 183"/>
                  <a:gd name="T4" fmla="*/ 9 w 182"/>
                  <a:gd name="T5" fmla="*/ 18 h 183"/>
                  <a:gd name="T6" fmla="*/ 0 w 182"/>
                  <a:gd name="T7" fmla="*/ 9 h 183"/>
                  <a:gd name="T8" fmla="*/ 9 w 182"/>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3">
                    <a:moveTo>
                      <a:pt x="90" y="0"/>
                    </a:moveTo>
                    <a:cubicBezTo>
                      <a:pt x="141" y="0"/>
                      <a:pt x="181" y="40"/>
                      <a:pt x="181" y="91"/>
                    </a:cubicBezTo>
                    <a:cubicBezTo>
                      <a:pt x="181" y="141"/>
                      <a:pt x="141" y="182"/>
                      <a:pt x="90" y="182"/>
                    </a:cubicBezTo>
                    <a:cubicBezTo>
                      <a:pt x="40" y="182"/>
                      <a:pt x="0" y="141"/>
                      <a:pt x="0" y="91"/>
                    </a:cubicBezTo>
                    <a:cubicBezTo>
                      <a:pt x="0" y="40"/>
                      <a:pt x="4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8" name="任意多边形 3209"/>
              <p:cNvSpPr>
                <a:spLocks noChangeArrowheads="1"/>
              </p:cNvSpPr>
              <p:nvPr/>
            </p:nvSpPr>
            <p:spPr bwMode="auto">
              <a:xfrm>
                <a:off x="15903" y="4958"/>
                <a:ext cx="175" cy="127"/>
              </a:xfrm>
              <a:custGeom>
                <a:avLst/>
                <a:gdLst>
                  <a:gd name="T0" fmla="*/ 31 w 310"/>
                  <a:gd name="T1" fmla="*/ 21 h 225"/>
                  <a:gd name="T2" fmla="*/ 31 w 310"/>
                  <a:gd name="T3" fmla="*/ 18 h 225"/>
                  <a:gd name="T4" fmla="*/ 20 w 310"/>
                  <a:gd name="T5" fmla="*/ 4 h 225"/>
                  <a:gd name="T6" fmla="*/ 3 w 310"/>
                  <a:gd name="T7" fmla="*/ 2 h 225"/>
                  <a:gd name="T8" fmla="*/ 1 w 310"/>
                  <a:gd name="T9" fmla="*/ 4 h 225"/>
                  <a:gd name="T10" fmla="*/ 1 w 310"/>
                  <a:gd name="T11" fmla="*/ 8 h 225"/>
                  <a:gd name="T12" fmla="*/ 5 w 310"/>
                  <a:gd name="T13" fmla="*/ 8 h 225"/>
                  <a:gd name="T14" fmla="*/ 9 w 310"/>
                  <a:gd name="T15" fmla="*/ 8 h 225"/>
                  <a:gd name="T16" fmla="*/ 17 w 310"/>
                  <a:gd name="T17" fmla="*/ 10 h 225"/>
                  <a:gd name="T18" fmla="*/ 24 w 310"/>
                  <a:gd name="T19" fmla="*/ 20 h 225"/>
                  <a:gd name="T20" fmla="*/ 26 w 310"/>
                  <a:gd name="T21" fmla="*/ 22 h 225"/>
                  <a:gd name="T22" fmla="*/ 29 w 310"/>
                  <a:gd name="T23" fmla="*/ 23 h 225"/>
                  <a:gd name="T24" fmla="*/ 31 w 310"/>
                  <a:gd name="T25" fmla="*/ 21 h 2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0" h="225">
                    <a:moveTo>
                      <a:pt x="304" y="205"/>
                    </a:moveTo>
                    <a:cubicBezTo>
                      <a:pt x="309" y="197"/>
                      <a:pt x="309" y="188"/>
                      <a:pt x="308" y="179"/>
                    </a:cubicBezTo>
                    <a:cubicBezTo>
                      <a:pt x="292" y="119"/>
                      <a:pt x="253" y="70"/>
                      <a:pt x="200" y="39"/>
                    </a:cubicBezTo>
                    <a:cubicBezTo>
                      <a:pt x="149" y="9"/>
                      <a:pt x="85" y="0"/>
                      <a:pt x="27" y="16"/>
                    </a:cubicBezTo>
                    <a:cubicBezTo>
                      <a:pt x="15" y="18"/>
                      <a:pt x="6" y="29"/>
                      <a:pt x="2" y="40"/>
                    </a:cubicBezTo>
                    <a:cubicBezTo>
                      <a:pt x="0" y="52"/>
                      <a:pt x="2" y="65"/>
                      <a:pt x="11" y="74"/>
                    </a:cubicBezTo>
                    <a:cubicBezTo>
                      <a:pt x="20" y="83"/>
                      <a:pt x="32" y="86"/>
                      <a:pt x="45" y="83"/>
                    </a:cubicBezTo>
                    <a:cubicBezTo>
                      <a:pt x="59" y="79"/>
                      <a:pt x="73" y="78"/>
                      <a:pt x="86" y="78"/>
                    </a:cubicBezTo>
                    <a:cubicBezTo>
                      <a:pt x="114" y="78"/>
                      <a:pt x="142" y="86"/>
                      <a:pt x="167" y="100"/>
                    </a:cubicBezTo>
                    <a:cubicBezTo>
                      <a:pt x="204" y="122"/>
                      <a:pt x="230" y="156"/>
                      <a:pt x="242" y="197"/>
                    </a:cubicBezTo>
                    <a:cubicBezTo>
                      <a:pt x="244" y="206"/>
                      <a:pt x="250" y="214"/>
                      <a:pt x="257" y="218"/>
                    </a:cubicBezTo>
                    <a:cubicBezTo>
                      <a:pt x="265" y="223"/>
                      <a:pt x="274" y="224"/>
                      <a:pt x="283" y="222"/>
                    </a:cubicBezTo>
                    <a:cubicBezTo>
                      <a:pt x="292" y="218"/>
                      <a:pt x="300" y="213"/>
                      <a:pt x="304" y="2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89" name="任意多边形 3210"/>
              <p:cNvSpPr>
                <a:spLocks noChangeArrowheads="1"/>
              </p:cNvSpPr>
              <p:nvPr/>
            </p:nvSpPr>
            <p:spPr bwMode="auto">
              <a:xfrm>
                <a:off x="15893" y="4948"/>
                <a:ext cx="197" cy="147"/>
              </a:xfrm>
              <a:custGeom>
                <a:avLst/>
                <a:gdLst>
                  <a:gd name="T0" fmla="*/ 29 w 349"/>
                  <a:gd name="T1" fmla="*/ 27 h 259"/>
                  <a:gd name="T2" fmla="*/ 27 w 349"/>
                  <a:gd name="T3" fmla="*/ 26 h 259"/>
                  <a:gd name="T4" fmla="*/ 24 w 349"/>
                  <a:gd name="T5" fmla="*/ 23 h 259"/>
                  <a:gd name="T6" fmla="*/ 18 w 349"/>
                  <a:gd name="T7" fmla="*/ 14 h 259"/>
                  <a:gd name="T8" fmla="*/ 7 w 349"/>
                  <a:gd name="T9" fmla="*/ 12 h 259"/>
                  <a:gd name="T10" fmla="*/ 2 w 349"/>
                  <a:gd name="T11" fmla="*/ 11 h 259"/>
                  <a:gd name="T12" fmla="*/ 1 w 349"/>
                  <a:gd name="T13" fmla="*/ 6 h 259"/>
                  <a:gd name="T14" fmla="*/ 4 w 349"/>
                  <a:gd name="T15" fmla="*/ 2 h 259"/>
                  <a:gd name="T16" fmla="*/ 23 w 349"/>
                  <a:gd name="T17" fmla="*/ 5 h 259"/>
                  <a:gd name="T18" fmla="*/ 35 w 349"/>
                  <a:gd name="T19" fmla="*/ 20 h 259"/>
                  <a:gd name="T20" fmla="*/ 34 w 349"/>
                  <a:gd name="T21" fmla="*/ 24 h 259"/>
                  <a:gd name="T22" fmla="*/ 31 w 349"/>
                  <a:gd name="T23" fmla="*/ 27 h 259"/>
                  <a:gd name="T24" fmla="*/ 29 w 349"/>
                  <a:gd name="T25" fmla="*/ 27 h 259"/>
                  <a:gd name="T26" fmla="*/ 11 w 349"/>
                  <a:gd name="T27" fmla="*/ 8 h 259"/>
                  <a:gd name="T28" fmla="*/ 20 w 349"/>
                  <a:gd name="T29" fmla="*/ 10 h 259"/>
                  <a:gd name="T30" fmla="*/ 28 w 349"/>
                  <a:gd name="T31" fmla="*/ 22 h 259"/>
                  <a:gd name="T32" fmla="*/ 29 w 349"/>
                  <a:gd name="T33" fmla="*/ 23 h 259"/>
                  <a:gd name="T34" fmla="*/ 30 w 349"/>
                  <a:gd name="T35" fmla="*/ 23 h 259"/>
                  <a:gd name="T36" fmla="*/ 31 w 349"/>
                  <a:gd name="T37" fmla="*/ 22 h 259"/>
                  <a:gd name="T38" fmla="*/ 31 w 349"/>
                  <a:gd name="T39" fmla="*/ 22 h 259"/>
                  <a:gd name="T40" fmla="*/ 31 w 349"/>
                  <a:gd name="T41" fmla="*/ 21 h 259"/>
                  <a:gd name="T42" fmla="*/ 21 w 349"/>
                  <a:gd name="T43" fmla="*/ 8 h 259"/>
                  <a:gd name="T44" fmla="*/ 5 w 349"/>
                  <a:gd name="T45" fmla="*/ 6 h 259"/>
                  <a:gd name="T46" fmla="*/ 4 w 349"/>
                  <a:gd name="T47" fmla="*/ 7 h 259"/>
                  <a:gd name="T48" fmla="*/ 4 w 349"/>
                  <a:gd name="T49" fmla="*/ 9 h 259"/>
                  <a:gd name="T50" fmla="*/ 6 w 349"/>
                  <a:gd name="T51" fmla="*/ 9 h 259"/>
                  <a:gd name="T52" fmla="*/ 11 w 349"/>
                  <a:gd name="T53" fmla="*/ 8 h 2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49" h="259">
                    <a:moveTo>
                      <a:pt x="292" y="258"/>
                    </a:moveTo>
                    <a:cubicBezTo>
                      <a:pt x="283" y="258"/>
                      <a:pt x="274" y="255"/>
                      <a:pt x="266" y="251"/>
                    </a:cubicBezTo>
                    <a:cubicBezTo>
                      <a:pt x="255" y="245"/>
                      <a:pt x="246" y="233"/>
                      <a:pt x="242" y="219"/>
                    </a:cubicBezTo>
                    <a:cubicBezTo>
                      <a:pt x="231" y="183"/>
                      <a:pt x="209" y="151"/>
                      <a:pt x="176" y="132"/>
                    </a:cubicBezTo>
                    <a:cubicBezTo>
                      <a:pt x="144" y="112"/>
                      <a:pt x="104" y="108"/>
                      <a:pt x="68" y="118"/>
                    </a:cubicBezTo>
                    <a:cubicBezTo>
                      <a:pt x="50" y="123"/>
                      <a:pt x="31" y="118"/>
                      <a:pt x="18" y="105"/>
                    </a:cubicBezTo>
                    <a:cubicBezTo>
                      <a:pt x="5" y="92"/>
                      <a:pt x="0" y="73"/>
                      <a:pt x="3" y="54"/>
                    </a:cubicBezTo>
                    <a:cubicBezTo>
                      <a:pt x="9" y="36"/>
                      <a:pt x="23" y="22"/>
                      <a:pt x="41" y="17"/>
                    </a:cubicBezTo>
                    <a:cubicBezTo>
                      <a:pt x="104" y="0"/>
                      <a:pt x="172" y="9"/>
                      <a:pt x="229" y="42"/>
                    </a:cubicBezTo>
                    <a:cubicBezTo>
                      <a:pt x="286" y="75"/>
                      <a:pt x="327" y="128"/>
                      <a:pt x="344" y="192"/>
                    </a:cubicBezTo>
                    <a:cubicBezTo>
                      <a:pt x="348" y="205"/>
                      <a:pt x="345" y="219"/>
                      <a:pt x="339" y="232"/>
                    </a:cubicBezTo>
                    <a:cubicBezTo>
                      <a:pt x="332" y="244"/>
                      <a:pt x="321" y="253"/>
                      <a:pt x="306" y="256"/>
                    </a:cubicBezTo>
                    <a:cubicBezTo>
                      <a:pt x="301" y="258"/>
                      <a:pt x="297" y="258"/>
                      <a:pt x="292" y="258"/>
                    </a:cubicBezTo>
                    <a:close/>
                    <a:moveTo>
                      <a:pt x="104" y="76"/>
                    </a:moveTo>
                    <a:cubicBezTo>
                      <a:pt x="135" y="76"/>
                      <a:pt x="167" y="84"/>
                      <a:pt x="194" y="101"/>
                    </a:cubicBezTo>
                    <a:cubicBezTo>
                      <a:pt x="235" y="124"/>
                      <a:pt x="265" y="163"/>
                      <a:pt x="277" y="210"/>
                    </a:cubicBezTo>
                    <a:cubicBezTo>
                      <a:pt x="278" y="214"/>
                      <a:pt x="281" y="218"/>
                      <a:pt x="284" y="220"/>
                    </a:cubicBezTo>
                    <a:cubicBezTo>
                      <a:pt x="288" y="223"/>
                      <a:pt x="292" y="223"/>
                      <a:pt x="296" y="222"/>
                    </a:cubicBezTo>
                    <a:cubicBezTo>
                      <a:pt x="300" y="220"/>
                      <a:pt x="304" y="218"/>
                      <a:pt x="306" y="214"/>
                    </a:cubicBezTo>
                    <a:cubicBezTo>
                      <a:pt x="309" y="210"/>
                      <a:pt x="309" y="206"/>
                      <a:pt x="308" y="202"/>
                    </a:cubicBezTo>
                    <a:cubicBezTo>
                      <a:pt x="293" y="148"/>
                      <a:pt x="259" y="102"/>
                      <a:pt x="209" y="74"/>
                    </a:cubicBezTo>
                    <a:cubicBezTo>
                      <a:pt x="161" y="47"/>
                      <a:pt x="103" y="39"/>
                      <a:pt x="49" y="53"/>
                    </a:cubicBezTo>
                    <a:cubicBezTo>
                      <a:pt x="44" y="54"/>
                      <a:pt x="38" y="60"/>
                      <a:pt x="37" y="65"/>
                    </a:cubicBezTo>
                    <a:cubicBezTo>
                      <a:pt x="36" y="70"/>
                      <a:pt x="37" y="76"/>
                      <a:pt x="41" y="80"/>
                    </a:cubicBezTo>
                    <a:cubicBezTo>
                      <a:pt x="45" y="84"/>
                      <a:pt x="51" y="86"/>
                      <a:pt x="56" y="84"/>
                    </a:cubicBezTo>
                    <a:cubicBezTo>
                      <a:pt x="73" y="79"/>
                      <a:pt x="89"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0" name="任意多边形 3211"/>
              <p:cNvSpPr>
                <a:spLocks noChangeArrowheads="1"/>
              </p:cNvSpPr>
              <p:nvPr/>
            </p:nvSpPr>
            <p:spPr bwMode="auto">
              <a:xfrm>
                <a:off x="15875" y="4843"/>
                <a:ext cx="313" cy="212"/>
              </a:xfrm>
              <a:custGeom>
                <a:avLst/>
                <a:gdLst>
                  <a:gd name="T0" fmla="*/ 51 w 552"/>
                  <a:gd name="T1" fmla="*/ 38 h 375"/>
                  <a:gd name="T2" fmla="*/ 54 w 552"/>
                  <a:gd name="T3" fmla="*/ 38 h 375"/>
                  <a:gd name="T4" fmla="*/ 57 w 552"/>
                  <a:gd name="T5" fmla="*/ 33 h 375"/>
                  <a:gd name="T6" fmla="*/ 36 w 552"/>
                  <a:gd name="T7" fmla="*/ 7 h 375"/>
                  <a:gd name="T8" fmla="*/ 3 w 552"/>
                  <a:gd name="T9" fmla="*/ 3 h 375"/>
                  <a:gd name="T10" fmla="*/ 1 w 552"/>
                  <a:gd name="T11" fmla="*/ 5 h 375"/>
                  <a:gd name="T12" fmla="*/ 0 w 552"/>
                  <a:gd name="T13" fmla="*/ 7 h 375"/>
                  <a:gd name="T14" fmla="*/ 5 w 552"/>
                  <a:gd name="T15" fmla="*/ 10 h 375"/>
                  <a:gd name="T16" fmla="*/ 14 w 552"/>
                  <a:gd name="T17" fmla="*/ 8 h 375"/>
                  <a:gd name="T18" fmla="*/ 32 w 552"/>
                  <a:gd name="T19" fmla="*/ 14 h 375"/>
                  <a:gd name="T20" fmla="*/ 49 w 552"/>
                  <a:gd name="T21" fmla="*/ 36 h 375"/>
                  <a:gd name="T22" fmla="*/ 51 w 552"/>
                  <a:gd name="T23" fmla="*/ 38 h 3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2" h="375">
                    <a:moveTo>
                      <a:pt x="495" y="368"/>
                    </a:moveTo>
                    <a:cubicBezTo>
                      <a:pt x="503" y="373"/>
                      <a:pt x="512" y="374"/>
                      <a:pt x="521" y="372"/>
                    </a:cubicBezTo>
                    <a:cubicBezTo>
                      <a:pt x="539" y="367"/>
                      <a:pt x="551" y="349"/>
                      <a:pt x="546" y="329"/>
                    </a:cubicBezTo>
                    <a:cubicBezTo>
                      <a:pt x="516" y="219"/>
                      <a:pt x="446" y="128"/>
                      <a:pt x="347" y="71"/>
                    </a:cubicBezTo>
                    <a:cubicBezTo>
                      <a:pt x="249" y="14"/>
                      <a:pt x="135" y="0"/>
                      <a:pt x="25" y="29"/>
                    </a:cubicBezTo>
                    <a:cubicBezTo>
                      <a:pt x="16" y="31"/>
                      <a:pt x="8" y="36"/>
                      <a:pt x="4" y="44"/>
                    </a:cubicBezTo>
                    <a:cubicBezTo>
                      <a:pt x="0" y="52"/>
                      <a:pt x="0" y="61"/>
                      <a:pt x="0" y="70"/>
                    </a:cubicBezTo>
                    <a:cubicBezTo>
                      <a:pt x="6" y="88"/>
                      <a:pt x="24" y="100"/>
                      <a:pt x="43" y="95"/>
                    </a:cubicBezTo>
                    <a:cubicBezTo>
                      <a:pt x="74" y="87"/>
                      <a:pt x="105" y="83"/>
                      <a:pt x="136" y="83"/>
                    </a:cubicBezTo>
                    <a:cubicBezTo>
                      <a:pt x="199" y="83"/>
                      <a:pt x="259" y="99"/>
                      <a:pt x="314" y="131"/>
                    </a:cubicBezTo>
                    <a:cubicBezTo>
                      <a:pt x="397" y="179"/>
                      <a:pt x="455" y="255"/>
                      <a:pt x="480" y="347"/>
                    </a:cubicBezTo>
                    <a:cubicBezTo>
                      <a:pt x="482" y="356"/>
                      <a:pt x="487" y="364"/>
                      <a:pt x="495" y="3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1" name="任意多边形 3212"/>
              <p:cNvSpPr>
                <a:spLocks noChangeArrowheads="1"/>
              </p:cNvSpPr>
              <p:nvPr/>
            </p:nvSpPr>
            <p:spPr bwMode="auto">
              <a:xfrm>
                <a:off x="15865" y="4833"/>
                <a:ext cx="333" cy="232"/>
              </a:xfrm>
              <a:custGeom>
                <a:avLst/>
                <a:gdLst>
                  <a:gd name="T0" fmla="*/ 55 w 587"/>
                  <a:gd name="T1" fmla="*/ 41 h 411"/>
                  <a:gd name="T2" fmla="*/ 52 w 587"/>
                  <a:gd name="T3" fmla="*/ 41 h 411"/>
                  <a:gd name="T4" fmla="*/ 50 w 587"/>
                  <a:gd name="T5" fmla="*/ 38 h 411"/>
                  <a:gd name="T6" fmla="*/ 33 w 587"/>
                  <a:gd name="T7" fmla="*/ 17 h 411"/>
                  <a:gd name="T8" fmla="*/ 7 w 587"/>
                  <a:gd name="T9" fmla="*/ 14 h 411"/>
                  <a:gd name="T10" fmla="*/ 3 w 587"/>
                  <a:gd name="T11" fmla="*/ 13 h 411"/>
                  <a:gd name="T12" fmla="*/ 1 w 587"/>
                  <a:gd name="T13" fmla="*/ 10 h 411"/>
                  <a:gd name="T14" fmla="*/ 1 w 587"/>
                  <a:gd name="T15" fmla="*/ 6 h 411"/>
                  <a:gd name="T16" fmla="*/ 4 w 587"/>
                  <a:gd name="T17" fmla="*/ 3 h 411"/>
                  <a:gd name="T18" fmla="*/ 39 w 587"/>
                  <a:gd name="T19" fmla="*/ 8 h 411"/>
                  <a:gd name="T20" fmla="*/ 60 w 587"/>
                  <a:gd name="T21" fmla="*/ 35 h 411"/>
                  <a:gd name="T22" fmla="*/ 60 w 587"/>
                  <a:gd name="T23" fmla="*/ 39 h 411"/>
                  <a:gd name="T24" fmla="*/ 56 w 587"/>
                  <a:gd name="T25" fmla="*/ 41 h 411"/>
                  <a:gd name="T26" fmla="*/ 55 w 587"/>
                  <a:gd name="T27" fmla="*/ 41 h 411"/>
                  <a:gd name="T28" fmla="*/ 16 w 587"/>
                  <a:gd name="T29" fmla="*/ 8 h 411"/>
                  <a:gd name="T30" fmla="*/ 35 w 587"/>
                  <a:gd name="T31" fmla="*/ 14 h 411"/>
                  <a:gd name="T32" fmla="*/ 53 w 587"/>
                  <a:gd name="T33" fmla="*/ 37 h 411"/>
                  <a:gd name="T34" fmla="*/ 54 w 587"/>
                  <a:gd name="T35" fmla="*/ 38 h 411"/>
                  <a:gd name="T36" fmla="*/ 54 w 587"/>
                  <a:gd name="T37" fmla="*/ 38 h 411"/>
                  <a:gd name="T38" fmla="*/ 56 w 587"/>
                  <a:gd name="T39" fmla="*/ 38 h 411"/>
                  <a:gd name="T40" fmla="*/ 56 w 587"/>
                  <a:gd name="T41" fmla="*/ 37 h 411"/>
                  <a:gd name="T42" fmla="*/ 56 w 587"/>
                  <a:gd name="T43" fmla="*/ 36 h 411"/>
                  <a:gd name="T44" fmla="*/ 37 w 587"/>
                  <a:gd name="T45" fmla="*/ 11 h 411"/>
                  <a:gd name="T46" fmla="*/ 5 w 587"/>
                  <a:gd name="T47" fmla="*/ 7 h 411"/>
                  <a:gd name="T48" fmla="*/ 4 w 587"/>
                  <a:gd name="T49" fmla="*/ 8 h 411"/>
                  <a:gd name="T50" fmla="*/ 4 w 587"/>
                  <a:gd name="T51" fmla="*/ 9 h 411"/>
                  <a:gd name="T52" fmla="*/ 5 w 587"/>
                  <a:gd name="T53" fmla="*/ 10 h 411"/>
                  <a:gd name="T54" fmla="*/ 6 w 587"/>
                  <a:gd name="T55" fmla="*/ 10 h 411"/>
                  <a:gd name="T56" fmla="*/ 16 w 587"/>
                  <a:gd name="T57" fmla="*/ 8 h 4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87" h="411">
                    <a:moveTo>
                      <a:pt x="531" y="410"/>
                    </a:moveTo>
                    <a:cubicBezTo>
                      <a:pt x="522" y="410"/>
                      <a:pt x="513" y="408"/>
                      <a:pt x="505" y="404"/>
                    </a:cubicBezTo>
                    <a:cubicBezTo>
                      <a:pt x="494" y="397"/>
                      <a:pt x="485" y="386"/>
                      <a:pt x="481" y="371"/>
                    </a:cubicBezTo>
                    <a:cubicBezTo>
                      <a:pt x="457" y="285"/>
                      <a:pt x="402" y="212"/>
                      <a:pt x="324" y="167"/>
                    </a:cubicBezTo>
                    <a:cubicBezTo>
                      <a:pt x="246" y="123"/>
                      <a:pt x="154" y="110"/>
                      <a:pt x="68" y="133"/>
                    </a:cubicBezTo>
                    <a:cubicBezTo>
                      <a:pt x="55" y="137"/>
                      <a:pt x="40" y="134"/>
                      <a:pt x="28" y="128"/>
                    </a:cubicBezTo>
                    <a:cubicBezTo>
                      <a:pt x="17" y="122"/>
                      <a:pt x="8" y="110"/>
                      <a:pt x="4" y="96"/>
                    </a:cubicBezTo>
                    <a:cubicBezTo>
                      <a:pt x="0" y="83"/>
                      <a:pt x="3" y="68"/>
                      <a:pt x="9" y="55"/>
                    </a:cubicBezTo>
                    <a:cubicBezTo>
                      <a:pt x="16" y="44"/>
                      <a:pt x="26" y="35"/>
                      <a:pt x="40" y="31"/>
                    </a:cubicBezTo>
                    <a:cubicBezTo>
                      <a:pt x="154" y="0"/>
                      <a:pt x="274" y="15"/>
                      <a:pt x="376" y="75"/>
                    </a:cubicBezTo>
                    <a:cubicBezTo>
                      <a:pt x="478" y="134"/>
                      <a:pt x="552" y="229"/>
                      <a:pt x="582" y="344"/>
                    </a:cubicBezTo>
                    <a:cubicBezTo>
                      <a:pt x="586" y="357"/>
                      <a:pt x="583" y="371"/>
                      <a:pt x="577" y="384"/>
                    </a:cubicBezTo>
                    <a:cubicBezTo>
                      <a:pt x="570" y="396"/>
                      <a:pt x="558" y="405"/>
                      <a:pt x="544" y="409"/>
                    </a:cubicBezTo>
                    <a:cubicBezTo>
                      <a:pt x="540" y="410"/>
                      <a:pt x="535" y="410"/>
                      <a:pt x="531" y="410"/>
                    </a:cubicBezTo>
                    <a:close/>
                    <a:moveTo>
                      <a:pt x="154" y="85"/>
                    </a:moveTo>
                    <a:cubicBezTo>
                      <a:pt x="219" y="85"/>
                      <a:pt x="284" y="102"/>
                      <a:pt x="341" y="136"/>
                    </a:cubicBezTo>
                    <a:cubicBezTo>
                      <a:pt x="428" y="186"/>
                      <a:pt x="490" y="267"/>
                      <a:pt x="514" y="362"/>
                    </a:cubicBezTo>
                    <a:cubicBezTo>
                      <a:pt x="516" y="366"/>
                      <a:pt x="518" y="370"/>
                      <a:pt x="522" y="373"/>
                    </a:cubicBezTo>
                    <a:cubicBezTo>
                      <a:pt x="526" y="375"/>
                      <a:pt x="530" y="375"/>
                      <a:pt x="534" y="374"/>
                    </a:cubicBezTo>
                    <a:cubicBezTo>
                      <a:pt x="538" y="373"/>
                      <a:pt x="542" y="370"/>
                      <a:pt x="544" y="366"/>
                    </a:cubicBezTo>
                    <a:cubicBezTo>
                      <a:pt x="547" y="362"/>
                      <a:pt x="547" y="358"/>
                      <a:pt x="545" y="353"/>
                    </a:cubicBezTo>
                    <a:cubicBezTo>
                      <a:pt x="517" y="248"/>
                      <a:pt x="450" y="160"/>
                      <a:pt x="356" y="107"/>
                    </a:cubicBezTo>
                    <a:cubicBezTo>
                      <a:pt x="262" y="53"/>
                      <a:pt x="153" y="39"/>
                      <a:pt x="48" y="67"/>
                    </a:cubicBezTo>
                    <a:cubicBezTo>
                      <a:pt x="44" y="68"/>
                      <a:pt x="40" y="71"/>
                      <a:pt x="38" y="75"/>
                    </a:cubicBezTo>
                    <a:cubicBezTo>
                      <a:pt x="35" y="79"/>
                      <a:pt x="35" y="83"/>
                      <a:pt x="37" y="87"/>
                    </a:cubicBezTo>
                    <a:cubicBezTo>
                      <a:pt x="38" y="90"/>
                      <a:pt x="40" y="94"/>
                      <a:pt x="44" y="97"/>
                    </a:cubicBezTo>
                    <a:cubicBezTo>
                      <a:pt x="48" y="100"/>
                      <a:pt x="52" y="100"/>
                      <a:pt x="56" y="98"/>
                    </a:cubicBezTo>
                    <a:cubicBezTo>
                      <a:pt x="90" y="89"/>
                      <a:pt x="122" y="85"/>
                      <a:pt x="1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2" name="任意多边形 3213"/>
              <p:cNvSpPr>
                <a:spLocks noChangeArrowheads="1"/>
              </p:cNvSpPr>
              <p:nvPr/>
            </p:nvSpPr>
            <p:spPr bwMode="auto">
              <a:xfrm>
                <a:off x="15745" y="5480"/>
                <a:ext cx="410" cy="208"/>
              </a:xfrm>
              <a:custGeom>
                <a:avLst/>
                <a:gdLst>
                  <a:gd name="T0" fmla="*/ 30 w 721"/>
                  <a:gd name="T1" fmla="*/ 32 h 364"/>
                  <a:gd name="T2" fmla="*/ 28 w 721"/>
                  <a:gd name="T3" fmla="*/ 32 h 364"/>
                  <a:gd name="T4" fmla="*/ 3 w 721"/>
                  <a:gd name="T5" fmla="*/ 32 h 364"/>
                  <a:gd name="T6" fmla="*/ 0 w 721"/>
                  <a:gd name="T7" fmla="*/ 35 h 364"/>
                  <a:gd name="T8" fmla="*/ 3 w 721"/>
                  <a:gd name="T9" fmla="*/ 38 h 364"/>
                  <a:gd name="T10" fmla="*/ 30 w 721"/>
                  <a:gd name="T11" fmla="*/ 38 h 364"/>
                  <a:gd name="T12" fmla="*/ 31 w 721"/>
                  <a:gd name="T13" fmla="*/ 38 h 364"/>
                  <a:gd name="T14" fmla="*/ 75 w 721"/>
                  <a:gd name="T15" fmla="*/ 0 h 364"/>
                  <a:gd name="T16" fmla="*/ 69 w 721"/>
                  <a:gd name="T17" fmla="*/ 0 h 364"/>
                  <a:gd name="T18" fmla="*/ 30 w 721"/>
                  <a:gd name="T19" fmla="*/ 32 h 3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1" h="364">
                    <a:moveTo>
                      <a:pt x="292" y="300"/>
                    </a:moveTo>
                    <a:lnTo>
                      <a:pt x="273" y="301"/>
                    </a:lnTo>
                    <a:lnTo>
                      <a:pt x="31" y="301"/>
                    </a:lnTo>
                    <a:cubicBezTo>
                      <a:pt x="14" y="301"/>
                      <a:pt x="0" y="315"/>
                      <a:pt x="0" y="332"/>
                    </a:cubicBezTo>
                    <a:cubicBezTo>
                      <a:pt x="0" y="349"/>
                      <a:pt x="14" y="363"/>
                      <a:pt x="31" y="363"/>
                    </a:cubicBezTo>
                    <a:lnTo>
                      <a:pt x="282" y="363"/>
                    </a:lnTo>
                    <a:lnTo>
                      <a:pt x="299" y="362"/>
                    </a:lnTo>
                    <a:cubicBezTo>
                      <a:pt x="506" y="343"/>
                      <a:pt x="671" y="195"/>
                      <a:pt x="720" y="0"/>
                    </a:cubicBezTo>
                    <a:lnTo>
                      <a:pt x="655" y="0"/>
                    </a:lnTo>
                    <a:cubicBezTo>
                      <a:pt x="606" y="163"/>
                      <a:pt x="467" y="284"/>
                      <a:pt x="292" y="30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3" name="任意多边形 3214"/>
              <p:cNvSpPr>
                <a:spLocks noChangeArrowheads="1"/>
              </p:cNvSpPr>
              <p:nvPr/>
            </p:nvSpPr>
            <p:spPr bwMode="auto">
              <a:xfrm>
                <a:off x="15735" y="5470"/>
                <a:ext cx="433" cy="228"/>
              </a:xfrm>
              <a:custGeom>
                <a:avLst/>
                <a:gdLst>
                  <a:gd name="T0" fmla="*/ 31 w 764"/>
                  <a:gd name="T1" fmla="*/ 41 h 402"/>
                  <a:gd name="T2" fmla="*/ 5 w 764"/>
                  <a:gd name="T3" fmla="*/ 41 h 402"/>
                  <a:gd name="T4" fmla="*/ 0 w 764"/>
                  <a:gd name="T5" fmla="*/ 36 h 402"/>
                  <a:gd name="T6" fmla="*/ 5 w 764"/>
                  <a:gd name="T7" fmla="*/ 31 h 402"/>
                  <a:gd name="T8" fmla="*/ 31 w 764"/>
                  <a:gd name="T9" fmla="*/ 31 h 402"/>
                  <a:gd name="T10" fmla="*/ 32 w 764"/>
                  <a:gd name="T11" fmla="*/ 31 h 402"/>
                  <a:gd name="T12" fmla="*/ 68 w 764"/>
                  <a:gd name="T13" fmla="*/ 1 h 402"/>
                  <a:gd name="T14" fmla="*/ 69 w 764"/>
                  <a:gd name="T15" fmla="*/ 0 h 402"/>
                  <a:gd name="T16" fmla="*/ 79 w 764"/>
                  <a:gd name="T17" fmla="*/ 0 h 402"/>
                  <a:gd name="T18" fmla="*/ 78 w 764"/>
                  <a:gd name="T19" fmla="*/ 2 h 402"/>
                  <a:gd name="T20" fmla="*/ 33 w 764"/>
                  <a:gd name="T21" fmla="*/ 41 h 402"/>
                  <a:gd name="T22" fmla="*/ 33 w 764"/>
                  <a:gd name="T23" fmla="*/ 41 h 402"/>
                  <a:gd name="T24" fmla="*/ 31 w 764"/>
                  <a:gd name="T25" fmla="*/ 41 h 402"/>
                  <a:gd name="T26" fmla="*/ 5 w 764"/>
                  <a:gd name="T27" fmla="*/ 35 h 402"/>
                  <a:gd name="T28" fmla="*/ 4 w 764"/>
                  <a:gd name="T29" fmla="*/ 36 h 402"/>
                  <a:gd name="T30" fmla="*/ 5 w 764"/>
                  <a:gd name="T31" fmla="*/ 37 h 402"/>
                  <a:gd name="T32" fmla="*/ 31 w 764"/>
                  <a:gd name="T33" fmla="*/ 37 h 402"/>
                  <a:gd name="T34" fmla="*/ 33 w 764"/>
                  <a:gd name="T35" fmla="*/ 37 h 402"/>
                  <a:gd name="T36" fmla="*/ 74 w 764"/>
                  <a:gd name="T37" fmla="*/ 3 h 402"/>
                  <a:gd name="T38" fmla="*/ 71 w 764"/>
                  <a:gd name="T39" fmla="*/ 3 h 402"/>
                  <a:gd name="T40" fmla="*/ 32 w 764"/>
                  <a:gd name="T41" fmla="*/ 35 h 402"/>
                  <a:gd name="T42" fmla="*/ 28 w 764"/>
                  <a:gd name="T43" fmla="*/ 35 h 402"/>
                  <a:gd name="T44" fmla="*/ 28 w 764"/>
                  <a:gd name="T45" fmla="*/ 35 h 402"/>
                  <a:gd name="T46" fmla="*/ 5 w 764"/>
                  <a:gd name="T47" fmla="*/ 35 h 4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64" h="402">
                    <a:moveTo>
                      <a:pt x="302" y="400"/>
                    </a:moveTo>
                    <a:lnTo>
                      <a:pt x="50" y="400"/>
                    </a:lnTo>
                    <a:cubicBezTo>
                      <a:pt x="22" y="400"/>
                      <a:pt x="0" y="378"/>
                      <a:pt x="0" y="351"/>
                    </a:cubicBezTo>
                    <a:cubicBezTo>
                      <a:pt x="0" y="323"/>
                      <a:pt x="22" y="301"/>
                      <a:pt x="50" y="301"/>
                    </a:cubicBezTo>
                    <a:lnTo>
                      <a:pt x="295" y="301"/>
                    </a:lnTo>
                    <a:lnTo>
                      <a:pt x="311" y="300"/>
                    </a:lnTo>
                    <a:cubicBezTo>
                      <a:pt x="475" y="285"/>
                      <a:pt x="611" y="172"/>
                      <a:pt x="657" y="13"/>
                    </a:cubicBezTo>
                    <a:lnTo>
                      <a:pt x="661" y="0"/>
                    </a:lnTo>
                    <a:lnTo>
                      <a:pt x="763" y="0"/>
                    </a:lnTo>
                    <a:lnTo>
                      <a:pt x="757" y="23"/>
                    </a:lnTo>
                    <a:cubicBezTo>
                      <a:pt x="704" y="229"/>
                      <a:pt x="528" y="380"/>
                      <a:pt x="319" y="400"/>
                    </a:cubicBezTo>
                    <a:lnTo>
                      <a:pt x="319" y="401"/>
                    </a:lnTo>
                    <a:lnTo>
                      <a:pt x="302" y="400"/>
                    </a:lnTo>
                    <a:close/>
                    <a:moveTo>
                      <a:pt x="51" y="336"/>
                    </a:moveTo>
                    <a:cubicBezTo>
                      <a:pt x="43" y="336"/>
                      <a:pt x="38" y="342"/>
                      <a:pt x="38" y="349"/>
                    </a:cubicBezTo>
                    <a:cubicBezTo>
                      <a:pt x="38" y="355"/>
                      <a:pt x="44" y="362"/>
                      <a:pt x="51" y="362"/>
                    </a:cubicBezTo>
                    <a:lnTo>
                      <a:pt x="301" y="362"/>
                    </a:lnTo>
                    <a:lnTo>
                      <a:pt x="318" y="361"/>
                    </a:lnTo>
                    <a:cubicBezTo>
                      <a:pt x="503" y="344"/>
                      <a:pt x="661" y="213"/>
                      <a:pt x="717" y="35"/>
                    </a:cubicBezTo>
                    <a:lnTo>
                      <a:pt x="688" y="35"/>
                    </a:lnTo>
                    <a:cubicBezTo>
                      <a:pt x="633" y="202"/>
                      <a:pt x="488" y="320"/>
                      <a:pt x="314" y="335"/>
                    </a:cubicBezTo>
                    <a:lnTo>
                      <a:pt x="274" y="339"/>
                    </a:lnTo>
                    <a:lnTo>
                      <a:pt x="274" y="336"/>
                    </a:lnTo>
                    <a:lnTo>
                      <a:pt x="51"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4" name="任意多边形 3215"/>
              <p:cNvSpPr>
                <a:spLocks noChangeArrowheads="1"/>
              </p:cNvSpPr>
              <p:nvPr/>
            </p:nvSpPr>
            <p:spPr bwMode="auto">
              <a:xfrm>
                <a:off x="14950" y="4863"/>
                <a:ext cx="1205" cy="822"/>
              </a:xfrm>
              <a:custGeom>
                <a:avLst/>
                <a:gdLst>
                  <a:gd name="T0" fmla="*/ 171 w 2126"/>
                  <a:gd name="T1" fmla="*/ 48 h 1452"/>
                  <a:gd name="T2" fmla="*/ 166 w 2126"/>
                  <a:gd name="T3" fmla="*/ 48 h 1452"/>
                  <a:gd name="T4" fmla="*/ 164 w 2126"/>
                  <a:gd name="T5" fmla="*/ 48 h 1452"/>
                  <a:gd name="T6" fmla="*/ 164 w 2126"/>
                  <a:gd name="T7" fmla="*/ 46 h 1452"/>
                  <a:gd name="T8" fmla="*/ 111 w 2126"/>
                  <a:gd name="T9" fmla="*/ 0 h 1452"/>
                  <a:gd name="T10" fmla="*/ 57 w 2126"/>
                  <a:gd name="T11" fmla="*/ 46 h 1452"/>
                  <a:gd name="T12" fmla="*/ 57 w 2126"/>
                  <a:gd name="T13" fmla="*/ 48 h 1452"/>
                  <a:gd name="T14" fmla="*/ 55 w 2126"/>
                  <a:gd name="T15" fmla="*/ 48 h 1452"/>
                  <a:gd name="T16" fmla="*/ 50 w 2126"/>
                  <a:gd name="T17" fmla="*/ 48 h 1452"/>
                  <a:gd name="T18" fmla="*/ 0 w 2126"/>
                  <a:gd name="T19" fmla="*/ 99 h 1452"/>
                  <a:gd name="T20" fmla="*/ 45 w 2126"/>
                  <a:gd name="T21" fmla="*/ 149 h 1452"/>
                  <a:gd name="T22" fmla="*/ 47 w 2126"/>
                  <a:gd name="T23" fmla="*/ 149 h 1452"/>
                  <a:gd name="T24" fmla="*/ 74 w 2126"/>
                  <a:gd name="T25" fmla="*/ 149 h 1452"/>
                  <a:gd name="T26" fmla="*/ 78 w 2126"/>
                  <a:gd name="T27" fmla="*/ 146 h 1452"/>
                  <a:gd name="T28" fmla="*/ 78 w 2126"/>
                  <a:gd name="T29" fmla="*/ 146 h 1452"/>
                  <a:gd name="T30" fmla="*/ 74 w 2126"/>
                  <a:gd name="T31" fmla="*/ 143 h 1452"/>
                  <a:gd name="T32" fmla="*/ 48 w 2126"/>
                  <a:gd name="T33" fmla="*/ 143 h 1452"/>
                  <a:gd name="T34" fmla="*/ 46 w 2126"/>
                  <a:gd name="T35" fmla="*/ 142 h 1452"/>
                  <a:gd name="T36" fmla="*/ 6 w 2126"/>
                  <a:gd name="T37" fmla="*/ 99 h 1452"/>
                  <a:gd name="T38" fmla="*/ 50 w 2126"/>
                  <a:gd name="T39" fmla="*/ 54 h 1452"/>
                  <a:gd name="T40" fmla="*/ 54 w 2126"/>
                  <a:gd name="T41" fmla="*/ 54 h 1452"/>
                  <a:gd name="T42" fmla="*/ 62 w 2126"/>
                  <a:gd name="T43" fmla="*/ 55 h 1452"/>
                  <a:gd name="T44" fmla="*/ 63 w 2126"/>
                  <a:gd name="T45" fmla="*/ 48 h 1452"/>
                  <a:gd name="T46" fmla="*/ 111 w 2126"/>
                  <a:gd name="T47" fmla="*/ 6 h 1452"/>
                  <a:gd name="T48" fmla="*/ 158 w 2126"/>
                  <a:gd name="T49" fmla="*/ 48 h 1452"/>
                  <a:gd name="T50" fmla="*/ 159 w 2126"/>
                  <a:gd name="T51" fmla="*/ 55 h 1452"/>
                  <a:gd name="T52" fmla="*/ 167 w 2126"/>
                  <a:gd name="T53" fmla="*/ 54 h 1452"/>
                  <a:gd name="T54" fmla="*/ 172 w 2126"/>
                  <a:gd name="T55" fmla="*/ 54 h 1452"/>
                  <a:gd name="T56" fmla="*/ 213 w 2126"/>
                  <a:gd name="T57" fmla="*/ 84 h 1452"/>
                  <a:gd name="T58" fmla="*/ 219 w 2126"/>
                  <a:gd name="T59" fmla="*/ 84 h 1452"/>
                  <a:gd name="T60" fmla="*/ 171 w 2126"/>
                  <a:gd name="T61" fmla="*/ 48 h 14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26" h="1452">
                    <a:moveTo>
                      <a:pt x="1659" y="465"/>
                    </a:moveTo>
                    <a:cubicBezTo>
                      <a:pt x="1642" y="465"/>
                      <a:pt x="1626" y="467"/>
                      <a:pt x="1609" y="468"/>
                    </a:cubicBezTo>
                    <a:lnTo>
                      <a:pt x="1593" y="469"/>
                    </a:lnTo>
                    <a:lnTo>
                      <a:pt x="1590" y="452"/>
                    </a:lnTo>
                    <a:cubicBezTo>
                      <a:pt x="1549" y="191"/>
                      <a:pt x="1330" y="0"/>
                      <a:pt x="1071" y="0"/>
                    </a:cubicBezTo>
                    <a:cubicBezTo>
                      <a:pt x="810" y="0"/>
                      <a:pt x="593" y="191"/>
                      <a:pt x="551" y="452"/>
                    </a:cubicBezTo>
                    <a:lnTo>
                      <a:pt x="549" y="469"/>
                    </a:lnTo>
                    <a:lnTo>
                      <a:pt x="532" y="468"/>
                    </a:lnTo>
                    <a:cubicBezTo>
                      <a:pt x="515" y="467"/>
                      <a:pt x="498" y="465"/>
                      <a:pt x="482" y="465"/>
                    </a:cubicBezTo>
                    <a:cubicBezTo>
                      <a:pt x="216" y="465"/>
                      <a:pt x="0" y="687"/>
                      <a:pt x="0" y="957"/>
                    </a:cubicBezTo>
                    <a:cubicBezTo>
                      <a:pt x="0" y="1214"/>
                      <a:pt x="188" y="1425"/>
                      <a:pt x="438" y="1448"/>
                    </a:cubicBezTo>
                    <a:lnTo>
                      <a:pt x="454" y="1451"/>
                    </a:lnTo>
                    <a:lnTo>
                      <a:pt x="724" y="1451"/>
                    </a:lnTo>
                    <a:cubicBezTo>
                      <a:pt x="741" y="1451"/>
                      <a:pt x="755" y="1436"/>
                      <a:pt x="755" y="1420"/>
                    </a:cubicBezTo>
                    <a:cubicBezTo>
                      <a:pt x="755" y="1403"/>
                      <a:pt x="741" y="1389"/>
                      <a:pt x="724" y="1389"/>
                    </a:cubicBezTo>
                    <a:lnTo>
                      <a:pt x="463" y="1389"/>
                    </a:lnTo>
                    <a:lnTo>
                      <a:pt x="444" y="1387"/>
                    </a:lnTo>
                    <a:cubicBezTo>
                      <a:pt x="226" y="1368"/>
                      <a:pt x="63" y="1183"/>
                      <a:pt x="63" y="959"/>
                    </a:cubicBezTo>
                    <a:cubicBezTo>
                      <a:pt x="63" y="722"/>
                      <a:pt x="251" y="529"/>
                      <a:pt x="482" y="529"/>
                    </a:cubicBezTo>
                    <a:cubicBezTo>
                      <a:pt x="496" y="529"/>
                      <a:pt x="510" y="530"/>
                      <a:pt x="526" y="531"/>
                    </a:cubicBezTo>
                    <a:lnTo>
                      <a:pt x="602" y="539"/>
                    </a:lnTo>
                    <a:lnTo>
                      <a:pt x="614" y="463"/>
                    </a:lnTo>
                    <a:cubicBezTo>
                      <a:pt x="650" y="231"/>
                      <a:pt x="843" y="64"/>
                      <a:pt x="1072" y="64"/>
                    </a:cubicBezTo>
                    <a:cubicBezTo>
                      <a:pt x="1301" y="64"/>
                      <a:pt x="1493" y="232"/>
                      <a:pt x="1530" y="463"/>
                    </a:cubicBezTo>
                    <a:lnTo>
                      <a:pt x="1542" y="539"/>
                    </a:lnTo>
                    <a:lnTo>
                      <a:pt x="1618" y="531"/>
                    </a:lnTo>
                    <a:cubicBezTo>
                      <a:pt x="1632" y="530"/>
                      <a:pt x="1646" y="529"/>
                      <a:pt x="1662" y="529"/>
                    </a:cubicBezTo>
                    <a:cubicBezTo>
                      <a:pt x="1845" y="529"/>
                      <a:pt x="2003" y="652"/>
                      <a:pt x="2059" y="823"/>
                    </a:cubicBezTo>
                    <a:lnTo>
                      <a:pt x="2125" y="823"/>
                    </a:lnTo>
                    <a:cubicBezTo>
                      <a:pt x="2064" y="616"/>
                      <a:pt x="1879" y="465"/>
                      <a:pt x="1659" y="4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5" name="任意多边形 3216"/>
              <p:cNvSpPr>
                <a:spLocks noChangeArrowheads="1"/>
              </p:cNvSpPr>
              <p:nvPr/>
            </p:nvSpPr>
            <p:spPr bwMode="auto">
              <a:xfrm>
                <a:off x="14938" y="4853"/>
                <a:ext cx="1230" cy="842"/>
              </a:xfrm>
              <a:custGeom>
                <a:avLst/>
                <a:gdLst>
                  <a:gd name="T0" fmla="*/ 77 w 2168"/>
                  <a:gd name="T1" fmla="*/ 152 h 1488"/>
                  <a:gd name="T2" fmla="*/ 49 w 2168"/>
                  <a:gd name="T3" fmla="*/ 152 h 1488"/>
                  <a:gd name="T4" fmla="*/ 47 w 2168"/>
                  <a:gd name="T5" fmla="*/ 152 h 1488"/>
                  <a:gd name="T6" fmla="*/ 0 w 2168"/>
                  <a:gd name="T7" fmla="*/ 100 h 1488"/>
                  <a:gd name="T8" fmla="*/ 52 w 2168"/>
                  <a:gd name="T9" fmla="*/ 48 h 1488"/>
                  <a:gd name="T10" fmla="*/ 57 w 2168"/>
                  <a:gd name="T11" fmla="*/ 48 h 1488"/>
                  <a:gd name="T12" fmla="*/ 113 w 2168"/>
                  <a:gd name="T13" fmla="*/ 0 h 1488"/>
                  <a:gd name="T14" fmla="*/ 169 w 2168"/>
                  <a:gd name="T15" fmla="*/ 48 h 1488"/>
                  <a:gd name="T16" fmla="*/ 174 w 2168"/>
                  <a:gd name="T17" fmla="*/ 48 h 1488"/>
                  <a:gd name="T18" fmla="*/ 224 w 2168"/>
                  <a:gd name="T19" fmla="*/ 85 h 1488"/>
                  <a:gd name="T20" fmla="*/ 224 w 2168"/>
                  <a:gd name="T21" fmla="*/ 88 h 1488"/>
                  <a:gd name="T22" fmla="*/ 214 w 2168"/>
                  <a:gd name="T23" fmla="*/ 88 h 1488"/>
                  <a:gd name="T24" fmla="*/ 213 w 2168"/>
                  <a:gd name="T25" fmla="*/ 87 h 1488"/>
                  <a:gd name="T26" fmla="*/ 174 w 2168"/>
                  <a:gd name="T27" fmla="*/ 58 h 1488"/>
                  <a:gd name="T28" fmla="*/ 170 w 2168"/>
                  <a:gd name="T29" fmla="*/ 58 h 1488"/>
                  <a:gd name="T30" fmla="*/ 161 w 2168"/>
                  <a:gd name="T31" fmla="*/ 59 h 1488"/>
                  <a:gd name="T32" fmla="*/ 159 w 2168"/>
                  <a:gd name="T33" fmla="*/ 49 h 1488"/>
                  <a:gd name="T34" fmla="*/ 113 w 2168"/>
                  <a:gd name="T35" fmla="*/ 10 h 1488"/>
                  <a:gd name="T36" fmla="*/ 68 w 2168"/>
                  <a:gd name="T37" fmla="*/ 49 h 1488"/>
                  <a:gd name="T38" fmla="*/ 66 w 2168"/>
                  <a:gd name="T39" fmla="*/ 59 h 1488"/>
                  <a:gd name="T40" fmla="*/ 57 w 2168"/>
                  <a:gd name="T41" fmla="*/ 58 h 1488"/>
                  <a:gd name="T42" fmla="*/ 52 w 2168"/>
                  <a:gd name="T43" fmla="*/ 58 h 1488"/>
                  <a:gd name="T44" fmla="*/ 11 w 2168"/>
                  <a:gd name="T45" fmla="*/ 100 h 1488"/>
                  <a:gd name="T46" fmla="*/ 48 w 2168"/>
                  <a:gd name="T47" fmla="*/ 142 h 1488"/>
                  <a:gd name="T48" fmla="*/ 50 w 2168"/>
                  <a:gd name="T49" fmla="*/ 142 h 1488"/>
                  <a:gd name="T50" fmla="*/ 77 w 2168"/>
                  <a:gd name="T51" fmla="*/ 142 h 1488"/>
                  <a:gd name="T52" fmla="*/ 82 w 2168"/>
                  <a:gd name="T53" fmla="*/ 147 h 1488"/>
                  <a:gd name="T54" fmla="*/ 77 w 2168"/>
                  <a:gd name="T55" fmla="*/ 152 h 1488"/>
                  <a:gd name="T56" fmla="*/ 49 w 2168"/>
                  <a:gd name="T57" fmla="*/ 149 h 1488"/>
                  <a:gd name="T58" fmla="*/ 77 w 2168"/>
                  <a:gd name="T59" fmla="*/ 149 h 1488"/>
                  <a:gd name="T60" fmla="*/ 78 w 2168"/>
                  <a:gd name="T61" fmla="*/ 148 h 1488"/>
                  <a:gd name="T62" fmla="*/ 77 w 2168"/>
                  <a:gd name="T63" fmla="*/ 146 h 1488"/>
                  <a:gd name="T64" fmla="*/ 50 w 2168"/>
                  <a:gd name="T65" fmla="*/ 146 h 1488"/>
                  <a:gd name="T66" fmla="*/ 48 w 2168"/>
                  <a:gd name="T67" fmla="*/ 146 h 1488"/>
                  <a:gd name="T68" fmla="*/ 6 w 2168"/>
                  <a:gd name="T69" fmla="*/ 100 h 1488"/>
                  <a:gd name="T70" fmla="*/ 52 w 2168"/>
                  <a:gd name="T71" fmla="*/ 54 h 1488"/>
                  <a:gd name="T72" fmla="*/ 56 w 2168"/>
                  <a:gd name="T73" fmla="*/ 54 h 1488"/>
                  <a:gd name="T74" fmla="*/ 63 w 2168"/>
                  <a:gd name="T75" fmla="*/ 55 h 1488"/>
                  <a:gd name="T76" fmla="*/ 64 w 2168"/>
                  <a:gd name="T77" fmla="*/ 49 h 1488"/>
                  <a:gd name="T78" fmla="*/ 113 w 2168"/>
                  <a:gd name="T79" fmla="*/ 7 h 1488"/>
                  <a:gd name="T80" fmla="*/ 162 w 2168"/>
                  <a:gd name="T81" fmla="*/ 49 h 1488"/>
                  <a:gd name="T82" fmla="*/ 163 w 2168"/>
                  <a:gd name="T83" fmla="*/ 55 h 1488"/>
                  <a:gd name="T84" fmla="*/ 169 w 2168"/>
                  <a:gd name="T85" fmla="*/ 54 h 1488"/>
                  <a:gd name="T86" fmla="*/ 174 w 2168"/>
                  <a:gd name="T87" fmla="*/ 54 h 1488"/>
                  <a:gd name="T88" fmla="*/ 216 w 2168"/>
                  <a:gd name="T89" fmla="*/ 84 h 1488"/>
                  <a:gd name="T90" fmla="*/ 219 w 2168"/>
                  <a:gd name="T91" fmla="*/ 84 h 1488"/>
                  <a:gd name="T92" fmla="*/ 169 w 2168"/>
                  <a:gd name="T93" fmla="*/ 52 h 1488"/>
                  <a:gd name="T94" fmla="*/ 165 w 2168"/>
                  <a:gd name="T95" fmla="*/ 52 h 1488"/>
                  <a:gd name="T96" fmla="*/ 165 w 2168"/>
                  <a:gd name="T97" fmla="*/ 49 h 1488"/>
                  <a:gd name="T98" fmla="*/ 113 w 2168"/>
                  <a:gd name="T99" fmla="*/ 4 h 1488"/>
                  <a:gd name="T100" fmla="*/ 61 w 2168"/>
                  <a:gd name="T101" fmla="*/ 49 h 1488"/>
                  <a:gd name="T102" fmla="*/ 60 w 2168"/>
                  <a:gd name="T103" fmla="*/ 52 h 1488"/>
                  <a:gd name="T104" fmla="*/ 56 w 2168"/>
                  <a:gd name="T105" fmla="*/ 52 h 1488"/>
                  <a:gd name="T106" fmla="*/ 51 w 2168"/>
                  <a:gd name="T107" fmla="*/ 51 h 1488"/>
                  <a:gd name="T108" fmla="*/ 3 w 2168"/>
                  <a:gd name="T109" fmla="*/ 100 h 1488"/>
                  <a:gd name="T110" fmla="*/ 47 w 2168"/>
                  <a:gd name="T111" fmla="*/ 149 h 1488"/>
                  <a:gd name="T112" fmla="*/ 49 w 2168"/>
                  <a:gd name="T113" fmla="*/ 149 h 14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8" h="1488">
                    <a:moveTo>
                      <a:pt x="742" y="1487"/>
                    </a:moveTo>
                    <a:lnTo>
                      <a:pt x="470" y="1487"/>
                    </a:lnTo>
                    <a:lnTo>
                      <a:pt x="454" y="1484"/>
                    </a:lnTo>
                    <a:cubicBezTo>
                      <a:pt x="195" y="1461"/>
                      <a:pt x="0" y="1242"/>
                      <a:pt x="0" y="975"/>
                    </a:cubicBezTo>
                    <a:cubicBezTo>
                      <a:pt x="0" y="693"/>
                      <a:pt x="224" y="465"/>
                      <a:pt x="500" y="465"/>
                    </a:cubicBezTo>
                    <a:cubicBezTo>
                      <a:pt x="518" y="465"/>
                      <a:pt x="535" y="466"/>
                      <a:pt x="553" y="468"/>
                    </a:cubicBezTo>
                    <a:cubicBezTo>
                      <a:pt x="596" y="197"/>
                      <a:pt x="823" y="0"/>
                      <a:pt x="1091" y="0"/>
                    </a:cubicBezTo>
                    <a:cubicBezTo>
                      <a:pt x="1359" y="0"/>
                      <a:pt x="1585" y="197"/>
                      <a:pt x="1628" y="468"/>
                    </a:cubicBezTo>
                    <a:cubicBezTo>
                      <a:pt x="1646" y="466"/>
                      <a:pt x="1662" y="465"/>
                      <a:pt x="1680" y="465"/>
                    </a:cubicBezTo>
                    <a:cubicBezTo>
                      <a:pt x="1902" y="465"/>
                      <a:pt x="2098" y="617"/>
                      <a:pt x="2161" y="834"/>
                    </a:cubicBezTo>
                    <a:lnTo>
                      <a:pt x="2167" y="858"/>
                    </a:lnTo>
                    <a:lnTo>
                      <a:pt x="2065" y="858"/>
                    </a:lnTo>
                    <a:lnTo>
                      <a:pt x="2061" y="845"/>
                    </a:lnTo>
                    <a:cubicBezTo>
                      <a:pt x="2007" y="676"/>
                      <a:pt x="1854" y="564"/>
                      <a:pt x="1682" y="564"/>
                    </a:cubicBezTo>
                    <a:cubicBezTo>
                      <a:pt x="1667" y="564"/>
                      <a:pt x="1653" y="565"/>
                      <a:pt x="1641" y="566"/>
                    </a:cubicBezTo>
                    <a:lnTo>
                      <a:pt x="1548" y="577"/>
                    </a:lnTo>
                    <a:lnTo>
                      <a:pt x="1534" y="483"/>
                    </a:lnTo>
                    <a:cubicBezTo>
                      <a:pt x="1499" y="261"/>
                      <a:pt x="1313" y="100"/>
                      <a:pt x="1093" y="100"/>
                    </a:cubicBezTo>
                    <a:cubicBezTo>
                      <a:pt x="873" y="100"/>
                      <a:pt x="688" y="262"/>
                      <a:pt x="653" y="483"/>
                    </a:cubicBezTo>
                    <a:lnTo>
                      <a:pt x="639" y="577"/>
                    </a:lnTo>
                    <a:lnTo>
                      <a:pt x="546" y="566"/>
                    </a:lnTo>
                    <a:cubicBezTo>
                      <a:pt x="529" y="565"/>
                      <a:pt x="516" y="564"/>
                      <a:pt x="504" y="564"/>
                    </a:cubicBezTo>
                    <a:cubicBezTo>
                      <a:pt x="283" y="564"/>
                      <a:pt x="103" y="749"/>
                      <a:pt x="103" y="975"/>
                    </a:cubicBezTo>
                    <a:cubicBezTo>
                      <a:pt x="103" y="1190"/>
                      <a:pt x="259" y="1366"/>
                      <a:pt x="467" y="1386"/>
                    </a:cubicBezTo>
                    <a:lnTo>
                      <a:pt x="486" y="1387"/>
                    </a:lnTo>
                    <a:lnTo>
                      <a:pt x="745" y="1387"/>
                    </a:lnTo>
                    <a:cubicBezTo>
                      <a:pt x="772" y="1387"/>
                      <a:pt x="794" y="1408"/>
                      <a:pt x="794" y="1436"/>
                    </a:cubicBezTo>
                    <a:cubicBezTo>
                      <a:pt x="794" y="1463"/>
                      <a:pt x="770" y="1487"/>
                      <a:pt x="742" y="1487"/>
                    </a:cubicBezTo>
                    <a:close/>
                    <a:moveTo>
                      <a:pt x="473" y="1451"/>
                    </a:moveTo>
                    <a:lnTo>
                      <a:pt x="741" y="1451"/>
                    </a:lnTo>
                    <a:cubicBezTo>
                      <a:pt x="749" y="1451"/>
                      <a:pt x="754" y="1444"/>
                      <a:pt x="754" y="1438"/>
                    </a:cubicBezTo>
                    <a:cubicBezTo>
                      <a:pt x="754" y="1431"/>
                      <a:pt x="748" y="1425"/>
                      <a:pt x="741" y="1425"/>
                    </a:cubicBezTo>
                    <a:lnTo>
                      <a:pt x="481" y="1425"/>
                    </a:lnTo>
                    <a:lnTo>
                      <a:pt x="460" y="1423"/>
                    </a:lnTo>
                    <a:cubicBezTo>
                      <a:pt x="233" y="1403"/>
                      <a:pt x="63" y="1211"/>
                      <a:pt x="63" y="977"/>
                    </a:cubicBezTo>
                    <a:cubicBezTo>
                      <a:pt x="63" y="729"/>
                      <a:pt x="258" y="529"/>
                      <a:pt x="499" y="529"/>
                    </a:cubicBezTo>
                    <a:cubicBezTo>
                      <a:pt x="512" y="529"/>
                      <a:pt x="526" y="529"/>
                      <a:pt x="544" y="531"/>
                    </a:cubicBezTo>
                    <a:lnTo>
                      <a:pt x="604" y="538"/>
                    </a:lnTo>
                    <a:lnTo>
                      <a:pt x="613" y="479"/>
                    </a:lnTo>
                    <a:cubicBezTo>
                      <a:pt x="650" y="240"/>
                      <a:pt x="851" y="65"/>
                      <a:pt x="1088" y="65"/>
                    </a:cubicBezTo>
                    <a:cubicBezTo>
                      <a:pt x="1326" y="65"/>
                      <a:pt x="1526" y="240"/>
                      <a:pt x="1563" y="479"/>
                    </a:cubicBezTo>
                    <a:lnTo>
                      <a:pt x="1572" y="538"/>
                    </a:lnTo>
                    <a:lnTo>
                      <a:pt x="1632" y="531"/>
                    </a:lnTo>
                    <a:cubicBezTo>
                      <a:pt x="1646" y="530"/>
                      <a:pt x="1661" y="529"/>
                      <a:pt x="1676" y="529"/>
                    </a:cubicBezTo>
                    <a:cubicBezTo>
                      <a:pt x="1860" y="529"/>
                      <a:pt x="2023" y="646"/>
                      <a:pt x="2087" y="823"/>
                    </a:cubicBezTo>
                    <a:lnTo>
                      <a:pt x="2115" y="823"/>
                    </a:lnTo>
                    <a:cubicBezTo>
                      <a:pt x="2047" y="618"/>
                      <a:pt x="1845" y="482"/>
                      <a:pt x="1629" y="505"/>
                    </a:cubicBezTo>
                    <a:lnTo>
                      <a:pt x="1594" y="509"/>
                    </a:lnTo>
                    <a:lnTo>
                      <a:pt x="1589" y="476"/>
                    </a:lnTo>
                    <a:cubicBezTo>
                      <a:pt x="1549" y="223"/>
                      <a:pt x="1338" y="39"/>
                      <a:pt x="1087" y="39"/>
                    </a:cubicBezTo>
                    <a:cubicBezTo>
                      <a:pt x="836" y="39"/>
                      <a:pt x="625" y="223"/>
                      <a:pt x="584" y="476"/>
                    </a:cubicBezTo>
                    <a:lnTo>
                      <a:pt x="579" y="509"/>
                    </a:lnTo>
                    <a:lnTo>
                      <a:pt x="544" y="505"/>
                    </a:lnTo>
                    <a:cubicBezTo>
                      <a:pt x="529" y="504"/>
                      <a:pt x="512" y="503"/>
                      <a:pt x="495" y="503"/>
                    </a:cubicBezTo>
                    <a:cubicBezTo>
                      <a:pt x="240" y="503"/>
                      <a:pt x="31" y="715"/>
                      <a:pt x="31" y="977"/>
                    </a:cubicBezTo>
                    <a:cubicBezTo>
                      <a:pt x="31" y="1224"/>
                      <a:pt x="213" y="1427"/>
                      <a:pt x="452" y="1449"/>
                    </a:cubicBezTo>
                    <a:lnTo>
                      <a:pt x="473" y="14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996" name="任意多边形 3217"/>
              <p:cNvSpPr>
                <a:spLocks noChangeArrowheads="1"/>
              </p:cNvSpPr>
              <p:nvPr/>
            </p:nvSpPr>
            <p:spPr bwMode="auto">
              <a:xfrm>
                <a:off x="15485" y="5378"/>
                <a:ext cx="170" cy="170"/>
              </a:xfrm>
              <a:custGeom>
                <a:avLst/>
                <a:gdLst>
                  <a:gd name="T0" fmla="*/ 15 w 298"/>
                  <a:gd name="T1" fmla="*/ 31 h 299"/>
                  <a:gd name="T2" fmla="*/ 0 w 298"/>
                  <a:gd name="T3" fmla="*/ 15 h 299"/>
                  <a:gd name="T4" fmla="*/ 15 w 298"/>
                  <a:gd name="T5" fmla="*/ 0 h 299"/>
                  <a:gd name="T6" fmla="*/ 31 w 298"/>
                  <a:gd name="T7" fmla="*/ 15 h 299"/>
                  <a:gd name="T8" fmla="*/ 15 w 298"/>
                  <a:gd name="T9" fmla="*/ 31 h 299"/>
                  <a:gd name="T10" fmla="*/ 15 w 298"/>
                  <a:gd name="T11" fmla="*/ 7 h 299"/>
                  <a:gd name="T12" fmla="*/ 7 w 298"/>
                  <a:gd name="T13" fmla="*/ 15 h 299"/>
                  <a:gd name="T14" fmla="*/ 15 w 298"/>
                  <a:gd name="T15" fmla="*/ 24 h 299"/>
                  <a:gd name="T16" fmla="*/ 24 w 298"/>
                  <a:gd name="T17" fmla="*/ 15 h 299"/>
                  <a:gd name="T18" fmla="*/ 15 w 298"/>
                  <a:gd name="T19" fmla="*/ 7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8" h="299">
                    <a:moveTo>
                      <a:pt x="148" y="298"/>
                    </a:moveTo>
                    <a:cubicBezTo>
                      <a:pt x="67" y="298"/>
                      <a:pt x="0" y="230"/>
                      <a:pt x="0" y="149"/>
                    </a:cubicBezTo>
                    <a:cubicBezTo>
                      <a:pt x="0" y="67"/>
                      <a:pt x="66" y="0"/>
                      <a:pt x="148" y="0"/>
                    </a:cubicBezTo>
                    <a:cubicBezTo>
                      <a:pt x="229" y="0"/>
                      <a:pt x="297" y="67"/>
                      <a:pt x="297" y="149"/>
                    </a:cubicBezTo>
                    <a:cubicBezTo>
                      <a:pt x="297" y="230"/>
                      <a:pt x="231" y="298"/>
                      <a:pt x="148" y="298"/>
                    </a:cubicBezTo>
                    <a:close/>
                    <a:moveTo>
                      <a:pt x="148" y="72"/>
                    </a:moveTo>
                    <a:cubicBezTo>
                      <a:pt x="107" y="72"/>
                      <a:pt x="72" y="106"/>
                      <a:pt x="72" y="149"/>
                    </a:cubicBezTo>
                    <a:cubicBezTo>
                      <a:pt x="72" y="190"/>
                      <a:pt x="106" y="225"/>
                      <a:pt x="148" y="225"/>
                    </a:cubicBezTo>
                    <a:cubicBezTo>
                      <a:pt x="190" y="225"/>
                      <a:pt x="225" y="191"/>
                      <a:pt x="225" y="149"/>
                    </a:cubicBezTo>
                    <a:cubicBezTo>
                      <a:pt x="225" y="106"/>
                      <a:pt x="191" y="72"/>
                      <a:pt x="14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pic>
        <p:nvPicPr>
          <p:cNvPr id="3" name="图片 2"/>
          <p:cNvPicPr>
            <a:picLocks noChangeAspect="1"/>
          </p:cNvPicPr>
          <p:nvPr/>
        </p:nvPicPr>
        <p:blipFill>
          <a:blip r:embed="rId3"/>
          <a:stretch>
            <a:fillRect/>
          </a:stretch>
        </p:blipFill>
        <p:spPr>
          <a:xfrm>
            <a:off x="4393585" y="6874413"/>
            <a:ext cx="128456" cy="118400"/>
          </a:xfrm>
          <a:prstGeom prst="rect">
            <a:avLst/>
          </a:prstGeom>
        </p:spPr>
      </p:pic>
      <p:sp>
        <p:nvSpPr>
          <p:cNvPr id="508" name="object 95"/>
          <p:cNvSpPr/>
          <p:nvPr/>
        </p:nvSpPr>
        <p:spPr>
          <a:xfrm>
            <a:off x="1053479" y="7762149"/>
            <a:ext cx="724049" cy="360898"/>
          </a:xfrm>
          <a:custGeom>
            <a:avLst/>
            <a:gdLst/>
            <a:ahLst/>
            <a:cxnLst/>
            <a:rect l="l" t="t" r="r" b="b"/>
            <a:pathLst>
              <a:path w="257379" h="464080">
                <a:moveTo>
                  <a:pt x="257379" y="0"/>
                </a:moveTo>
                <a:lnTo>
                  <a:pt x="257379" y="317677"/>
                </a:lnTo>
                <a:lnTo>
                  <a:pt x="0" y="317677"/>
                </a:lnTo>
                <a:lnTo>
                  <a:pt x="938" y="464080"/>
                </a:lnTo>
              </a:path>
            </a:pathLst>
          </a:custGeom>
          <a:ln w="11731">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2" name="object 93"/>
          <p:cNvSpPr txBox="1"/>
          <p:nvPr/>
        </p:nvSpPr>
        <p:spPr>
          <a:xfrm>
            <a:off x="1544203" y="7784449"/>
            <a:ext cx="262187" cy="119534"/>
          </a:xfrm>
          <a:prstGeom prst="rect">
            <a:avLst/>
          </a:prstGeom>
        </p:spPr>
        <p:txBody>
          <a:bodyPr vert="horz" wrap="square" lIns="0" tIns="0" rIns="0" bIns="0" rtlCol="0">
            <a:noAutofit/>
          </a:bodyPr>
          <a:lstStyle/>
          <a:p>
            <a:pPr marL="12700">
              <a:lnSpc>
                <a:spcPct val="100000"/>
              </a:lnSpc>
            </a:pPr>
            <a:r>
              <a:rPr sz="700" b="1" spc="20" dirty="0">
                <a:solidFill>
                  <a:srgbClr val="7E7E7E"/>
                </a:solidFill>
                <a:latin typeface="Huawei Sans" panose="020C0503030203020204" pitchFamily="34" charset="0"/>
                <a:ea typeface="方正兰亭黑简体" panose="02000000000000000000" pitchFamily="2" charset="-122"/>
                <a:cs typeface="Huawei Sans"/>
              </a:rPr>
              <a:t>N</a:t>
            </a:r>
            <a:r>
              <a:rPr sz="700" b="1" spc="15" dirty="0">
                <a:solidFill>
                  <a:srgbClr val="7E7E7E"/>
                </a:solidFill>
                <a:latin typeface="Huawei Sans" panose="020C0503030203020204" pitchFamily="34" charset="0"/>
                <a:ea typeface="方正兰亭黑简体" panose="02000000000000000000" pitchFamily="2" charset="-122"/>
                <a:cs typeface="Huawei Sans"/>
              </a:rPr>
              <a:t>12</a:t>
            </a:r>
            <a:endParaRPr sz="700" dirty="0">
              <a:latin typeface="Huawei Sans" panose="020C0503030203020204" pitchFamily="34" charset="0"/>
              <a:ea typeface="方正兰亭黑简体" panose="02000000000000000000" pitchFamily="2" charset="-122"/>
              <a:cs typeface="Huawei Sans"/>
            </a:endParaRPr>
          </a:p>
        </p:txBody>
      </p:sp>
      <p:sp>
        <p:nvSpPr>
          <p:cNvPr id="4" name="文本框 3"/>
          <p:cNvSpPr txBox="1"/>
          <p:nvPr/>
        </p:nvSpPr>
        <p:spPr>
          <a:xfrm>
            <a:off x="535393" y="3263460"/>
            <a:ext cx="5786471" cy="1246495"/>
          </a:xfrm>
          <a:prstGeom prst="rect">
            <a:avLst/>
          </a:prstGeom>
          <a:noFill/>
        </p:spPr>
        <p:txBody>
          <a:bodyPr wrap="square" rtlCol="0">
            <a:spAutoFit/>
          </a:bodyPr>
          <a:lstStyle/>
          <a:p>
            <a:pPr>
              <a:lnSpc>
                <a:spcPts val="1500"/>
              </a:lnSpc>
            </a:pPr>
            <a:r>
              <a:rPr lang="en-US" altLang="zh-CN" sz="1000" dirty="0">
                <a:latin typeface="Huawei Sans" panose="020C0503030203020204" pitchFamily="34" charset="0"/>
              </a:rPr>
              <a:t>The SCP provides the following </a:t>
            </a:r>
            <a:r>
              <a:rPr lang="en-US" altLang="zh-CN" sz="1000" dirty="0" smtClean="0">
                <a:latin typeface="Huawei Sans" panose="020C0503030203020204" pitchFamily="34" charset="0"/>
              </a:rPr>
              <a:t>functions:</a:t>
            </a:r>
          </a:p>
          <a:p>
            <a:pPr marL="171450" indent="-171450">
              <a:lnSpc>
                <a:spcPts val="1500"/>
              </a:lnSpc>
              <a:buFont typeface="Arial" panose="020B0604020202020204" pitchFamily="34" charset="0"/>
              <a:buChar char="•"/>
            </a:pPr>
            <a:r>
              <a:rPr lang="en-US" altLang="zh-CN" sz="1000" b="1" dirty="0" smtClean="0">
                <a:latin typeface="Huawei Sans" panose="020C0503030203020204" pitchFamily="34" charset="0"/>
              </a:rPr>
              <a:t>Signaling </a:t>
            </a:r>
            <a:r>
              <a:rPr lang="en-US" altLang="zh-CN" sz="1000" b="1" dirty="0">
                <a:latin typeface="Huawei Sans" panose="020C0503030203020204" pitchFamily="34" charset="0"/>
              </a:rPr>
              <a:t>aggregation: </a:t>
            </a:r>
            <a:r>
              <a:rPr lang="en-US" altLang="zh-CN" sz="1000" dirty="0">
                <a:latin typeface="Huawei Sans" panose="020C0503030203020204" pitchFamily="34" charset="0"/>
              </a:rPr>
              <a:t>It converges signaling to simplify a mesh network to a star </a:t>
            </a:r>
            <a:r>
              <a:rPr lang="en-US" altLang="zh-CN" sz="1000" dirty="0" smtClean="0">
                <a:latin typeface="Huawei Sans" panose="020C0503030203020204" pitchFamily="34" charset="0"/>
              </a:rPr>
              <a:t>network.</a:t>
            </a:r>
          </a:p>
          <a:p>
            <a:pPr marL="171450" indent="-171450">
              <a:lnSpc>
                <a:spcPts val="1500"/>
              </a:lnSpc>
              <a:buFont typeface="Arial" panose="020B0604020202020204" pitchFamily="34" charset="0"/>
              <a:buChar char="•"/>
            </a:pPr>
            <a:r>
              <a:rPr lang="en-US" altLang="zh-CN" sz="1000" b="1" dirty="0" smtClean="0">
                <a:latin typeface="Huawei Sans" panose="020C0503030203020204" pitchFamily="34" charset="0"/>
              </a:rPr>
              <a:t>Flexible </a:t>
            </a:r>
            <a:r>
              <a:rPr lang="en-US" altLang="zh-CN" sz="1000" b="1" dirty="0">
                <a:latin typeface="Huawei Sans" panose="020C0503030203020204" pitchFamily="34" charset="0"/>
              </a:rPr>
              <a:t>message routing: </a:t>
            </a:r>
            <a:r>
              <a:rPr lang="en-US" altLang="zh-CN" sz="1000" dirty="0" smtClean="0"/>
              <a:t>It </a:t>
            </a:r>
            <a:r>
              <a:rPr lang="en-US" altLang="zh-CN" sz="1000" dirty="0"/>
              <a:t>provides flexible routing policies, such as routing messages based on FQDNs, subscriber identities, or IP addresses in URIs</a:t>
            </a:r>
            <a:r>
              <a:rPr lang="en-US" altLang="zh-CN" sz="1000" dirty="0" smtClean="0"/>
              <a:t>. </a:t>
            </a:r>
          </a:p>
          <a:p>
            <a:pPr marL="171450" indent="-171450">
              <a:lnSpc>
                <a:spcPts val="1500"/>
              </a:lnSpc>
              <a:buFont typeface="Arial" panose="020B0604020202020204" pitchFamily="34" charset="0"/>
              <a:buChar char="•"/>
            </a:pPr>
            <a:r>
              <a:rPr lang="en-US" altLang="zh-CN" sz="1000" b="1" dirty="0" smtClean="0">
                <a:latin typeface="Huawei Sans" panose="020C0503030203020204" pitchFamily="34" charset="0"/>
              </a:rPr>
              <a:t>Delegated </a:t>
            </a:r>
            <a:r>
              <a:rPr lang="en-US" altLang="zh-CN" sz="1000" b="1" dirty="0">
                <a:latin typeface="Huawei Sans" panose="020C0503030203020204" pitchFamily="34" charset="0"/>
              </a:rPr>
              <a:t>NF discovery: </a:t>
            </a:r>
            <a:r>
              <a:rPr lang="en-US" altLang="zh-CN" sz="1000" dirty="0">
                <a:latin typeface="Huawei Sans" panose="020C0503030203020204" pitchFamily="34" charset="0"/>
              </a:rPr>
              <a:t>It is delegated by the NF service consumers to initiate service discovery with the NRF</a:t>
            </a:r>
            <a:r>
              <a:rPr lang="en-US" altLang="zh-CN" sz="1000" dirty="0" smtClean="0">
                <a:latin typeface="Huawei Sans" panose="020C0503030203020204" pitchFamily="34" charset="0"/>
              </a:rPr>
              <a:t>.</a:t>
            </a:r>
            <a:endParaRPr lang="en-US" altLang="zh-CN" sz="1000" dirty="0">
              <a:latin typeface="Huawei Sans" panose="020C0503030203020204" pitchFamily="34" charset="0"/>
            </a:endParaRPr>
          </a:p>
        </p:txBody>
      </p:sp>
      <p:sp>
        <p:nvSpPr>
          <p:cNvPr id="5" name="文本框 4"/>
          <p:cNvSpPr txBox="1"/>
          <p:nvPr/>
        </p:nvSpPr>
        <p:spPr>
          <a:xfrm>
            <a:off x="559007" y="5234050"/>
            <a:ext cx="5802019" cy="794064"/>
          </a:xfrm>
          <a:prstGeom prst="rect">
            <a:avLst/>
          </a:prstGeom>
          <a:noFill/>
        </p:spPr>
        <p:txBody>
          <a:bodyPr wrap="square" rtlCol="0">
            <a:spAutoFit/>
          </a:bodyPr>
          <a:lstStyle/>
          <a:p>
            <a:pPr>
              <a:lnSpc>
                <a:spcPts val="1400"/>
              </a:lnSpc>
            </a:pPr>
            <a:r>
              <a:rPr lang="en-US" altLang="zh-CN" sz="1000" dirty="0">
                <a:latin typeface="Huawei Sans" panose="020C0503030203020204" pitchFamily="34" charset="0"/>
              </a:rPr>
              <a:t>SCPs are deployed in pairs for redundancy. SCPs in a pair (SCP A and SCP B) share traffic load with each other and communicate over C links. If the HTTP link between SCP A and an NF becomes faulty, SCP A forwards messages to SCP B over C links. SCP B then forwards the messages to the target NF. This enhances service reliability</a:t>
            </a:r>
            <a:r>
              <a:rPr lang="en-US" altLang="zh-CN" sz="1000" dirty="0" smtClean="0">
                <a:latin typeface="Huawei Sans" panose="020C0503030203020204" pitchFamily="34" charset="0"/>
              </a:rPr>
              <a:t>.</a:t>
            </a:r>
            <a:endParaRPr lang="en-US" altLang="zh-CN" sz="1000" dirty="0">
              <a:latin typeface="Huawei Sans" panose="020C0503030203020204" pitchFamily="34" charset="0"/>
            </a:endParaRPr>
          </a:p>
        </p:txBody>
      </p:sp>
    </p:spTree>
    <p:extLst>
      <p:ext uri="{BB962C8B-B14F-4D97-AF65-F5344CB8AC3E}">
        <p14:creationId xmlns:p14="http://schemas.microsoft.com/office/powerpoint/2010/main" val="3094130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bject 2"/>
          <p:cNvSpPr/>
          <p:nvPr/>
        </p:nvSpPr>
        <p:spPr>
          <a:xfrm>
            <a:off x="2357" y="0"/>
            <a:ext cx="6855643" cy="9906000"/>
          </a:xfrm>
          <a:custGeom>
            <a:avLst/>
            <a:gdLst/>
            <a:ahLst/>
            <a:cxnLst/>
            <a:rect l="l" t="t" r="r" b="b"/>
            <a:pathLst>
              <a:path w="6336030" h="8115300">
                <a:moveTo>
                  <a:pt x="0" y="8115312"/>
                </a:moveTo>
                <a:lnTo>
                  <a:pt x="6336004" y="8115312"/>
                </a:lnTo>
                <a:lnTo>
                  <a:pt x="6336004" y="0"/>
                </a:lnTo>
                <a:lnTo>
                  <a:pt x="0" y="0"/>
                </a:lnTo>
                <a:lnTo>
                  <a:pt x="0" y="8115312"/>
                </a:lnTo>
                <a:close/>
              </a:path>
            </a:pathLst>
          </a:custGeom>
          <a:solidFill>
            <a:srgbClr val="EDEDEE"/>
          </a:solidFill>
        </p:spPr>
        <p:txBody>
          <a:bodyPr wrap="square" lIns="0" tIns="0" rIns="0" bIns="0" rtlCol="0"/>
          <a:lstStyle/>
          <a:p>
            <a:endParaRPr dirty="0">
              <a:latin typeface="Huawei Sans" panose="020C0503030203020204" pitchFamily="34" charset="0"/>
            </a:endParaRPr>
          </a:p>
        </p:txBody>
      </p:sp>
      <p:sp>
        <p:nvSpPr>
          <p:cNvPr id="56" name="object 3"/>
          <p:cNvSpPr/>
          <p:nvPr/>
        </p:nvSpPr>
        <p:spPr>
          <a:xfrm>
            <a:off x="197129" y="165101"/>
            <a:ext cx="6466071" cy="9563100"/>
          </a:xfrm>
          <a:custGeom>
            <a:avLst/>
            <a:gdLst/>
            <a:ahLst/>
            <a:cxnLst/>
            <a:rect l="l" t="t" r="r" b="b"/>
            <a:pathLst>
              <a:path w="5975984" h="7781925">
                <a:moveTo>
                  <a:pt x="5975997" y="7781429"/>
                </a:moveTo>
                <a:lnTo>
                  <a:pt x="0" y="7781429"/>
                </a:lnTo>
                <a:lnTo>
                  <a:pt x="0" y="0"/>
                </a:lnTo>
                <a:lnTo>
                  <a:pt x="5975997" y="0"/>
                </a:lnTo>
                <a:lnTo>
                  <a:pt x="5975997" y="7781429"/>
                </a:lnTo>
                <a:close/>
              </a:path>
            </a:pathLst>
          </a:custGeom>
          <a:solidFill>
            <a:srgbClr val="FAFCFF"/>
          </a:solidFill>
        </p:spPr>
        <p:txBody>
          <a:bodyPr wrap="square" lIns="0" tIns="0" rIns="0" bIns="0" rtlCol="0"/>
          <a:lstStyle/>
          <a:p>
            <a:endParaRPr dirty="0">
              <a:latin typeface="Huawei Sans" panose="020C0503030203020204" pitchFamily="34" charset="0"/>
            </a:endParaRPr>
          </a:p>
        </p:txBody>
      </p:sp>
      <p:grpSp>
        <p:nvGrpSpPr>
          <p:cNvPr id="57" name="组合 56"/>
          <p:cNvGrpSpPr/>
          <p:nvPr/>
        </p:nvGrpSpPr>
        <p:grpSpPr>
          <a:xfrm>
            <a:off x="5073650" y="226277"/>
            <a:ext cx="1590021" cy="129214"/>
            <a:chOff x="5073650" y="226277"/>
            <a:chExt cx="1590021" cy="129214"/>
          </a:xfrm>
        </p:grpSpPr>
        <p:sp>
          <p:nvSpPr>
            <p:cNvPr id="58" name="object 5"/>
            <p:cNvSpPr/>
            <p:nvPr/>
          </p:nvSpPr>
          <p:spPr>
            <a:xfrm>
              <a:off x="5073650" y="226277"/>
              <a:ext cx="1590021" cy="129214"/>
            </a:xfrm>
            <a:custGeom>
              <a:avLst/>
              <a:gdLst/>
              <a:ahLst/>
              <a:cxnLst/>
              <a:rect l="l" t="t" r="r" b="b"/>
              <a:pathLst>
                <a:path w="1038859" h="119380">
                  <a:moveTo>
                    <a:pt x="1038364" y="0"/>
                  </a:moveTo>
                  <a:lnTo>
                    <a:pt x="58153" y="0"/>
                  </a:lnTo>
                  <a:lnTo>
                    <a:pt x="46319" y="1999"/>
                  </a:lnTo>
                  <a:lnTo>
                    <a:pt x="36041" y="7597"/>
                  </a:lnTo>
                  <a:lnTo>
                    <a:pt x="28094" y="16191"/>
                  </a:lnTo>
                  <a:lnTo>
                    <a:pt x="23253" y="27177"/>
                  </a:lnTo>
                  <a:lnTo>
                    <a:pt x="0" y="119062"/>
                  </a:lnTo>
                  <a:lnTo>
                    <a:pt x="1038364" y="119062"/>
                  </a:lnTo>
                  <a:lnTo>
                    <a:pt x="1038364" y="0"/>
                  </a:lnTo>
                  <a:close/>
                </a:path>
              </a:pathLst>
            </a:custGeom>
            <a:solidFill>
              <a:srgbClr val="003593"/>
            </a:solidFill>
          </p:spPr>
          <p:txBody>
            <a:bodyPr wrap="square" lIns="0" tIns="0" rIns="0" bIns="0" rtlCol="0"/>
            <a:lstStyle/>
            <a:p>
              <a:endParaRPr>
                <a:latin typeface="Huawei Sans" panose="020C0503030203020204" pitchFamily="34" charset="0"/>
                <a:ea typeface="方正兰亭黑简体" panose="02000000000000000000" pitchFamily="2" charset="-122"/>
              </a:endParaRPr>
            </a:p>
          </p:txBody>
        </p:sp>
        <p:sp>
          <p:nvSpPr>
            <p:cNvPr id="59" name="object 7"/>
            <p:cNvSpPr txBox="1"/>
            <p:nvPr/>
          </p:nvSpPr>
          <p:spPr>
            <a:xfrm>
              <a:off x="5140002" y="237095"/>
              <a:ext cx="1470347" cy="107722"/>
            </a:xfrm>
            <a:prstGeom prst="rect">
              <a:avLst/>
            </a:prstGeom>
          </p:spPr>
          <p:txBody>
            <a:bodyPr vert="horz" wrap="square" lIns="0" tIns="0" rIns="0" bIns="0" rtlCol="0">
              <a:spAutoFit/>
            </a:bodyPr>
            <a:lstStyle/>
            <a:p>
              <a:pPr marL="10462" algn="r"/>
              <a:r>
                <a:rPr lang="en-US" altLang="zh-CN" sz="700" dirty="0">
                  <a:solidFill>
                    <a:srgbClr val="FFFFFF"/>
                  </a:solidFill>
                  <a:latin typeface="Huawei Sans" panose="020C0503030203020204" pitchFamily="34" charset="0"/>
                  <a:ea typeface="方正兰亭粗黑简体" panose="02000000000000000000" pitchFamily="2" charset="-122"/>
                  <a:cs typeface="方正兰亭粗黑_GBK"/>
                  <a:sym typeface="+mn-lt"/>
                </a:rPr>
                <a:t>5G Signaling Network Solution</a:t>
              </a:r>
              <a:endParaRPr lang="zh-CN" altLang="en-US" sz="700" dirty="0">
                <a:solidFill>
                  <a:srgbClr val="FFFFFF"/>
                </a:solidFill>
                <a:latin typeface="Huawei Sans" panose="020C0503030203020204" pitchFamily="34" charset="0"/>
                <a:ea typeface="方正兰亭粗黑简体" panose="02000000000000000000" pitchFamily="2" charset="-122"/>
                <a:cs typeface="方正兰亭粗黑_GBK"/>
                <a:sym typeface="+mn-lt"/>
              </a:endParaRPr>
            </a:p>
          </p:txBody>
        </p:sp>
      </p:grpSp>
      <p:sp>
        <p:nvSpPr>
          <p:cNvPr id="205" name="object 2"/>
          <p:cNvSpPr txBox="1"/>
          <p:nvPr/>
        </p:nvSpPr>
        <p:spPr>
          <a:xfrm>
            <a:off x="3533633" y="2875877"/>
            <a:ext cx="2772164" cy="2582310"/>
          </a:xfrm>
          <a:prstGeom prst="rect">
            <a:avLst/>
          </a:prstGeom>
        </p:spPr>
        <p:txBody>
          <a:bodyPr vert="horz" wrap="square" lIns="0" tIns="0" rIns="0" bIns="0" rtlCol="0">
            <a:spAutoFit/>
          </a:bodyPr>
          <a:lstStyle>
            <a:defPPr>
              <a:defRPr lang="zh-CN"/>
            </a:defPPr>
            <a:lvl1pPr marL="12700" marR="5080" indent="228600">
              <a:lnSpc>
                <a:spcPct val="129700"/>
              </a:lnSpc>
              <a:defRPr sz="900" spc="-10">
                <a:solidFill>
                  <a:srgbClr val="3D3939"/>
                </a:solidFill>
                <a:latin typeface="方正兰亭黑简体" panose="02000000000000000000" pitchFamily="2" charset="-122"/>
                <a:ea typeface="方正兰亭黑简体" panose="02000000000000000000" pitchFamily="2" charset="-122"/>
                <a:cs typeface="方正兰亭黑简体"/>
              </a:defRPr>
            </a:lvl1pPr>
          </a:lstStyle>
          <a:p>
            <a:pPr marL="172258" indent="-171450">
              <a:lnSpc>
                <a:spcPct val="130000"/>
              </a:lnSpc>
              <a:buFont typeface="Arial" panose="020B0604020202020204" pitchFamily="34" charset="0"/>
              <a:buChar char="•"/>
            </a:pPr>
            <a:r>
              <a:rPr lang="en-US" altLang="zh-CN" sz="1000" b="1" dirty="0">
                <a:latin typeface="Huawei Sans" panose="020C0503030203020204" pitchFamily="34" charset="0"/>
                <a:cs typeface="Huawei Sans" panose="020C0503030203020204" pitchFamily="34" charset="0"/>
                <a:sym typeface="+mn-lt"/>
              </a:rPr>
              <a:t>Interactions with the NRF:</a:t>
            </a:r>
            <a:r>
              <a:rPr lang="en-US" altLang="zh-CN" sz="1000" dirty="0">
                <a:latin typeface="Huawei Sans" panose="020C0503030203020204" pitchFamily="34" charset="0"/>
                <a:cs typeface="Huawei Sans" panose="020C0503030203020204" pitchFamily="34" charset="0"/>
                <a:sym typeface="+mn-lt"/>
              </a:rPr>
              <a:t> The BSF registers, updates, or deregisters its NF profile with the </a:t>
            </a:r>
            <a:r>
              <a:rPr lang="en-US" altLang="zh-CN" sz="1000" dirty="0" smtClean="0">
                <a:latin typeface="Huawei Sans" panose="020C0503030203020204" pitchFamily="34" charset="0"/>
                <a:cs typeface="Huawei Sans" panose="020C0503030203020204" pitchFamily="34" charset="0"/>
                <a:sym typeface="+mn-lt"/>
              </a:rPr>
              <a:t>NRF.</a:t>
            </a:r>
          </a:p>
          <a:p>
            <a:pPr marL="172258" indent="-171450">
              <a:lnSpc>
                <a:spcPct val="130000"/>
              </a:lnSpc>
              <a:buFont typeface="Arial" panose="020B0604020202020204" pitchFamily="34" charset="0"/>
              <a:buChar char="•"/>
            </a:pPr>
            <a:r>
              <a:rPr lang="en-US" altLang="zh-CN" sz="1000" b="1" dirty="0" smtClean="0">
                <a:latin typeface="Huawei Sans" panose="020C0503030203020204" pitchFamily="34" charset="0"/>
                <a:cs typeface="Huawei Sans" panose="020C0503030203020204" pitchFamily="34" charset="0"/>
                <a:sym typeface="+mn-lt"/>
              </a:rPr>
              <a:t>Interactions </a:t>
            </a:r>
            <a:r>
              <a:rPr lang="en-US" altLang="zh-CN" sz="1000" b="1" dirty="0">
                <a:latin typeface="Huawei Sans" panose="020C0503030203020204" pitchFamily="34" charset="0"/>
                <a:cs typeface="Huawei Sans" panose="020C0503030203020204" pitchFamily="34" charset="0"/>
                <a:sym typeface="+mn-lt"/>
              </a:rPr>
              <a:t>with the PCF: </a:t>
            </a:r>
            <a:r>
              <a:rPr lang="en-US" altLang="zh-CN" sz="1000" dirty="0">
                <a:latin typeface="Huawei Sans" panose="020C0503030203020204" pitchFamily="34" charset="0"/>
                <a:cs typeface="Huawei Sans" panose="020C0503030203020204" pitchFamily="34" charset="0"/>
                <a:sym typeface="+mn-lt"/>
              </a:rPr>
              <a:t>The PCF registers or deregisters session binding information with the </a:t>
            </a:r>
            <a:r>
              <a:rPr lang="en-US" altLang="zh-CN" sz="1000" dirty="0" smtClean="0">
                <a:latin typeface="Huawei Sans" panose="020C0503030203020204" pitchFamily="34" charset="0"/>
                <a:cs typeface="Huawei Sans" panose="020C0503030203020204" pitchFamily="34" charset="0"/>
                <a:sym typeface="+mn-lt"/>
              </a:rPr>
              <a:t>BSF.</a:t>
            </a:r>
          </a:p>
          <a:p>
            <a:pPr marL="172258" indent="-171450">
              <a:lnSpc>
                <a:spcPct val="130000"/>
              </a:lnSpc>
              <a:buFont typeface="Arial" panose="020B0604020202020204" pitchFamily="34" charset="0"/>
              <a:buChar char="•"/>
            </a:pPr>
            <a:r>
              <a:rPr lang="en-US" altLang="zh-CN" sz="1000" b="1" dirty="0" smtClean="0">
                <a:latin typeface="Huawei Sans" panose="020C0503030203020204" pitchFamily="34" charset="0"/>
                <a:cs typeface="Huawei Sans" panose="020C0503030203020204" pitchFamily="34" charset="0"/>
                <a:sym typeface="+mn-lt"/>
              </a:rPr>
              <a:t>Interactions </a:t>
            </a:r>
            <a:r>
              <a:rPr lang="en-US" altLang="zh-CN" sz="1000" b="1" dirty="0">
                <a:latin typeface="Huawei Sans" panose="020C0503030203020204" pitchFamily="34" charset="0"/>
                <a:cs typeface="Huawei Sans" panose="020C0503030203020204" pitchFamily="34" charset="0"/>
                <a:sym typeface="+mn-lt"/>
              </a:rPr>
              <a:t>with the NEF/AF: </a:t>
            </a:r>
            <a:r>
              <a:rPr lang="en-US" altLang="zh-CN" sz="1000" dirty="0">
                <a:latin typeface="Huawei Sans" panose="020C0503030203020204" pitchFamily="34" charset="0"/>
                <a:cs typeface="Huawei Sans" panose="020C0503030203020204" pitchFamily="34" charset="0"/>
                <a:sym typeface="+mn-lt"/>
              </a:rPr>
              <a:t>The NEF/AF invokes the </a:t>
            </a:r>
            <a:r>
              <a:rPr lang="en-US" altLang="zh-CN" sz="1000" dirty="0" err="1">
                <a:latin typeface="Huawei Sans" panose="020C0503030203020204" pitchFamily="34" charset="0"/>
                <a:cs typeface="Huawei Sans" panose="020C0503030203020204" pitchFamily="34" charset="0"/>
                <a:sym typeface="+mn-lt"/>
              </a:rPr>
              <a:t>Nbsf_Management</a:t>
            </a:r>
            <a:r>
              <a:rPr lang="en-US" altLang="zh-CN" sz="1000" dirty="0">
                <a:latin typeface="Huawei Sans" panose="020C0503030203020204" pitchFamily="34" charset="0"/>
                <a:cs typeface="Huawei Sans" panose="020C0503030203020204" pitchFamily="34" charset="0"/>
                <a:sym typeface="+mn-lt"/>
              </a:rPr>
              <a:t> service to query session binding information for the PCF </a:t>
            </a:r>
            <a:r>
              <a:rPr lang="en-US" altLang="zh-CN" sz="1000" dirty="0" smtClean="0">
                <a:latin typeface="Huawei Sans" panose="020C0503030203020204" pitchFamily="34" charset="0"/>
                <a:cs typeface="Huawei Sans" panose="020C0503030203020204" pitchFamily="34" charset="0"/>
                <a:sym typeface="+mn-lt"/>
              </a:rPr>
              <a:t>address.</a:t>
            </a:r>
          </a:p>
          <a:p>
            <a:pPr marL="172258" indent="-171450">
              <a:lnSpc>
                <a:spcPct val="130000"/>
              </a:lnSpc>
              <a:buFont typeface="Arial" panose="020B0604020202020204" pitchFamily="34" charset="0"/>
              <a:buChar char="•"/>
            </a:pPr>
            <a:r>
              <a:rPr lang="en-US" altLang="zh-CN" sz="1000" b="1" dirty="0" smtClean="0">
                <a:latin typeface="Huawei Sans" panose="020C0503030203020204" pitchFamily="34" charset="0"/>
                <a:cs typeface="Huawei Sans" panose="020C0503030203020204" pitchFamily="34" charset="0"/>
                <a:sym typeface="+mn-lt"/>
              </a:rPr>
              <a:t>Interactions </a:t>
            </a:r>
            <a:r>
              <a:rPr lang="en-US" altLang="zh-CN" sz="1000" b="1" dirty="0">
                <a:latin typeface="Huawei Sans" panose="020C0503030203020204" pitchFamily="34" charset="0"/>
                <a:cs typeface="Huawei Sans" panose="020C0503030203020204" pitchFamily="34" charset="0"/>
                <a:sym typeface="+mn-lt"/>
              </a:rPr>
              <a:t>with the P-CSCF: </a:t>
            </a:r>
            <a:r>
              <a:rPr lang="en-US" altLang="zh-CN" sz="1000" dirty="0">
                <a:latin typeface="Huawei Sans" panose="020C0503030203020204" pitchFamily="34" charset="0"/>
                <a:cs typeface="Huawei Sans" panose="020C0503030203020204" pitchFamily="34" charset="0"/>
                <a:sym typeface="+mn-lt"/>
              </a:rPr>
              <a:t>The BSF receives AAR messages from the P-CSCF over the Rx interface.</a:t>
            </a:r>
          </a:p>
        </p:txBody>
      </p:sp>
      <p:grpSp>
        <p:nvGrpSpPr>
          <p:cNvPr id="51" name="组合 50"/>
          <p:cNvGrpSpPr/>
          <p:nvPr/>
        </p:nvGrpSpPr>
        <p:grpSpPr>
          <a:xfrm>
            <a:off x="549274" y="2963314"/>
            <a:ext cx="2835193" cy="2346633"/>
            <a:chOff x="1117600" y="3593415"/>
            <a:chExt cx="2578101" cy="2105025"/>
          </a:xfrm>
        </p:grpSpPr>
        <p:sp>
          <p:nvSpPr>
            <p:cNvPr id="9" name="AutoShape 3"/>
            <p:cNvSpPr>
              <a:spLocks noChangeAspect="1" noChangeArrowheads="1" noTextEdit="1"/>
            </p:cNvSpPr>
            <p:nvPr/>
          </p:nvSpPr>
          <p:spPr bwMode="auto">
            <a:xfrm>
              <a:off x="1117600" y="3593415"/>
              <a:ext cx="25781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10" name="Rectangle 5"/>
            <p:cNvSpPr>
              <a:spLocks noChangeArrowheads="1"/>
            </p:cNvSpPr>
            <p:nvPr/>
          </p:nvSpPr>
          <p:spPr bwMode="auto">
            <a:xfrm>
              <a:off x="1125538" y="3647390"/>
              <a:ext cx="620713" cy="2047876"/>
            </a:xfrm>
            <a:prstGeom prst="rect">
              <a:avLst/>
            </a:prstGeom>
            <a:solidFill>
              <a:srgbClr val="003593"/>
            </a:solidFill>
            <a:ln>
              <a:solidFill>
                <a:srgbClr val="003593"/>
              </a:solidFill>
            </a:ln>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11" name="Rectangle 6"/>
            <p:cNvSpPr>
              <a:spLocks noChangeArrowheads="1"/>
            </p:cNvSpPr>
            <p:nvPr/>
          </p:nvSpPr>
          <p:spPr bwMode="auto">
            <a:xfrm>
              <a:off x="1360553" y="4580840"/>
              <a:ext cx="159150"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zh-CN" altLang="zh-CN" sz="800" dirty="0">
                  <a:solidFill>
                    <a:srgbClr val="FFFFFF"/>
                  </a:solidFill>
                  <a:latin typeface="Huawei Sans" panose="020C0503030203020204" pitchFamily="34" charset="0"/>
                  <a:ea typeface="方正兰亭黑简体" panose="02000000000000000000" pitchFamily="2" charset="-122"/>
                </a:rPr>
                <a:t>BSF</a:t>
              </a:r>
              <a:endParaRPr lang="zh-CN" altLang="zh-CN" sz="800" dirty="0">
                <a:latin typeface="Huawei Sans" panose="020C0503030203020204" pitchFamily="34" charset="0"/>
                <a:ea typeface="方正兰亭黑简体" panose="02000000000000000000" pitchFamily="2" charset="-122"/>
              </a:endParaRPr>
            </a:p>
          </p:txBody>
        </p:sp>
        <p:sp>
          <p:nvSpPr>
            <p:cNvPr id="12" name="Rectangle 7"/>
            <p:cNvSpPr>
              <a:spLocks noChangeArrowheads="1"/>
            </p:cNvSpPr>
            <p:nvPr/>
          </p:nvSpPr>
          <p:spPr bwMode="auto">
            <a:xfrm>
              <a:off x="2865438" y="3647390"/>
              <a:ext cx="830263" cy="292105"/>
            </a:xfrm>
            <a:prstGeom prst="rect">
              <a:avLst/>
            </a:prstGeom>
            <a:solidFill>
              <a:srgbClr val="003593"/>
            </a:solidFill>
            <a:ln>
              <a:noFill/>
            </a:ln>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13" name="Rectangle 8"/>
            <p:cNvSpPr>
              <a:spLocks noChangeArrowheads="1"/>
            </p:cNvSpPr>
            <p:nvPr/>
          </p:nvSpPr>
          <p:spPr bwMode="auto">
            <a:xfrm>
              <a:off x="3194776" y="3750693"/>
              <a:ext cx="181618"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zh-CN" altLang="zh-CN" sz="800" dirty="0">
                  <a:solidFill>
                    <a:srgbClr val="FFFFFF"/>
                  </a:solidFill>
                  <a:latin typeface="Huawei Sans" panose="020C0503030203020204" pitchFamily="34" charset="0"/>
                  <a:ea typeface="方正兰亭黑简体" panose="02000000000000000000" pitchFamily="2" charset="-122"/>
                </a:rPr>
                <a:t>NRF</a:t>
              </a:r>
              <a:endParaRPr lang="zh-CN" altLang="zh-CN" sz="800" dirty="0">
                <a:latin typeface="Huawei Sans" panose="020C0503030203020204" pitchFamily="34" charset="0"/>
                <a:ea typeface="方正兰亭黑简体" panose="02000000000000000000" pitchFamily="2" charset="-122"/>
              </a:endParaRPr>
            </a:p>
          </p:txBody>
        </p:sp>
        <p:sp>
          <p:nvSpPr>
            <p:cNvPr id="14" name="Rectangle 9"/>
            <p:cNvSpPr>
              <a:spLocks noChangeArrowheads="1"/>
            </p:cNvSpPr>
            <p:nvPr/>
          </p:nvSpPr>
          <p:spPr bwMode="auto">
            <a:xfrm>
              <a:off x="2865438" y="5373003"/>
              <a:ext cx="830263" cy="291600"/>
            </a:xfrm>
            <a:prstGeom prst="rect">
              <a:avLst/>
            </a:prstGeom>
            <a:solidFill>
              <a:srgbClr val="003593"/>
            </a:solidFill>
            <a:ln>
              <a:noFill/>
            </a:ln>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17" name="Rectangle 12"/>
            <p:cNvSpPr>
              <a:spLocks noChangeArrowheads="1"/>
            </p:cNvSpPr>
            <p:nvPr/>
          </p:nvSpPr>
          <p:spPr bwMode="auto">
            <a:xfrm>
              <a:off x="3134695" y="5474122"/>
              <a:ext cx="308937"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r>
                <a:rPr lang="en-US" altLang="zh-CN" sz="800" dirty="0">
                  <a:solidFill>
                    <a:srgbClr val="FFFFFF"/>
                  </a:solidFill>
                  <a:latin typeface="Huawei Sans" panose="020C0503030203020204" pitchFamily="34" charset="0"/>
                  <a:ea typeface="方正兰亭黑简体" panose="02000000000000000000" pitchFamily="2" charset="-122"/>
                </a:rPr>
                <a:t>P-</a:t>
              </a:r>
              <a:r>
                <a:rPr lang="zh-CN" altLang="zh-CN" sz="800" dirty="0">
                  <a:solidFill>
                    <a:srgbClr val="FFFFFF"/>
                  </a:solidFill>
                  <a:latin typeface="Huawei Sans" panose="020C0503030203020204" pitchFamily="34" charset="0"/>
                  <a:ea typeface="方正兰亭黑简体" panose="02000000000000000000" pitchFamily="2" charset="-122"/>
                </a:rPr>
                <a:t>CSCF</a:t>
              </a:r>
              <a:endParaRPr lang="zh-CN" altLang="zh-CN" sz="800" dirty="0">
                <a:latin typeface="Huawei Sans" panose="020C0503030203020204" pitchFamily="34" charset="0"/>
                <a:ea typeface="方正兰亭黑简体" panose="02000000000000000000" pitchFamily="2" charset="-122"/>
              </a:endParaRPr>
            </a:p>
          </p:txBody>
        </p:sp>
        <p:sp>
          <p:nvSpPr>
            <p:cNvPr id="18" name="Rectangle 13"/>
            <p:cNvSpPr>
              <a:spLocks noChangeArrowheads="1"/>
            </p:cNvSpPr>
            <p:nvPr/>
          </p:nvSpPr>
          <p:spPr bwMode="auto">
            <a:xfrm>
              <a:off x="2865438" y="4222065"/>
              <a:ext cx="830263" cy="291600"/>
            </a:xfrm>
            <a:prstGeom prst="rect">
              <a:avLst/>
            </a:prstGeom>
            <a:solidFill>
              <a:srgbClr val="003593"/>
            </a:solidFill>
            <a:ln>
              <a:noFill/>
            </a:ln>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19" name="Rectangle 14"/>
            <p:cNvSpPr>
              <a:spLocks noChangeArrowheads="1"/>
            </p:cNvSpPr>
            <p:nvPr/>
          </p:nvSpPr>
          <p:spPr bwMode="auto">
            <a:xfrm>
              <a:off x="3082598" y="4317687"/>
              <a:ext cx="419405"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800" dirty="0" smtClean="0">
                  <a:solidFill>
                    <a:srgbClr val="FFFFFF"/>
                  </a:solidFill>
                  <a:latin typeface="Huawei Sans" panose="020C0503030203020204" pitchFamily="34" charset="0"/>
                  <a:ea typeface="方正兰亭黑简体" panose="02000000000000000000" pitchFamily="2" charset="-122"/>
                </a:rPr>
                <a:t>    </a:t>
              </a:r>
              <a:r>
                <a:rPr lang="zh-CN" altLang="zh-CN" sz="800" dirty="0" smtClean="0">
                  <a:solidFill>
                    <a:srgbClr val="FFFFFF"/>
                  </a:solidFill>
                  <a:latin typeface="Huawei Sans" panose="020C0503030203020204" pitchFamily="34" charset="0"/>
                  <a:ea typeface="方正兰亭黑简体" panose="02000000000000000000" pitchFamily="2" charset="-122"/>
                </a:rPr>
                <a:t>PCF</a:t>
              </a:r>
              <a:endParaRPr lang="zh-CN" altLang="zh-CN" sz="800" dirty="0">
                <a:latin typeface="Huawei Sans" panose="020C0503030203020204" pitchFamily="34" charset="0"/>
                <a:ea typeface="方正兰亭黑简体" panose="02000000000000000000" pitchFamily="2" charset="-122"/>
              </a:endParaRPr>
            </a:p>
          </p:txBody>
        </p:sp>
        <p:sp>
          <p:nvSpPr>
            <p:cNvPr id="20" name="Rectangle 15"/>
            <p:cNvSpPr>
              <a:spLocks noChangeArrowheads="1"/>
            </p:cNvSpPr>
            <p:nvPr/>
          </p:nvSpPr>
          <p:spPr bwMode="auto">
            <a:xfrm>
              <a:off x="3280537" y="4291915"/>
              <a:ext cx="76"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endParaRPr lang="zh-CN" altLang="zh-CN" sz="800" dirty="0">
                <a:latin typeface="Huawei Sans" panose="020C0503030203020204" pitchFamily="34" charset="0"/>
                <a:ea typeface="方正兰亭黑简体" panose="02000000000000000000" pitchFamily="2" charset="-122"/>
              </a:endParaRPr>
            </a:p>
          </p:txBody>
        </p:sp>
        <p:sp>
          <p:nvSpPr>
            <p:cNvPr id="22" name="Rectangle 17"/>
            <p:cNvSpPr>
              <a:spLocks noChangeArrowheads="1"/>
            </p:cNvSpPr>
            <p:nvPr/>
          </p:nvSpPr>
          <p:spPr bwMode="auto">
            <a:xfrm>
              <a:off x="2865438" y="4798328"/>
              <a:ext cx="830263" cy="291600"/>
            </a:xfrm>
            <a:prstGeom prst="rect">
              <a:avLst/>
            </a:prstGeom>
            <a:solidFill>
              <a:srgbClr val="003593"/>
            </a:solidFill>
            <a:ln>
              <a:noFill/>
            </a:ln>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23" name="Rectangle 18"/>
            <p:cNvSpPr>
              <a:spLocks noChangeArrowheads="1"/>
            </p:cNvSpPr>
            <p:nvPr/>
          </p:nvSpPr>
          <p:spPr bwMode="auto">
            <a:xfrm>
              <a:off x="3126681" y="4905147"/>
              <a:ext cx="323916"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800" dirty="0">
                  <a:solidFill>
                    <a:srgbClr val="FFFFFF"/>
                  </a:solidFill>
                  <a:latin typeface="Huawei Sans" panose="020C0503030203020204" pitchFamily="34" charset="0"/>
                  <a:ea typeface="方正兰亭黑简体" panose="02000000000000000000" pitchFamily="2" charset="-122"/>
                </a:rPr>
                <a:t>NEF</a:t>
              </a:r>
              <a:r>
                <a:rPr lang="en-US" altLang="zh-CN" sz="800" dirty="0">
                  <a:solidFill>
                    <a:srgbClr val="FFFFFF"/>
                  </a:solidFill>
                  <a:latin typeface="Huawei Sans" panose="020C0503030203020204" pitchFamily="34" charset="0"/>
                  <a:ea typeface="方正兰亭黑简体" panose="02000000000000000000" pitchFamily="2" charset="-122"/>
                </a:rPr>
                <a:t>/</a:t>
              </a:r>
              <a:r>
                <a:rPr lang="zh-CN" altLang="zh-CN" sz="800" dirty="0">
                  <a:solidFill>
                    <a:srgbClr val="FFFFFF"/>
                  </a:solidFill>
                  <a:latin typeface="Huawei Sans" panose="020C0503030203020204" pitchFamily="34" charset="0"/>
                  <a:ea typeface="方正兰亭黑简体" panose="02000000000000000000" pitchFamily="2" charset="-122"/>
                </a:rPr>
                <a:t>AF</a:t>
              </a:r>
              <a:endParaRPr lang="zh-CN" altLang="zh-CN" sz="800" dirty="0">
                <a:latin typeface="Huawei Sans" panose="020C0503030203020204" pitchFamily="34" charset="0"/>
                <a:ea typeface="方正兰亭黑简体" panose="02000000000000000000" pitchFamily="2" charset="-122"/>
              </a:endParaRPr>
            </a:p>
          </p:txBody>
        </p:sp>
        <p:sp>
          <p:nvSpPr>
            <p:cNvPr id="26" name="Line 21"/>
            <p:cNvSpPr>
              <a:spLocks noChangeShapeType="1"/>
            </p:cNvSpPr>
            <p:nvPr/>
          </p:nvSpPr>
          <p:spPr bwMode="auto">
            <a:xfrm>
              <a:off x="1741488" y="3804553"/>
              <a:ext cx="1123950" cy="0"/>
            </a:xfrm>
            <a:prstGeom prst="line">
              <a:avLst/>
            </a:prstGeom>
            <a:noFill/>
            <a:ln w="15875" cap="rnd">
              <a:solidFill>
                <a:srgbClr val="0170D0"/>
              </a:solidFill>
              <a:prstDash val="solid"/>
              <a:round/>
              <a:headEnd/>
              <a:tailEnd/>
            </a:ln>
            <a:extLst>
              <a:ext uri="{909E8E84-426E-40DD-AFC4-6F175D3DCCD1}">
                <a14:hiddenFill xmlns:a14="http://schemas.microsoft.com/office/drawing/2010/main">
                  <a:no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27" name="Freeform 22"/>
            <p:cNvSpPr>
              <a:spLocks/>
            </p:cNvSpPr>
            <p:nvPr/>
          </p:nvSpPr>
          <p:spPr bwMode="auto">
            <a:xfrm>
              <a:off x="2782888" y="3763278"/>
              <a:ext cx="82550" cy="82550"/>
            </a:xfrm>
            <a:custGeom>
              <a:avLst/>
              <a:gdLst>
                <a:gd name="T0" fmla="*/ 0 w 52"/>
                <a:gd name="T1" fmla="*/ 52 h 52"/>
                <a:gd name="T2" fmla="*/ 52 w 52"/>
                <a:gd name="T3" fmla="*/ 26 h 52"/>
                <a:gd name="T4" fmla="*/ 0 w 52"/>
                <a:gd name="T5" fmla="*/ 0 h 52"/>
              </a:gdLst>
              <a:ahLst/>
              <a:cxnLst>
                <a:cxn ang="0">
                  <a:pos x="T0" y="T1"/>
                </a:cxn>
                <a:cxn ang="0">
                  <a:pos x="T2" y="T3"/>
                </a:cxn>
                <a:cxn ang="0">
                  <a:pos x="T4" y="T5"/>
                </a:cxn>
              </a:cxnLst>
              <a:rect l="0" t="0" r="r" b="b"/>
              <a:pathLst>
                <a:path w="52" h="52">
                  <a:moveTo>
                    <a:pt x="0" y="52"/>
                  </a:moveTo>
                  <a:lnTo>
                    <a:pt x="52" y="26"/>
                  </a:lnTo>
                  <a:lnTo>
                    <a:pt x="0" y="0"/>
                  </a:lnTo>
                </a:path>
              </a:pathLst>
            </a:custGeom>
            <a:noFill/>
            <a:ln w="15875" cap="rnd">
              <a:solidFill>
                <a:srgbClr val="0170D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28" name="Line 23"/>
            <p:cNvSpPr>
              <a:spLocks noChangeShapeType="1"/>
            </p:cNvSpPr>
            <p:nvPr/>
          </p:nvSpPr>
          <p:spPr bwMode="auto">
            <a:xfrm>
              <a:off x="1741488" y="4390340"/>
              <a:ext cx="1123950" cy="0"/>
            </a:xfrm>
            <a:prstGeom prst="line">
              <a:avLst/>
            </a:prstGeom>
            <a:noFill/>
            <a:ln w="15875" cap="rnd">
              <a:solidFill>
                <a:srgbClr val="0170D0"/>
              </a:solidFill>
              <a:prstDash val="solid"/>
              <a:round/>
              <a:headEnd/>
              <a:tailEnd/>
            </a:ln>
            <a:extLst>
              <a:ext uri="{909E8E84-426E-40DD-AFC4-6F175D3DCCD1}">
                <a14:hiddenFill xmlns:a14="http://schemas.microsoft.com/office/drawing/2010/main">
                  <a:no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29" name="Freeform 24"/>
            <p:cNvSpPr>
              <a:spLocks/>
            </p:cNvSpPr>
            <p:nvPr/>
          </p:nvSpPr>
          <p:spPr bwMode="auto">
            <a:xfrm>
              <a:off x="1741488" y="4347478"/>
              <a:ext cx="82550" cy="84138"/>
            </a:xfrm>
            <a:custGeom>
              <a:avLst/>
              <a:gdLst>
                <a:gd name="T0" fmla="*/ 52 w 52"/>
                <a:gd name="T1" fmla="*/ 0 h 53"/>
                <a:gd name="T2" fmla="*/ 0 w 52"/>
                <a:gd name="T3" fmla="*/ 27 h 53"/>
                <a:gd name="T4" fmla="*/ 52 w 52"/>
                <a:gd name="T5" fmla="*/ 53 h 53"/>
              </a:gdLst>
              <a:ahLst/>
              <a:cxnLst>
                <a:cxn ang="0">
                  <a:pos x="T0" y="T1"/>
                </a:cxn>
                <a:cxn ang="0">
                  <a:pos x="T2" y="T3"/>
                </a:cxn>
                <a:cxn ang="0">
                  <a:pos x="T4" y="T5"/>
                </a:cxn>
              </a:cxnLst>
              <a:rect l="0" t="0" r="r" b="b"/>
              <a:pathLst>
                <a:path w="52" h="53">
                  <a:moveTo>
                    <a:pt x="52" y="0"/>
                  </a:moveTo>
                  <a:lnTo>
                    <a:pt x="0" y="27"/>
                  </a:lnTo>
                  <a:lnTo>
                    <a:pt x="52" y="53"/>
                  </a:lnTo>
                </a:path>
              </a:pathLst>
            </a:custGeom>
            <a:noFill/>
            <a:ln w="15875" cap="rnd">
              <a:solidFill>
                <a:srgbClr val="0170D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31" name="Line 26"/>
            <p:cNvSpPr>
              <a:spLocks noChangeShapeType="1"/>
            </p:cNvSpPr>
            <p:nvPr/>
          </p:nvSpPr>
          <p:spPr bwMode="auto">
            <a:xfrm>
              <a:off x="1741488" y="4974540"/>
              <a:ext cx="1123950" cy="0"/>
            </a:xfrm>
            <a:prstGeom prst="line">
              <a:avLst/>
            </a:prstGeom>
            <a:noFill/>
            <a:ln w="15875" cap="rnd">
              <a:solidFill>
                <a:srgbClr val="0170D0"/>
              </a:solidFill>
              <a:prstDash val="solid"/>
              <a:round/>
              <a:headEnd/>
              <a:tailEnd/>
            </a:ln>
            <a:extLst>
              <a:ext uri="{909E8E84-426E-40DD-AFC4-6F175D3DCCD1}">
                <a14:hiddenFill xmlns:a14="http://schemas.microsoft.com/office/drawing/2010/main">
                  <a:no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32" name="Freeform 27"/>
            <p:cNvSpPr>
              <a:spLocks/>
            </p:cNvSpPr>
            <p:nvPr/>
          </p:nvSpPr>
          <p:spPr bwMode="auto">
            <a:xfrm>
              <a:off x="1741488" y="4933265"/>
              <a:ext cx="82550" cy="82550"/>
            </a:xfrm>
            <a:custGeom>
              <a:avLst/>
              <a:gdLst>
                <a:gd name="T0" fmla="*/ 52 w 52"/>
                <a:gd name="T1" fmla="*/ 0 h 52"/>
                <a:gd name="T2" fmla="*/ 0 w 52"/>
                <a:gd name="T3" fmla="*/ 26 h 52"/>
                <a:gd name="T4" fmla="*/ 52 w 52"/>
                <a:gd name="T5" fmla="*/ 52 h 52"/>
              </a:gdLst>
              <a:ahLst/>
              <a:cxnLst>
                <a:cxn ang="0">
                  <a:pos x="T0" y="T1"/>
                </a:cxn>
                <a:cxn ang="0">
                  <a:pos x="T2" y="T3"/>
                </a:cxn>
                <a:cxn ang="0">
                  <a:pos x="T4" y="T5"/>
                </a:cxn>
              </a:cxnLst>
              <a:rect l="0" t="0" r="r" b="b"/>
              <a:pathLst>
                <a:path w="52" h="52">
                  <a:moveTo>
                    <a:pt x="52" y="0"/>
                  </a:moveTo>
                  <a:lnTo>
                    <a:pt x="0" y="26"/>
                  </a:lnTo>
                  <a:lnTo>
                    <a:pt x="52" y="52"/>
                  </a:lnTo>
                </a:path>
              </a:pathLst>
            </a:custGeom>
            <a:noFill/>
            <a:ln w="15875" cap="rnd">
              <a:solidFill>
                <a:srgbClr val="0170D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33" name="Line 28"/>
            <p:cNvSpPr>
              <a:spLocks noChangeShapeType="1"/>
            </p:cNvSpPr>
            <p:nvPr/>
          </p:nvSpPr>
          <p:spPr bwMode="auto">
            <a:xfrm>
              <a:off x="1741488" y="5530165"/>
              <a:ext cx="1123950" cy="0"/>
            </a:xfrm>
            <a:prstGeom prst="line">
              <a:avLst/>
            </a:prstGeom>
            <a:noFill/>
            <a:ln w="15875" cap="rnd">
              <a:solidFill>
                <a:srgbClr val="0170D0"/>
              </a:solidFill>
              <a:prstDash val="solid"/>
              <a:round/>
              <a:headEnd/>
              <a:tailEnd/>
            </a:ln>
            <a:extLst>
              <a:ext uri="{909E8E84-426E-40DD-AFC4-6F175D3DCCD1}">
                <a14:hiddenFill xmlns:a14="http://schemas.microsoft.com/office/drawing/2010/main">
                  <a:no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34" name="Freeform 29"/>
            <p:cNvSpPr>
              <a:spLocks/>
            </p:cNvSpPr>
            <p:nvPr/>
          </p:nvSpPr>
          <p:spPr bwMode="auto">
            <a:xfrm>
              <a:off x="1741488" y="5488890"/>
              <a:ext cx="82550" cy="82550"/>
            </a:xfrm>
            <a:custGeom>
              <a:avLst/>
              <a:gdLst>
                <a:gd name="T0" fmla="*/ 52 w 52"/>
                <a:gd name="T1" fmla="*/ 0 h 52"/>
                <a:gd name="T2" fmla="*/ 0 w 52"/>
                <a:gd name="T3" fmla="*/ 26 h 52"/>
                <a:gd name="T4" fmla="*/ 52 w 52"/>
                <a:gd name="T5" fmla="*/ 52 h 52"/>
              </a:gdLst>
              <a:ahLst/>
              <a:cxnLst>
                <a:cxn ang="0">
                  <a:pos x="T0" y="T1"/>
                </a:cxn>
                <a:cxn ang="0">
                  <a:pos x="T2" y="T3"/>
                </a:cxn>
                <a:cxn ang="0">
                  <a:pos x="T4" y="T5"/>
                </a:cxn>
              </a:cxnLst>
              <a:rect l="0" t="0" r="r" b="b"/>
              <a:pathLst>
                <a:path w="52" h="52">
                  <a:moveTo>
                    <a:pt x="52" y="0"/>
                  </a:moveTo>
                  <a:lnTo>
                    <a:pt x="0" y="26"/>
                  </a:lnTo>
                  <a:lnTo>
                    <a:pt x="52" y="52"/>
                  </a:lnTo>
                </a:path>
              </a:pathLst>
            </a:custGeom>
            <a:noFill/>
            <a:ln w="15875" cap="rnd">
              <a:solidFill>
                <a:srgbClr val="0170D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88" tIns="41494" rIns="82988" bIns="41494" numCol="1" anchor="t" anchorCtr="0" compatLnSpc="1">
              <a:prstTxWarp prst="textNoShape">
                <a:avLst/>
              </a:prstTxWarp>
              <a:noAutofit/>
            </a:bodyPr>
            <a:lstStyle/>
            <a:p>
              <a:endParaRPr lang="zh-CN" altLang="en-US" sz="800">
                <a:latin typeface="Huawei Sans" panose="020C0503030203020204" pitchFamily="34" charset="0"/>
                <a:ea typeface="方正兰亭黑简体" panose="02000000000000000000" pitchFamily="2" charset="-122"/>
              </a:endParaRPr>
            </a:p>
          </p:txBody>
        </p:sp>
        <p:sp>
          <p:nvSpPr>
            <p:cNvPr id="35" name="Rectangle 30"/>
            <p:cNvSpPr>
              <a:spLocks noChangeArrowheads="1"/>
            </p:cNvSpPr>
            <p:nvPr/>
          </p:nvSpPr>
          <p:spPr bwMode="auto">
            <a:xfrm>
              <a:off x="2064834" y="3658308"/>
              <a:ext cx="468086"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800" dirty="0">
                  <a:solidFill>
                    <a:srgbClr val="000000"/>
                  </a:solidFill>
                  <a:latin typeface="Huawei Sans" panose="020C0503030203020204" pitchFamily="34" charset="0"/>
                  <a:ea typeface="方正兰亭黑简体" panose="02000000000000000000" pitchFamily="2" charset="-122"/>
                </a:rPr>
                <a:t>HTTP</a:t>
              </a:r>
              <a:r>
                <a:rPr lang="en-US" altLang="zh-CN" sz="800" dirty="0">
                  <a:solidFill>
                    <a:srgbClr val="000000"/>
                  </a:solidFill>
                  <a:latin typeface="Huawei Sans" panose="020C0503030203020204" pitchFamily="34" charset="0"/>
                  <a:ea typeface="方正兰亭黑简体" panose="02000000000000000000" pitchFamily="2" charset="-122"/>
                </a:rPr>
                <a:t>/</a:t>
              </a:r>
              <a:r>
                <a:rPr lang="zh-CN" altLang="zh-CN" sz="800" dirty="0">
                  <a:solidFill>
                    <a:srgbClr val="000000"/>
                  </a:solidFill>
                  <a:latin typeface="Huawei Sans" panose="020C0503030203020204" pitchFamily="34" charset="0"/>
                  <a:ea typeface="方正兰亭黑简体" panose="02000000000000000000" pitchFamily="2" charset="-122"/>
                </a:rPr>
                <a:t>Nnrf</a:t>
              </a:r>
              <a:endParaRPr lang="zh-CN" altLang="zh-CN" sz="800" dirty="0">
                <a:latin typeface="Huawei Sans" panose="020C0503030203020204" pitchFamily="34" charset="0"/>
                <a:ea typeface="方正兰亭黑简体" panose="02000000000000000000" pitchFamily="2" charset="-122"/>
              </a:endParaRPr>
            </a:p>
          </p:txBody>
        </p:sp>
        <p:sp>
          <p:nvSpPr>
            <p:cNvPr id="38" name="Rectangle 33"/>
            <p:cNvSpPr>
              <a:spLocks noChangeArrowheads="1"/>
            </p:cNvSpPr>
            <p:nvPr/>
          </p:nvSpPr>
          <p:spPr bwMode="auto">
            <a:xfrm>
              <a:off x="2063231" y="4258469"/>
              <a:ext cx="469958"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800" dirty="0">
                  <a:solidFill>
                    <a:srgbClr val="000000"/>
                  </a:solidFill>
                  <a:latin typeface="Huawei Sans" panose="020C0503030203020204" pitchFamily="34" charset="0"/>
                  <a:ea typeface="方正兰亭黑简体" panose="02000000000000000000" pitchFamily="2" charset="-122"/>
                </a:rPr>
                <a:t>HTTP</a:t>
              </a:r>
              <a:r>
                <a:rPr lang="en-US" altLang="zh-CN" sz="800" dirty="0">
                  <a:solidFill>
                    <a:srgbClr val="000000"/>
                  </a:solidFill>
                  <a:latin typeface="Huawei Sans" panose="020C0503030203020204" pitchFamily="34" charset="0"/>
                  <a:ea typeface="方正兰亭黑简体" panose="02000000000000000000" pitchFamily="2" charset="-122"/>
                </a:rPr>
                <a:t>/</a:t>
              </a:r>
              <a:r>
                <a:rPr lang="zh-CN" altLang="zh-CN" sz="800" dirty="0">
                  <a:solidFill>
                    <a:srgbClr val="000000"/>
                  </a:solidFill>
                  <a:latin typeface="Huawei Sans" panose="020C0503030203020204" pitchFamily="34" charset="0"/>
                  <a:ea typeface="方正兰亭黑简体" panose="02000000000000000000" pitchFamily="2" charset="-122"/>
                </a:rPr>
                <a:t>Nbsf</a:t>
              </a:r>
              <a:endParaRPr lang="zh-CN" altLang="zh-CN" sz="800" dirty="0">
                <a:latin typeface="Huawei Sans" panose="020C0503030203020204" pitchFamily="34" charset="0"/>
                <a:ea typeface="方正兰亭黑简体" panose="02000000000000000000" pitchFamily="2" charset="-122"/>
              </a:endParaRPr>
            </a:p>
          </p:txBody>
        </p:sp>
        <p:sp>
          <p:nvSpPr>
            <p:cNvPr id="42" name="Rectangle 37"/>
            <p:cNvSpPr>
              <a:spLocks noChangeArrowheads="1"/>
            </p:cNvSpPr>
            <p:nvPr/>
          </p:nvSpPr>
          <p:spPr bwMode="auto">
            <a:xfrm>
              <a:off x="2488356" y="4404628"/>
              <a:ext cx="76"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29909"/>
              <a:endParaRPr lang="zh-CN" altLang="zh-CN" sz="800" dirty="0">
                <a:latin typeface="Huawei Sans" panose="020C0503030203020204" pitchFamily="34" charset="0"/>
                <a:ea typeface="方正兰亭黑简体" panose="02000000000000000000" pitchFamily="2" charset="-122"/>
              </a:endParaRPr>
            </a:p>
          </p:txBody>
        </p:sp>
        <p:sp>
          <p:nvSpPr>
            <p:cNvPr id="44" name="Rectangle 39"/>
            <p:cNvSpPr>
              <a:spLocks noChangeArrowheads="1"/>
            </p:cNvSpPr>
            <p:nvPr/>
          </p:nvSpPr>
          <p:spPr bwMode="auto">
            <a:xfrm>
              <a:off x="2063231" y="4815229"/>
              <a:ext cx="469958"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800" dirty="0">
                  <a:solidFill>
                    <a:srgbClr val="000000"/>
                  </a:solidFill>
                  <a:latin typeface="Huawei Sans" panose="020C0503030203020204" pitchFamily="34" charset="0"/>
                  <a:ea typeface="方正兰亭黑简体" panose="02000000000000000000" pitchFamily="2" charset="-122"/>
                </a:rPr>
                <a:t>HTTP</a:t>
              </a:r>
              <a:r>
                <a:rPr lang="en-US" altLang="zh-CN" sz="800" dirty="0">
                  <a:solidFill>
                    <a:srgbClr val="000000"/>
                  </a:solidFill>
                  <a:latin typeface="Huawei Sans" panose="020C0503030203020204" pitchFamily="34" charset="0"/>
                  <a:ea typeface="方正兰亭黑简体" panose="02000000000000000000" pitchFamily="2" charset="-122"/>
                </a:rPr>
                <a:t>/</a:t>
              </a:r>
              <a:r>
                <a:rPr lang="zh-CN" altLang="zh-CN" sz="800" dirty="0">
                  <a:solidFill>
                    <a:srgbClr val="000000"/>
                  </a:solidFill>
                  <a:latin typeface="Huawei Sans" panose="020C0503030203020204" pitchFamily="34" charset="0"/>
                  <a:ea typeface="方正兰亭黑简体" panose="02000000000000000000" pitchFamily="2" charset="-122"/>
                </a:rPr>
                <a:t>Nbsf</a:t>
              </a:r>
              <a:endParaRPr lang="zh-CN" altLang="zh-CN" sz="800" dirty="0">
                <a:latin typeface="Huawei Sans" panose="020C0503030203020204" pitchFamily="34" charset="0"/>
                <a:ea typeface="方正兰亭黑简体" panose="02000000000000000000" pitchFamily="2" charset="-122"/>
              </a:endParaRPr>
            </a:p>
          </p:txBody>
        </p:sp>
        <p:sp>
          <p:nvSpPr>
            <p:cNvPr id="47" name="Rectangle 42"/>
            <p:cNvSpPr>
              <a:spLocks noChangeArrowheads="1"/>
            </p:cNvSpPr>
            <p:nvPr/>
          </p:nvSpPr>
          <p:spPr bwMode="auto">
            <a:xfrm>
              <a:off x="2029568" y="5381760"/>
              <a:ext cx="542979" cy="11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800" dirty="0">
                  <a:solidFill>
                    <a:srgbClr val="000000"/>
                  </a:solidFill>
                  <a:latin typeface="Huawei Sans" panose="020C0503030203020204" pitchFamily="34" charset="0"/>
                  <a:ea typeface="方正兰亭黑简体" panose="02000000000000000000" pitchFamily="2" charset="-122"/>
                </a:rPr>
                <a:t>Diameter</a:t>
              </a:r>
              <a:r>
                <a:rPr lang="en-US" altLang="zh-CN" sz="800" dirty="0">
                  <a:solidFill>
                    <a:srgbClr val="000000"/>
                  </a:solidFill>
                  <a:latin typeface="Huawei Sans" panose="020C0503030203020204" pitchFamily="34" charset="0"/>
                  <a:ea typeface="方正兰亭黑简体" panose="02000000000000000000" pitchFamily="2" charset="-122"/>
                </a:rPr>
                <a:t>/</a:t>
              </a:r>
              <a:r>
                <a:rPr lang="zh-CN" altLang="zh-CN" sz="800" dirty="0">
                  <a:solidFill>
                    <a:srgbClr val="000000"/>
                  </a:solidFill>
                  <a:latin typeface="Huawei Sans" panose="020C0503030203020204" pitchFamily="34" charset="0"/>
                  <a:ea typeface="方正兰亭黑简体" panose="02000000000000000000" pitchFamily="2" charset="-122"/>
                </a:rPr>
                <a:t>Rx</a:t>
              </a:r>
              <a:endParaRPr lang="zh-CN" altLang="zh-CN" sz="800" dirty="0">
                <a:latin typeface="Huawei Sans" panose="020C0503030203020204" pitchFamily="34" charset="0"/>
                <a:ea typeface="方正兰亭黑简体" panose="02000000000000000000" pitchFamily="2" charset="-122"/>
              </a:endParaRPr>
            </a:p>
          </p:txBody>
        </p:sp>
      </p:grpSp>
      <p:graphicFrame>
        <p:nvGraphicFramePr>
          <p:cNvPr id="248" name="表格 247"/>
          <p:cNvGraphicFramePr>
            <a:graphicFrameLocks noGrp="1"/>
          </p:cNvGraphicFramePr>
          <p:nvPr>
            <p:extLst>
              <p:ext uri="{D42A27DB-BD31-4B8C-83A1-F6EECF244321}">
                <p14:modId xmlns:p14="http://schemas.microsoft.com/office/powerpoint/2010/main" val="2996188615"/>
              </p:ext>
            </p:extLst>
          </p:nvPr>
        </p:nvGraphicFramePr>
        <p:xfrm>
          <a:off x="558006" y="5743531"/>
          <a:ext cx="5750718" cy="3125965"/>
        </p:xfrm>
        <a:graphic>
          <a:graphicData uri="http://schemas.openxmlformats.org/drawingml/2006/table">
            <a:tbl>
              <a:tblPr/>
              <a:tblGrid>
                <a:gridCol w="861361"/>
                <a:gridCol w="1098645"/>
                <a:gridCol w="2777319"/>
                <a:gridCol w="1013393"/>
              </a:tblGrid>
              <a:tr h="344298">
                <a:tc>
                  <a:txBody>
                    <a:bodyPr/>
                    <a:lstStyle/>
                    <a:p>
                      <a:pPr algn="ctr" rtl="0" fontAlgn="ctr"/>
                      <a:r>
                        <a:rPr lang="en-US" altLang="zh-CN" sz="950" b="1" baseline="0" dirty="0" smtClean="0">
                          <a:solidFill>
                            <a:srgbClr val="003593"/>
                          </a:solidFill>
                          <a:latin typeface="Huawei Sans" panose="020C0503030203020204" pitchFamily="34" charset="0"/>
                          <a:ea typeface="方正兰亭黑简体" panose="02000000000000000000" pitchFamily="2" charset="-122"/>
                          <a:cs typeface="+mn-cs"/>
                          <a:sym typeface="+mn-lt"/>
                        </a:rPr>
                        <a:t>Interface</a:t>
                      </a:r>
                      <a:endParaRPr lang="zh-CN" altLang="en-US" sz="950" b="1" baseline="0" dirty="0">
                        <a:solidFill>
                          <a:srgbClr val="003593"/>
                        </a:solidFill>
                        <a:latin typeface="Huawei Sans" panose="020C0503030203020204" pitchFamily="34" charset="0"/>
                        <a:ea typeface="方正兰亭黑简体" panose="02000000000000000000" pitchFamily="2" charset="-122"/>
                        <a:cs typeface="+mn-cs"/>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6F1F8"/>
                    </a:solidFill>
                  </a:tcPr>
                </a:tc>
                <a:tc>
                  <a:txBody>
                    <a:bodyPr/>
                    <a:lstStyle/>
                    <a:p>
                      <a:pPr algn="ctr" rtl="0" fontAlgn="ctr"/>
                      <a:r>
                        <a:rPr lang="en-US" altLang="zh-CN" sz="950" b="1" baseline="0" dirty="0" smtClean="0">
                          <a:solidFill>
                            <a:srgbClr val="003593"/>
                          </a:solidFill>
                          <a:latin typeface="Huawei Sans" panose="020C0503030203020204" pitchFamily="34" charset="0"/>
                          <a:ea typeface="方正兰亭黑简体" panose="02000000000000000000" pitchFamily="2" charset="-122"/>
                          <a:cs typeface="+mn-cs"/>
                          <a:sym typeface="+mn-lt"/>
                        </a:rPr>
                        <a:t>NF/NE</a:t>
                      </a:r>
                      <a:endParaRPr lang="zh-CN" altLang="en-US" sz="950" b="1" baseline="0" dirty="0">
                        <a:solidFill>
                          <a:srgbClr val="003593"/>
                        </a:solidFill>
                        <a:latin typeface="Huawei Sans" panose="020C0503030203020204" pitchFamily="34" charset="0"/>
                        <a:ea typeface="方正兰亭黑简体" panose="02000000000000000000" pitchFamily="2" charset="-122"/>
                        <a:cs typeface="+mn-cs"/>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6F1F8"/>
                    </a:solidFill>
                  </a:tcPr>
                </a:tc>
                <a:tc>
                  <a:txBody>
                    <a:bodyPr/>
                    <a:lstStyle/>
                    <a:p>
                      <a:pPr algn="ctr" rtl="0" fontAlgn="ctr"/>
                      <a:r>
                        <a:rPr lang="en-US" altLang="zh-CN" sz="950" b="1" baseline="0" dirty="0" smtClean="0">
                          <a:solidFill>
                            <a:srgbClr val="003593"/>
                          </a:solidFill>
                          <a:latin typeface="Huawei Sans" panose="020C0503030203020204" pitchFamily="34" charset="0"/>
                          <a:ea typeface="方正兰亭黑简体" panose="02000000000000000000" pitchFamily="2" charset="-122"/>
                          <a:cs typeface="+mn-cs"/>
                          <a:sym typeface="+mn-lt"/>
                        </a:rPr>
                        <a:t>Service Process</a:t>
                      </a:r>
                      <a:endParaRPr lang="zh-CN" altLang="en-US" sz="950" b="1" baseline="0" dirty="0">
                        <a:solidFill>
                          <a:srgbClr val="003593"/>
                        </a:solidFill>
                        <a:latin typeface="Huawei Sans" panose="020C0503030203020204" pitchFamily="34" charset="0"/>
                        <a:ea typeface="方正兰亭黑简体" panose="02000000000000000000" pitchFamily="2" charset="-122"/>
                        <a:cs typeface="+mn-cs"/>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6F1F8"/>
                    </a:solidFill>
                  </a:tcPr>
                </a:tc>
                <a:tc>
                  <a:txBody>
                    <a:bodyPr/>
                    <a:lstStyle/>
                    <a:p>
                      <a:pPr algn="ctr" rtl="0" fontAlgn="ctr"/>
                      <a:r>
                        <a:rPr lang="en-US" altLang="zh-CN" sz="950" b="1" baseline="0" dirty="0" smtClean="0">
                          <a:solidFill>
                            <a:srgbClr val="003593"/>
                          </a:solidFill>
                          <a:latin typeface="Huawei Sans" panose="020C0503030203020204" pitchFamily="34" charset="0"/>
                          <a:ea typeface="方正兰亭黑简体" panose="02000000000000000000" pitchFamily="2" charset="-122"/>
                          <a:cs typeface="+mn-cs"/>
                          <a:sym typeface="+mn-lt"/>
                        </a:rPr>
                        <a:t>Protocol</a:t>
                      </a:r>
                      <a:endParaRPr lang="zh-CN" altLang="en-US" sz="950" b="1" baseline="0" dirty="0">
                        <a:solidFill>
                          <a:srgbClr val="003593"/>
                        </a:solidFill>
                        <a:latin typeface="Huawei Sans" panose="020C0503030203020204" pitchFamily="34" charset="0"/>
                        <a:ea typeface="方正兰亭黑简体" panose="02000000000000000000" pitchFamily="2" charset="-122"/>
                        <a:cs typeface="+mn-cs"/>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6F1F8"/>
                    </a:solidFill>
                  </a:tcPr>
                </a:tc>
              </a:tr>
              <a:tr h="397381">
                <a:tc rowSpan="3">
                  <a:txBody>
                    <a:bodyPr/>
                    <a:lstStyle/>
                    <a:p>
                      <a:pPr algn="ctr" rtl="0" fontAlgn="ctr"/>
                      <a:r>
                        <a:rPr lang="en-US" sz="950" b="0" i="0" u="none" strike="noStrike" baseline="0" dirty="0" err="1">
                          <a:solidFill>
                            <a:srgbClr val="1D1D1A"/>
                          </a:solidFill>
                          <a:effectLst/>
                          <a:latin typeface="Huawei Sans" panose="020C0503030203020204" pitchFamily="34" charset="0"/>
                          <a:ea typeface="方正兰亭黑简体" panose="02000000000000000000" pitchFamily="2" charset="-122"/>
                          <a:cs typeface="+mn-ea"/>
                          <a:sym typeface="+mn-lt"/>
                        </a:rPr>
                        <a:t>Nnrf</a:t>
                      </a:r>
                      <a:endPar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rowSpan="3">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altLang="zh-CN" sz="950" b="0" i="0" u="none" strike="noStrike" baseline="0" dirty="0" smtClean="0">
                          <a:solidFill>
                            <a:srgbClr val="1D1D1A"/>
                          </a:solidFill>
                          <a:effectLst/>
                          <a:latin typeface="Huawei Sans" panose="020C0503030203020204" pitchFamily="34" charset="0"/>
                          <a:ea typeface="方正兰亭黑简体" panose="02000000000000000000" pitchFamily="2" charset="-122"/>
                          <a:cs typeface="+mn-ea"/>
                          <a:sym typeface="+mn-lt"/>
                        </a:rPr>
                        <a:t>BSF -&gt; NRF</a:t>
                      </a:r>
                      <a:endPar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a:txBody>
                    <a:bodyPr/>
                    <a:lstStyle/>
                    <a:p>
                      <a:pPr algn="ctr" rtl="0" fontAlgn="ctr"/>
                      <a:r>
                        <a:rPr lang="en-US" altLang="zh-CN" sz="950" b="0" i="0" u="none" strike="noStrike" baseline="0" dirty="0" smtClean="0">
                          <a:solidFill>
                            <a:srgbClr val="000000"/>
                          </a:solidFill>
                          <a:effectLst/>
                          <a:latin typeface="Huawei Sans" panose="020C0503030203020204" pitchFamily="34" charset="0"/>
                          <a:ea typeface="方正兰亭黑简体" panose="02000000000000000000" pitchFamily="2" charset="-122"/>
                          <a:cs typeface="+mn-ea"/>
                          <a:sym typeface="+mn-lt"/>
                        </a:rPr>
                        <a:t>NF profile registration </a:t>
                      </a:r>
                      <a:r>
                        <a:rPr lang="en-US" sz="950" b="0" i="0" u="none" strike="noStrike" baseline="0" dirty="0" err="1" smtClean="0">
                          <a:solidFill>
                            <a:srgbClr val="000000"/>
                          </a:solidFill>
                          <a:effectLst/>
                          <a:latin typeface="Huawei Sans" panose="020C0503030203020204" pitchFamily="34" charset="0"/>
                          <a:ea typeface="方正兰亭黑简体" panose="02000000000000000000" pitchFamily="2" charset="-122"/>
                          <a:cs typeface="+mn-ea"/>
                          <a:sym typeface="+mn-lt"/>
                        </a:rPr>
                        <a:t>Nnrf_NFManagement_NFRegister</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rowSpan="6">
                  <a:txBody>
                    <a:bodyPr/>
                    <a:lstStyle/>
                    <a:p>
                      <a:pPr algn="ctr" rtl="0" fontAlgn="ctr"/>
                      <a:r>
                        <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rPr>
                        <a:t>HTTP/2.0</a:t>
                      </a: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r>
              <a:tr h="397381">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950" b="0" i="0" u="none" strike="noStrike" baseline="0" dirty="0" smtClean="0">
                          <a:solidFill>
                            <a:srgbClr val="000000"/>
                          </a:solidFill>
                          <a:effectLst/>
                          <a:latin typeface="Huawei Sans" panose="020C0503030203020204" pitchFamily="34" charset="0"/>
                          <a:ea typeface="方正兰亭黑简体" panose="02000000000000000000" pitchFamily="2" charset="-122"/>
                          <a:cs typeface="+mn-ea"/>
                          <a:sym typeface="+mn-lt"/>
                        </a:rPr>
                        <a:t>NF profile update </a:t>
                      </a:r>
                      <a:r>
                        <a:rPr lang="zh-CN" alt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
                      </a:r>
                      <a:br>
                        <a:rPr lang="zh-CN" alt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br>
                      <a:r>
                        <a:rPr lang="en-US" sz="950" b="0" i="0" u="none" strike="noStrike" baseline="0" dirty="0" err="1" smtClean="0">
                          <a:solidFill>
                            <a:srgbClr val="000000"/>
                          </a:solidFill>
                          <a:effectLst/>
                          <a:latin typeface="Huawei Sans" panose="020C0503030203020204" pitchFamily="34" charset="0"/>
                          <a:ea typeface="方正兰亭黑简体" panose="02000000000000000000" pitchFamily="2" charset="-122"/>
                          <a:cs typeface="+mn-ea"/>
                          <a:sym typeface="+mn-lt"/>
                        </a:rPr>
                        <a:t>Nnrf_NFManagement_NFUpdate</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vMerge="1">
                  <a:txBody>
                    <a:bodyPr/>
                    <a:lstStyle/>
                    <a:p>
                      <a:endParaRPr lang="zh-CN" altLang="en-US"/>
                    </a:p>
                  </a:txBody>
                  <a:tcPr/>
                </a:tc>
              </a:tr>
              <a:tr h="397381">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950" b="0" i="0" u="none" strike="noStrike" baseline="0" dirty="0" smtClean="0">
                          <a:solidFill>
                            <a:srgbClr val="000000"/>
                          </a:solidFill>
                          <a:effectLst/>
                          <a:latin typeface="Huawei Sans" panose="020C0503030203020204" pitchFamily="34" charset="0"/>
                          <a:ea typeface="方正兰亭黑简体" panose="02000000000000000000" pitchFamily="2" charset="-122"/>
                          <a:cs typeface="+mn-ea"/>
                          <a:sym typeface="+mn-lt"/>
                        </a:rPr>
                        <a:t>NF profile deregistration </a:t>
                      </a:r>
                      <a:r>
                        <a:rPr lang="zh-CN" alt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
                      </a:r>
                      <a:br>
                        <a:rPr lang="zh-CN" alt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br>
                      <a:r>
                        <a:rPr lang="en-US" sz="950" b="0" i="0" u="none" strike="noStrike" baseline="0" dirty="0" err="1">
                          <a:solidFill>
                            <a:srgbClr val="000000"/>
                          </a:solidFill>
                          <a:effectLst/>
                          <a:latin typeface="Huawei Sans" panose="020C0503030203020204" pitchFamily="34" charset="0"/>
                          <a:ea typeface="方正兰亭黑简体" panose="02000000000000000000" pitchFamily="2" charset="-122"/>
                          <a:cs typeface="+mn-ea"/>
                          <a:sym typeface="+mn-lt"/>
                        </a:rPr>
                        <a:t>Nnrf_NFManagement_NFDeregister</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vMerge="1">
                  <a:txBody>
                    <a:bodyPr/>
                    <a:lstStyle/>
                    <a:p>
                      <a:endParaRPr lang="zh-CN" altLang="en-US"/>
                    </a:p>
                  </a:txBody>
                  <a:tcPr/>
                </a:tc>
              </a:tr>
              <a:tr h="397381">
                <a:tc rowSpan="3">
                  <a:txBody>
                    <a:bodyPr/>
                    <a:lstStyle/>
                    <a:p>
                      <a:pPr algn="ctr" rtl="0" fontAlgn="ctr"/>
                      <a:r>
                        <a:rPr lang="en-US" sz="950" b="0" i="0" u="none" strike="noStrike" baseline="0" dirty="0" err="1">
                          <a:solidFill>
                            <a:srgbClr val="1D1D1A"/>
                          </a:solidFill>
                          <a:effectLst/>
                          <a:latin typeface="Huawei Sans" panose="020C0503030203020204" pitchFamily="34" charset="0"/>
                          <a:ea typeface="方正兰亭黑简体" panose="02000000000000000000" pitchFamily="2" charset="-122"/>
                          <a:cs typeface="+mn-ea"/>
                          <a:sym typeface="+mn-lt"/>
                        </a:rPr>
                        <a:t>Nbsf</a:t>
                      </a:r>
                      <a:endPar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rowSpan="2">
                  <a:txBody>
                    <a:bodyPr/>
                    <a:lstStyle/>
                    <a:p>
                      <a:pPr algn="ctr" rtl="0" fontAlgn="ctr"/>
                      <a:r>
                        <a:rPr lang="en-US" sz="950" b="0" i="0" u="none" strike="noStrike" baseline="0" dirty="0" smtClean="0">
                          <a:solidFill>
                            <a:srgbClr val="1D1D1A"/>
                          </a:solidFill>
                          <a:effectLst/>
                          <a:latin typeface="Huawei Sans" panose="020C0503030203020204" pitchFamily="34" charset="0"/>
                          <a:ea typeface="方正兰亭黑简体" panose="02000000000000000000" pitchFamily="2" charset="-122"/>
                          <a:cs typeface="+mn-ea"/>
                          <a:sym typeface="+mn-lt"/>
                        </a:rPr>
                        <a:t>BSF &lt;- PCF</a:t>
                      </a:r>
                      <a:endPar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a:txBody>
                    <a:bodyPr/>
                    <a:lstStyle/>
                    <a:p>
                      <a:pPr algn="ctr" rtl="0" fontAlgn="ctr"/>
                      <a:r>
                        <a:rPr lang="en-US" altLang="zh-CN" sz="950" b="0" i="0" u="none" strike="noStrike" baseline="0" dirty="0" smtClean="0">
                          <a:solidFill>
                            <a:srgbClr val="000000"/>
                          </a:solidFill>
                          <a:effectLst/>
                          <a:latin typeface="Huawei Sans" panose="020C0503030203020204" pitchFamily="34" charset="0"/>
                          <a:ea typeface="方正兰亭黑简体" panose="02000000000000000000" pitchFamily="2" charset="-122"/>
                          <a:cs typeface="+mn-ea"/>
                          <a:sym typeface="+mn-lt"/>
                        </a:rPr>
                        <a:t>Session binding information registration </a:t>
                      </a:r>
                      <a:r>
                        <a:rPr lang="en-US" sz="950" b="0" i="0" u="none" strike="noStrike" baseline="0" dirty="0" err="1" smtClean="0">
                          <a:solidFill>
                            <a:srgbClr val="000000"/>
                          </a:solidFill>
                          <a:effectLst/>
                          <a:latin typeface="Huawei Sans" panose="020C0503030203020204" pitchFamily="34" charset="0"/>
                          <a:ea typeface="方正兰亭黑简体" panose="02000000000000000000" pitchFamily="2" charset="-122"/>
                          <a:cs typeface="+mn-ea"/>
                          <a:sym typeface="+mn-lt"/>
                        </a:rPr>
                        <a:t>Nbsf_management_Register</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vMerge="1">
                  <a:txBody>
                    <a:bodyPr/>
                    <a:lstStyle/>
                    <a:p>
                      <a:endParaRPr lang="zh-CN" altLang="en-US"/>
                    </a:p>
                  </a:txBody>
                  <a:tcPr/>
                </a:tc>
              </a:tr>
              <a:tr h="397381">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950" b="0" i="0" u="none" strike="noStrike" baseline="0" dirty="0" smtClean="0">
                          <a:solidFill>
                            <a:srgbClr val="000000"/>
                          </a:solidFill>
                          <a:effectLst/>
                          <a:latin typeface="Huawei Sans" panose="020C0503030203020204" pitchFamily="34" charset="0"/>
                          <a:ea typeface="方正兰亭黑简体" panose="02000000000000000000" pitchFamily="2" charset="-122"/>
                          <a:cs typeface="+mn-ea"/>
                          <a:sym typeface="+mn-lt"/>
                        </a:rPr>
                        <a:t>Session binding information deregistration</a:t>
                      </a:r>
                    </a:p>
                    <a:p>
                      <a:pPr algn="ctr" rtl="0" fontAlgn="ctr"/>
                      <a:r>
                        <a:rPr lang="en-US" sz="950" b="0" i="0" u="none" strike="noStrike" baseline="0" dirty="0" err="1" smtClean="0">
                          <a:solidFill>
                            <a:srgbClr val="000000"/>
                          </a:solidFill>
                          <a:effectLst/>
                          <a:latin typeface="Huawei Sans" panose="020C0503030203020204" pitchFamily="34" charset="0"/>
                          <a:ea typeface="方正兰亭黑简体" panose="02000000000000000000" pitchFamily="2" charset="-122"/>
                          <a:cs typeface="+mn-ea"/>
                          <a:sym typeface="+mn-lt"/>
                        </a:rPr>
                        <a:t>Nbsf_management_Deregister</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vMerge="1">
                  <a:txBody>
                    <a:bodyPr/>
                    <a:lstStyle/>
                    <a:p>
                      <a:endParaRPr lang="zh-CN" altLang="en-US"/>
                    </a:p>
                  </a:txBody>
                  <a:tcPr/>
                </a:tc>
              </a:tr>
              <a:tr h="397381">
                <a:tc vMerge="1">
                  <a:txBody>
                    <a:bodyPr/>
                    <a:lstStyle/>
                    <a:p>
                      <a:endParaRPr lang="zh-CN" altLang="en-US"/>
                    </a:p>
                  </a:txBody>
                  <a:tcPr/>
                </a:tc>
                <a:tc>
                  <a:txBody>
                    <a:bodyPr/>
                    <a:lstStyle/>
                    <a:p>
                      <a:pPr algn="ctr" rtl="0" fontAlgn="ctr"/>
                      <a:r>
                        <a:rPr lang="en-US" sz="950" b="0" i="0" u="none" strike="noStrike" baseline="0" dirty="0" smtClean="0">
                          <a:solidFill>
                            <a:srgbClr val="1D1D1A"/>
                          </a:solidFill>
                          <a:effectLst/>
                          <a:latin typeface="Huawei Sans" panose="020C0503030203020204" pitchFamily="34" charset="0"/>
                          <a:ea typeface="方正兰亭黑简体" panose="02000000000000000000" pitchFamily="2" charset="-122"/>
                          <a:cs typeface="+mn-ea"/>
                          <a:sym typeface="+mn-lt"/>
                        </a:rPr>
                        <a:t>BSF &lt;- NEF/AF</a:t>
                      </a:r>
                      <a:endPar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a:txBody>
                    <a:bodyPr/>
                    <a:lstStyle/>
                    <a:p>
                      <a:pPr algn="ctr" rtl="0" fontAlgn="ctr"/>
                      <a:r>
                        <a:rPr lang="en-US" altLang="zh-CN" sz="950" b="0" i="0" u="none" strike="noStrike" baseline="0" dirty="0" smtClean="0">
                          <a:solidFill>
                            <a:srgbClr val="000000"/>
                          </a:solidFill>
                          <a:effectLst/>
                          <a:latin typeface="Huawei Sans" panose="020C0503030203020204" pitchFamily="34" charset="0"/>
                          <a:ea typeface="方正兰亭黑简体" panose="02000000000000000000" pitchFamily="2" charset="-122"/>
                          <a:cs typeface="+mn-ea"/>
                          <a:sym typeface="+mn-lt"/>
                        </a:rPr>
                        <a:t>Session binding information query </a:t>
                      </a:r>
                      <a:r>
                        <a:rPr lang="zh-CN" alt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
                      </a:r>
                      <a:br>
                        <a:rPr lang="zh-CN" alt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br>
                      <a:r>
                        <a:rPr lang="en-US" sz="950" b="0" i="0" u="none" strike="noStrike" baseline="0" dirty="0" err="1">
                          <a:solidFill>
                            <a:srgbClr val="000000"/>
                          </a:solidFill>
                          <a:effectLst/>
                          <a:latin typeface="Huawei Sans" panose="020C0503030203020204" pitchFamily="34" charset="0"/>
                          <a:ea typeface="方正兰亭黑简体" panose="02000000000000000000" pitchFamily="2" charset="-122"/>
                          <a:cs typeface="+mn-ea"/>
                          <a:sym typeface="+mn-lt"/>
                        </a:rPr>
                        <a:t>Nbsf_management_Discovery</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vMerge="1">
                  <a:txBody>
                    <a:bodyPr/>
                    <a:lstStyle/>
                    <a:p>
                      <a:endParaRPr lang="zh-CN" altLang="en-US"/>
                    </a:p>
                  </a:txBody>
                  <a:tcPr/>
                </a:tc>
              </a:tr>
              <a:tr h="397381">
                <a:tc>
                  <a:txBody>
                    <a:bodyPr/>
                    <a:lstStyle/>
                    <a:p>
                      <a:pPr algn="ctr" rtl="0" fontAlgn="ctr"/>
                      <a:r>
                        <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rPr>
                        <a:t>Rx</a:t>
                      </a: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a:txBody>
                    <a:bodyPr/>
                    <a:lstStyle/>
                    <a:p>
                      <a:pPr algn="ctr" rtl="0" fontAlgn="ctr"/>
                      <a:r>
                        <a:rPr lang="en-US" sz="950" b="0" i="0" u="none" strike="noStrike" baseline="0" dirty="0" smtClean="0">
                          <a:solidFill>
                            <a:srgbClr val="1D1D1A"/>
                          </a:solidFill>
                          <a:effectLst/>
                          <a:latin typeface="Huawei Sans" panose="020C0503030203020204" pitchFamily="34" charset="0"/>
                          <a:ea typeface="方正兰亭黑简体" panose="02000000000000000000" pitchFamily="2" charset="-122"/>
                          <a:cs typeface="+mn-ea"/>
                          <a:sym typeface="+mn-lt"/>
                        </a:rPr>
                        <a:t>BSF &lt;- P-CSCF</a:t>
                      </a:r>
                      <a:endPar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a:txBody>
                    <a:bodyPr/>
                    <a:lstStyle/>
                    <a:p>
                      <a:pPr algn="ctr" rtl="0" fontAlgn="ctr"/>
                      <a:r>
                        <a:rPr lang="en-US" altLang="zh-CN" sz="950" b="0" i="0" u="none" strike="noStrike" baseline="0" dirty="0" smtClean="0">
                          <a:solidFill>
                            <a:srgbClr val="000000"/>
                          </a:solidFill>
                          <a:effectLst/>
                          <a:latin typeface="Huawei Sans" panose="020C0503030203020204" pitchFamily="34" charset="0"/>
                          <a:ea typeface="方正兰亭黑简体" panose="02000000000000000000" pitchFamily="2" charset="-122"/>
                          <a:cs typeface="+mn-ea"/>
                          <a:sym typeface="+mn-lt"/>
                        </a:rPr>
                        <a:t>Session binding information query</a:t>
                      </a:r>
                      <a:endParaRPr lang="en-US" sz="95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c>
                  <a:txBody>
                    <a:bodyPr/>
                    <a:lstStyle/>
                    <a:p>
                      <a:pPr algn="ctr" rtl="0" fontAlgn="ctr"/>
                      <a:r>
                        <a:rPr lang="en-US" sz="950" b="0" i="0" u="none" strike="noStrike" baseline="0" dirty="0">
                          <a:solidFill>
                            <a:srgbClr val="1D1D1A"/>
                          </a:solidFill>
                          <a:effectLst/>
                          <a:latin typeface="Huawei Sans" panose="020C0503030203020204" pitchFamily="34" charset="0"/>
                          <a:ea typeface="方正兰亭黑简体" panose="02000000000000000000" pitchFamily="2" charset="-122"/>
                          <a:cs typeface="+mn-ea"/>
                          <a:sym typeface="+mn-lt"/>
                        </a:rPr>
                        <a:t>Diameter</a:t>
                      </a:r>
                    </a:p>
                  </a:txBody>
                  <a:tcPr marL="7346" marR="7346" marT="73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noFill/>
                  </a:tcPr>
                </a:tc>
              </a:tr>
            </a:tbl>
          </a:graphicData>
        </a:graphic>
      </p:graphicFrame>
      <p:sp>
        <p:nvSpPr>
          <p:cNvPr id="43" name="object 2"/>
          <p:cNvSpPr txBox="1"/>
          <p:nvPr/>
        </p:nvSpPr>
        <p:spPr>
          <a:xfrm>
            <a:off x="518496" y="1087592"/>
            <a:ext cx="5786471" cy="1107996"/>
          </a:xfrm>
          <a:prstGeom prst="rect">
            <a:avLst/>
          </a:prstGeom>
        </p:spPr>
        <p:txBody>
          <a:bodyPr vert="horz" wrap="square" lIns="0" tIns="0" rIns="0" bIns="0" rtlCol="0">
            <a:spAutoFit/>
          </a:bodyPr>
          <a:lstStyle/>
          <a:p>
            <a:pPr marL="13069" defTabSz="753215">
              <a:lnSpc>
                <a:spcPts val="1200"/>
              </a:lnSpc>
            </a:pPr>
            <a:r>
              <a:rPr lang="en-US" altLang="zh-CN" sz="1000" dirty="0" smtClean="0">
                <a:latin typeface="Huawei Sans" panose="020C0503030203020204" pitchFamily="34" charset="0"/>
                <a:ea typeface="方正兰亭黑简体" panose="02000000000000000000" pitchFamily="2" charset="-122"/>
                <a:cs typeface="+mn-ea"/>
                <a:sym typeface="+mn-lt"/>
              </a:rPr>
              <a:t>The CloudSPS </a:t>
            </a:r>
            <a:r>
              <a:rPr lang="en-US" altLang="zh-CN" sz="1000" dirty="0">
                <a:latin typeface="Huawei Sans" panose="020C0503030203020204" pitchFamily="34" charset="0"/>
                <a:ea typeface="方正兰亭黑简体" panose="02000000000000000000" pitchFamily="2" charset="-122"/>
                <a:cs typeface="+mn-ea"/>
                <a:sym typeface="+mn-lt"/>
              </a:rPr>
              <a:t>provides the 3GPP-compliant BSF functions. The BSF facilitates target PCF addressing on a 5G </a:t>
            </a:r>
            <a:r>
              <a:rPr lang="en-US" altLang="zh-CN" sz="1000" dirty="0" smtClean="0">
                <a:latin typeface="Huawei Sans" panose="020C0503030203020204" pitchFamily="34" charset="0"/>
                <a:ea typeface="方正兰亭黑简体" panose="02000000000000000000" pitchFamily="2" charset="-122"/>
                <a:cs typeface="+mn-ea"/>
                <a:sym typeface="+mn-lt"/>
              </a:rPr>
              <a:t>network.</a:t>
            </a:r>
          </a:p>
          <a:p>
            <a:pPr marL="13069">
              <a:lnSpc>
                <a:spcPct val="130000"/>
              </a:lnSpc>
            </a:pPr>
            <a:r>
              <a:rPr lang="en-US" altLang="zh-CN" sz="1000" dirty="0" smtClean="0">
                <a:latin typeface="Huawei Sans" panose="020C0503030203020204" pitchFamily="34" charset="0"/>
                <a:ea typeface="方正兰亭黑简体" panose="02000000000000000000" pitchFamily="2" charset="-122"/>
                <a:cs typeface="+mn-ea"/>
                <a:sym typeface="+mn-lt"/>
              </a:rPr>
              <a:t>If </a:t>
            </a:r>
            <a:r>
              <a:rPr lang="en-US" altLang="zh-CN" sz="1000" dirty="0">
                <a:latin typeface="Huawei Sans" panose="020C0503030203020204" pitchFamily="34" charset="0"/>
                <a:ea typeface="方正兰亭黑简体" panose="02000000000000000000" pitchFamily="2" charset="-122"/>
                <a:cs typeface="+mn-ea"/>
                <a:sym typeface="+mn-lt"/>
              </a:rPr>
              <a:t>multiple PCFs are deployed on a 5G network, the BSF queries session binding data for the PCF serving a subscriber, such as the IP address or DNN. Afterwards, it sends the PCF information to the NEF or AF. The NEF or AF then can route messages received from the subscriber over different interfaces (N7, N5, and Rx) to the target PCF during data and voice services.</a:t>
            </a:r>
            <a:endParaRPr lang="zh-CN" altLang="en-US" sz="1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5" name="组合 44"/>
          <p:cNvGrpSpPr/>
          <p:nvPr/>
        </p:nvGrpSpPr>
        <p:grpSpPr>
          <a:xfrm>
            <a:off x="0" y="649084"/>
            <a:ext cx="4785755" cy="257742"/>
            <a:chOff x="0" y="649084"/>
            <a:chExt cx="4785755" cy="257742"/>
          </a:xfrm>
        </p:grpSpPr>
        <p:sp>
          <p:nvSpPr>
            <p:cNvPr id="46" name="object 3"/>
            <p:cNvSpPr/>
            <p:nvPr/>
          </p:nvSpPr>
          <p:spPr>
            <a:xfrm>
              <a:off x="0" y="649084"/>
              <a:ext cx="355340" cy="257742"/>
            </a:xfrm>
            <a:custGeom>
              <a:avLst/>
              <a:gdLst/>
              <a:ahLst/>
              <a:cxnLst/>
              <a:rect l="l" t="t" r="r" b="b"/>
              <a:pathLst>
                <a:path w="328294" h="238125">
                  <a:moveTo>
                    <a:pt x="328053" y="0"/>
                  </a:moveTo>
                  <a:lnTo>
                    <a:pt x="0" y="0"/>
                  </a:lnTo>
                  <a:lnTo>
                    <a:pt x="0" y="238125"/>
                  </a:lnTo>
                  <a:lnTo>
                    <a:pt x="211759" y="238125"/>
                  </a:lnTo>
                  <a:lnTo>
                    <a:pt x="235438" y="234127"/>
                  </a:lnTo>
                  <a:lnTo>
                    <a:pt x="255993" y="222935"/>
                  </a:lnTo>
                  <a:lnTo>
                    <a:pt x="271881" y="205753"/>
                  </a:lnTo>
                  <a:lnTo>
                    <a:pt x="281559" y="183781"/>
                  </a:lnTo>
                  <a:lnTo>
                    <a:pt x="328053"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48" name="object 4"/>
            <p:cNvSpPr/>
            <p:nvPr/>
          </p:nvSpPr>
          <p:spPr>
            <a:xfrm>
              <a:off x="355077" y="649084"/>
              <a:ext cx="2412440" cy="257742"/>
            </a:xfrm>
            <a:custGeom>
              <a:avLst/>
              <a:gdLst/>
              <a:ahLst/>
              <a:cxnLst/>
              <a:rect l="l" t="t" r="r" b="b"/>
              <a:pathLst>
                <a:path w="2077085" h="238125">
                  <a:moveTo>
                    <a:pt x="2076704" y="0"/>
                  </a:moveTo>
                  <a:lnTo>
                    <a:pt x="116293" y="0"/>
                  </a:lnTo>
                  <a:lnTo>
                    <a:pt x="92614" y="3997"/>
                  </a:lnTo>
                  <a:lnTo>
                    <a:pt x="72059" y="15189"/>
                  </a:lnTo>
                  <a:lnTo>
                    <a:pt x="56172" y="32371"/>
                  </a:lnTo>
                  <a:lnTo>
                    <a:pt x="46494" y="54343"/>
                  </a:lnTo>
                  <a:lnTo>
                    <a:pt x="0" y="238125"/>
                  </a:lnTo>
                  <a:lnTo>
                    <a:pt x="2004707" y="238125"/>
                  </a:lnTo>
                  <a:lnTo>
                    <a:pt x="2032732" y="232467"/>
                  </a:lnTo>
                  <a:lnTo>
                    <a:pt x="2055617" y="217038"/>
                  </a:lnTo>
                  <a:lnTo>
                    <a:pt x="2071046" y="194153"/>
                  </a:lnTo>
                  <a:lnTo>
                    <a:pt x="2076704" y="166128"/>
                  </a:lnTo>
                  <a:lnTo>
                    <a:pt x="2076704"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49" name="object 6"/>
            <p:cNvSpPr txBox="1"/>
            <p:nvPr/>
          </p:nvSpPr>
          <p:spPr>
            <a:xfrm>
              <a:off x="535393" y="667900"/>
              <a:ext cx="4250362" cy="215444"/>
            </a:xfrm>
            <a:prstGeom prst="rect">
              <a:avLst/>
            </a:prstGeom>
          </p:spPr>
          <p:txBody>
            <a:bodyPr vert="horz" wrap="square" lIns="0" tIns="0" rIns="0" bIns="0" rtlCol="0">
              <a:spAutoFit/>
            </a:bodyPr>
            <a:lstStyle/>
            <a:p>
              <a:pPr marL="11527"/>
              <a:r>
                <a:rPr lang="zu-ZA" altLang="zh-CN" sz="1400" dirty="0">
                  <a:solidFill>
                    <a:schemeClr val="bg1"/>
                  </a:solidFill>
                  <a:latin typeface="Huawei Sans" panose="020C0503030203020204" pitchFamily="34" charset="0"/>
                  <a:ea typeface="方正兰亭黑简体" panose="02000000000000000000" pitchFamily="2" charset="-122"/>
                </a:rPr>
                <a:t>BSF Functions</a:t>
              </a:r>
            </a:p>
          </p:txBody>
        </p:sp>
      </p:grpSp>
      <p:grpSp>
        <p:nvGrpSpPr>
          <p:cNvPr id="50" name="组合 49"/>
          <p:cNvGrpSpPr/>
          <p:nvPr/>
        </p:nvGrpSpPr>
        <p:grpSpPr>
          <a:xfrm>
            <a:off x="0" y="2531679"/>
            <a:ext cx="4785755" cy="257742"/>
            <a:chOff x="0" y="649084"/>
            <a:chExt cx="4785755" cy="257742"/>
          </a:xfrm>
        </p:grpSpPr>
        <p:sp>
          <p:nvSpPr>
            <p:cNvPr id="52" name="object 3"/>
            <p:cNvSpPr/>
            <p:nvPr/>
          </p:nvSpPr>
          <p:spPr>
            <a:xfrm>
              <a:off x="0" y="649084"/>
              <a:ext cx="355340" cy="257742"/>
            </a:xfrm>
            <a:custGeom>
              <a:avLst/>
              <a:gdLst/>
              <a:ahLst/>
              <a:cxnLst/>
              <a:rect l="l" t="t" r="r" b="b"/>
              <a:pathLst>
                <a:path w="328294" h="238125">
                  <a:moveTo>
                    <a:pt x="328053" y="0"/>
                  </a:moveTo>
                  <a:lnTo>
                    <a:pt x="0" y="0"/>
                  </a:lnTo>
                  <a:lnTo>
                    <a:pt x="0" y="238125"/>
                  </a:lnTo>
                  <a:lnTo>
                    <a:pt x="211759" y="238125"/>
                  </a:lnTo>
                  <a:lnTo>
                    <a:pt x="235438" y="234127"/>
                  </a:lnTo>
                  <a:lnTo>
                    <a:pt x="255993" y="222935"/>
                  </a:lnTo>
                  <a:lnTo>
                    <a:pt x="271881" y="205753"/>
                  </a:lnTo>
                  <a:lnTo>
                    <a:pt x="281559" y="183781"/>
                  </a:lnTo>
                  <a:lnTo>
                    <a:pt x="328053"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53" name="object 4"/>
            <p:cNvSpPr/>
            <p:nvPr/>
          </p:nvSpPr>
          <p:spPr>
            <a:xfrm>
              <a:off x="355076" y="649084"/>
              <a:ext cx="2412441" cy="257742"/>
            </a:xfrm>
            <a:custGeom>
              <a:avLst/>
              <a:gdLst/>
              <a:ahLst/>
              <a:cxnLst/>
              <a:rect l="l" t="t" r="r" b="b"/>
              <a:pathLst>
                <a:path w="2077085" h="238125">
                  <a:moveTo>
                    <a:pt x="2076704" y="0"/>
                  </a:moveTo>
                  <a:lnTo>
                    <a:pt x="116293" y="0"/>
                  </a:lnTo>
                  <a:lnTo>
                    <a:pt x="92614" y="3997"/>
                  </a:lnTo>
                  <a:lnTo>
                    <a:pt x="72059" y="15189"/>
                  </a:lnTo>
                  <a:lnTo>
                    <a:pt x="56172" y="32371"/>
                  </a:lnTo>
                  <a:lnTo>
                    <a:pt x="46494" y="54343"/>
                  </a:lnTo>
                  <a:lnTo>
                    <a:pt x="0" y="238125"/>
                  </a:lnTo>
                  <a:lnTo>
                    <a:pt x="2004707" y="238125"/>
                  </a:lnTo>
                  <a:lnTo>
                    <a:pt x="2032732" y="232467"/>
                  </a:lnTo>
                  <a:lnTo>
                    <a:pt x="2055617" y="217038"/>
                  </a:lnTo>
                  <a:lnTo>
                    <a:pt x="2071046" y="194153"/>
                  </a:lnTo>
                  <a:lnTo>
                    <a:pt x="2076704" y="166128"/>
                  </a:lnTo>
                  <a:lnTo>
                    <a:pt x="2076704"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54" name="object 6"/>
            <p:cNvSpPr txBox="1"/>
            <p:nvPr/>
          </p:nvSpPr>
          <p:spPr>
            <a:xfrm>
              <a:off x="535393" y="667900"/>
              <a:ext cx="4250362" cy="215444"/>
            </a:xfrm>
            <a:prstGeom prst="rect">
              <a:avLst/>
            </a:prstGeom>
          </p:spPr>
          <p:txBody>
            <a:bodyPr vert="horz" wrap="square" lIns="0" tIns="0" rIns="0" bIns="0" rtlCol="0">
              <a:spAutoFit/>
            </a:bodyPr>
            <a:lstStyle/>
            <a:p>
              <a:pPr marL="11527"/>
              <a:r>
                <a:rPr lang="zu-ZA" altLang="zh-CN" sz="1400" dirty="0">
                  <a:solidFill>
                    <a:schemeClr val="bg1"/>
                  </a:solidFill>
                  <a:latin typeface="Huawei Sans" panose="020C0503030203020204" pitchFamily="34" charset="0"/>
                  <a:ea typeface="方正兰亭黑简体" panose="02000000000000000000" pitchFamily="2" charset="-122"/>
                </a:rPr>
                <a:t>Interactions with NFs/NEs</a:t>
              </a:r>
            </a:p>
          </p:txBody>
        </p:sp>
      </p:grpSp>
    </p:spTree>
    <p:extLst>
      <p:ext uri="{BB962C8B-B14F-4D97-AF65-F5344CB8AC3E}">
        <p14:creationId xmlns:p14="http://schemas.microsoft.com/office/powerpoint/2010/main" val="613159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object 2"/>
          <p:cNvSpPr/>
          <p:nvPr/>
        </p:nvSpPr>
        <p:spPr>
          <a:xfrm>
            <a:off x="2357" y="0"/>
            <a:ext cx="6855643" cy="9906000"/>
          </a:xfrm>
          <a:custGeom>
            <a:avLst/>
            <a:gdLst/>
            <a:ahLst/>
            <a:cxnLst/>
            <a:rect l="l" t="t" r="r" b="b"/>
            <a:pathLst>
              <a:path w="6336030" h="8115300">
                <a:moveTo>
                  <a:pt x="0" y="8115312"/>
                </a:moveTo>
                <a:lnTo>
                  <a:pt x="6336004" y="8115312"/>
                </a:lnTo>
                <a:lnTo>
                  <a:pt x="6336004" y="0"/>
                </a:lnTo>
                <a:lnTo>
                  <a:pt x="0" y="0"/>
                </a:lnTo>
                <a:lnTo>
                  <a:pt x="0" y="8115312"/>
                </a:lnTo>
                <a:close/>
              </a:path>
            </a:pathLst>
          </a:custGeom>
          <a:solidFill>
            <a:srgbClr val="EDEDEE"/>
          </a:solidFill>
        </p:spPr>
        <p:txBody>
          <a:bodyPr wrap="square" lIns="0" tIns="0" rIns="0" bIns="0" rtlCol="0"/>
          <a:lstStyle/>
          <a:p>
            <a:endParaRPr dirty="0">
              <a:latin typeface="Huawei Sans" panose="020C0503030203020204" pitchFamily="34" charset="0"/>
            </a:endParaRPr>
          </a:p>
        </p:txBody>
      </p:sp>
      <p:sp>
        <p:nvSpPr>
          <p:cNvPr id="574" name="object 3"/>
          <p:cNvSpPr/>
          <p:nvPr/>
        </p:nvSpPr>
        <p:spPr>
          <a:xfrm>
            <a:off x="197129" y="165101"/>
            <a:ext cx="6466071" cy="9563100"/>
          </a:xfrm>
          <a:custGeom>
            <a:avLst/>
            <a:gdLst/>
            <a:ahLst/>
            <a:cxnLst/>
            <a:rect l="l" t="t" r="r" b="b"/>
            <a:pathLst>
              <a:path w="5975984" h="7781925">
                <a:moveTo>
                  <a:pt x="5975997" y="7781429"/>
                </a:moveTo>
                <a:lnTo>
                  <a:pt x="0" y="7781429"/>
                </a:lnTo>
                <a:lnTo>
                  <a:pt x="0" y="0"/>
                </a:lnTo>
                <a:lnTo>
                  <a:pt x="5975997" y="0"/>
                </a:lnTo>
                <a:lnTo>
                  <a:pt x="5975997" y="7781429"/>
                </a:lnTo>
                <a:close/>
              </a:path>
            </a:pathLst>
          </a:custGeom>
          <a:solidFill>
            <a:srgbClr val="FAFCFF"/>
          </a:solidFill>
        </p:spPr>
        <p:txBody>
          <a:bodyPr wrap="square" lIns="0" tIns="0" rIns="0" bIns="0" rtlCol="0"/>
          <a:lstStyle/>
          <a:p>
            <a:endParaRPr dirty="0">
              <a:latin typeface="Huawei Sans" panose="020C0503030203020204" pitchFamily="34" charset="0"/>
            </a:endParaRPr>
          </a:p>
        </p:txBody>
      </p:sp>
      <p:grpSp>
        <p:nvGrpSpPr>
          <p:cNvPr id="575" name="组合 574"/>
          <p:cNvGrpSpPr/>
          <p:nvPr/>
        </p:nvGrpSpPr>
        <p:grpSpPr>
          <a:xfrm>
            <a:off x="5073650" y="226277"/>
            <a:ext cx="1590021" cy="129214"/>
            <a:chOff x="5073650" y="226277"/>
            <a:chExt cx="1590021" cy="129214"/>
          </a:xfrm>
        </p:grpSpPr>
        <p:sp>
          <p:nvSpPr>
            <p:cNvPr id="576" name="object 5"/>
            <p:cNvSpPr/>
            <p:nvPr/>
          </p:nvSpPr>
          <p:spPr>
            <a:xfrm>
              <a:off x="5073650" y="226277"/>
              <a:ext cx="1590021" cy="129214"/>
            </a:xfrm>
            <a:custGeom>
              <a:avLst/>
              <a:gdLst/>
              <a:ahLst/>
              <a:cxnLst/>
              <a:rect l="l" t="t" r="r" b="b"/>
              <a:pathLst>
                <a:path w="1038859" h="119380">
                  <a:moveTo>
                    <a:pt x="1038364" y="0"/>
                  </a:moveTo>
                  <a:lnTo>
                    <a:pt x="58153" y="0"/>
                  </a:lnTo>
                  <a:lnTo>
                    <a:pt x="46319" y="1999"/>
                  </a:lnTo>
                  <a:lnTo>
                    <a:pt x="36041" y="7597"/>
                  </a:lnTo>
                  <a:lnTo>
                    <a:pt x="28094" y="16191"/>
                  </a:lnTo>
                  <a:lnTo>
                    <a:pt x="23253" y="27177"/>
                  </a:lnTo>
                  <a:lnTo>
                    <a:pt x="0" y="119062"/>
                  </a:lnTo>
                  <a:lnTo>
                    <a:pt x="1038364" y="119062"/>
                  </a:lnTo>
                  <a:lnTo>
                    <a:pt x="1038364" y="0"/>
                  </a:lnTo>
                  <a:close/>
                </a:path>
              </a:pathLst>
            </a:custGeom>
            <a:solidFill>
              <a:srgbClr val="003593"/>
            </a:solidFill>
          </p:spPr>
          <p:txBody>
            <a:bodyPr wrap="square" lIns="0" tIns="0" rIns="0" bIns="0" rtlCol="0"/>
            <a:lstStyle/>
            <a:p>
              <a:endParaRPr>
                <a:latin typeface="Huawei Sans" panose="020C0503030203020204" pitchFamily="34" charset="0"/>
                <a:ea typeface="方正兰亭黑简体" panose="02000000000000000000" pitchFamily="2" charset="-122"/>
              </a:endParaRPr>
            </a:p>
          </p:txBody>
        </p:sp>
        <p:sp>
          <p:nvSpPr>
            <p:cNvPr id="577" name="object 7"/>
            <p:cNvSpPr txBox="1"/>
            <p:nvPr/>
          </p:nvSpPr>
          <p:spPr>
            <a:xfrm>
              <a:off x="5140002" y="237095"/>
              <a:ext cx="1476697" cy="107722"/>
            </a:xfrm>
            <a:prstGeom prst="rect">
              <a:avLst/>
            </a:prstGeom>
          </p:spPr>
          <p:txBody>
            <a:bodyPr vert="horz" wrap="square" lIns="0" tIns="0" rIns="0" bIns="0" rtlCol="0">
              <a:spAutoFit/>
            </a:bodyPr>
            <a:lstStyle/>
            <a:p>
              <a:pPr marL="10462" algn="r"/>
              <a:r>
                <a:rPr lang="en-US" altLang="zh-CN" sz="700" dirty="0">
                  <a:solidFill>
                    <a:srgbClr val="FFFFFF"/>
                  </a:solidFill>
                  <a:latin typeface="Huawei Sans" panose="020C0503030203020204" pitchFamily="34" charset="0"/>
                  <a:ea typeface="方正兰亭粗黑简体" panose="02000000000000000000" pitchFamily="2" charset="-122"/>
                  <a:cs typeface="方正兰亭粗黑_GBK"/>
                  <a:sym typeface="+mn-lt"/>
                </a:rPr>
                <a:t>5G Signaling Network Solution</a:t>
              </a:r>
              <a:endParaRPr lang="zh-CN" altLang="en-US" sz="700" dirty="0">
                <a:solidFill>
                  <a:srgbClr val="FFFFFF"/>
                </a:solidFill>
                <a:latin typeface="Huawei Sans" panose="020C0503030203020204" pitchFamily="34" charset="0"/>
                <a:ea typeface="方正兰亭粗黑简体" panose="02000000000000000000" pitchFamily="2" charset="-122"/>
                <a:cs typeface="方正兰亭粗黑_GBK"/>
                <a:sym typeface="+mn-lt"/>
              </a:endParaRPr>
            </a:p>
          </p:txBody>
        </p:sp>
      </p:grpSp>
      <p:sp>
        <p:nvSpPr>
          <p:cNvPr id="26" name="object 26"/>
          <p:cNvSpPr txBox="1"/>
          <p:nvPr/>
        </p:nvSpPr>
        <p:spPr>
          <a:xfrm>
            <a:off x="548804" y="1064213"/>
            <a:ext cx="5759921" cy="1953676"/>
          </a:xfrm>
          <a:prstGeom prst="rect">
            <a:avLst/>
          </a:prstGeom>
        </p:spPr>
        <p:txBody>
          <a:bodyPr vert="horz" wrap="square" lIns="0" tIns="0" rIns="0" bIns="0" rtlCol="0">
            <a:spAutoFit/>
          </a:bodyPr>
          <a:lstStyle>
            <a:defPPr>
              <a:defRPr lang="zh-CN"/>
            </a:defPPr>
            <a:lvl1pPr marR="5080" indent="0">
              <a:lnSpc>
                <a:spcPct val="130000"/>
              </a:lnSpc>
              <a:spcAft>
                <a:spcPts val="495"/>
              </a:spcAft>
              <a:defRPr sz="817" b="1" spc="-10">
                <a:solidFill>
                  <a:srgbClr val="3D3939"/>
                </a:solidFill>
                <a:latin typeface="Huawei Sans" panose="020C0503030203020204" pitchFamily="34" charset="0"/>
                <a:ea typeface="方正兰亭黑简体" panose="02000000000000000000" pitchFamily="2" charset="-122"/>
                <a:cs typeface="+mn-ea"/>
              </a:defRPr>
            </a:lvl1pPr>
          </a:lstStyle>
          <a:p>
            <a:pPr>
              <a:lnSpc>
                <a:spcPts val="1200"/>
              </a:lnSpc>
            </a:pPr>
            <a:r>
              <a:rPr lang="en-US" altLang="zh-CN" sz="950" b="0" dirty="0" smtClean="0">
                <a:latin typeface="Huawei Sans" panose="020C0503030203020204" pitchFamily="34" charset="0"/>
                <a:sym typeface="+mn-lt"/>
              </a:rPr>
              <a:t>5G </a:t>
            </a:r>
            <a:r>
              <a:rPr lang="en-US" altLang="zh-CN" sz="950" b="0" dirty="0">
                <a:latin typeface="Huawei Sans" panose="020C0503030203020204" pitchFamily="34" charset="0"/>
                <a:sym typeface="+mn-lt"/>
              </a:rPr>
              <a:t>voice services are still provided by the IMS network. To support </a:t>
            </a:r>
            <a:r>
              <a:rPr lang="en-US" altLang="zh-CN" sz="950" b="0" dirty="0" err="1">
                <a:latin typeface="Huawei Sans" panose="020C0503030203020204" pitchFamily="34" charset="0"/>
                <a:sym typeface="+mn-lt"/>
              </a:rPr>
              <a:t>VoNR</a:t>
            </a:r>
            <a:r>
              <a:rPr lang="en-US" altLang="zh-CN" sz="950" b="0" dirty="0">
                <a:latin typeface="Huawei Sans" panose="020C0503030203020204" pitchFamily="34" charset="0"/>
                <a:sym typeface="+mn-lt"/>
              </a:rPr>
              <a:t> services for 5G subscribers, the BSF needs to be able to interwork with the DRA on the IMS network over the Rx interface. The BSF can act as a proxy agent or a redirect agent to help the DRA address a PCF, as defined in 3GPP TS 29.513</a:t>
            </a:r>
            <a:r>
              <a:rPr lang="en-US" altLang="zh-CN" sz="950" b="0" dirty="0" smtClean="0">
                <a:latin typeface="Huawei Sans" panose="020C0503030203020204" pitchFamily="34" charset="0"/>
                <a:sym typeface="+mn-lt"/>
              </a:rPr>
              <a:t>.</a:t>
            </a:r>
          </a:p>
          <a:p>
            <a:pPr marL="171450" indent="-171450">
              <a:lnSpc>
                <a:spcPts val="1200"/>
              </a:lnSpc>
              <a:buFont typeface="Arial" panose="020B0604020202020204" pitchFamily="34" charset="0"/>
              <a:buChar char="•"/>
            </a:pPr>
            <a:r>
              <a:rPr lang="en-US" altLang="zh-CN" sz="950" dirty="0">
                <a:latin typeface="Huawei Sans" panose="020C0503030203020204" pitchFamily="34" charset="0"/>
                <a:sym typeface="+mn-lt"/>
              </a:rPr>
              <a:t>Proxy agent: </a:t>
            </a:r>
            <a:r>
              <a:rPr lang="en-US" altLang="zh-CN" sz="950" b="0" dirty="0">
                <a:latin typeface="Huawei Sans" panose="020C0503030203020204" pitchFamily="34" charset="0"/>
                <a:sym typeface="+mn-lt"/>
              </a:rPr>
              <a:t>After receiving an AAR message from the DRA, the BSF obtains the host name of the target PCF, includes the PCF host name in the AAR message, and sends the message to the target PCF over the Diameter link. </a:t>
            </a:r>
            <a:endParaRPr lang="en-US" altLang="zh-CN" sz="950" b="0" dirty="0" smtClean="0">
              <a:latin typeface="Huawei Sans" panose="020C0503030203020204" pitchFamily="34" charset="0"/>
              <a:sym typeface="+mn-lt"/>
            </a:endParaRPr>
          </a:p>
          <a:p>
            <a:pPr marL="171450" indent="-171450">
              <a:lnSpc>
                <a:spcPts val="1200"/>
              </a:lnSpc>
              <a:buFont typeface="Arial" panose="020B0604020202020204" pitchFamily="34" charset="0"/>
              <a:buChar char="•"/>
            </a:pPr>
            <a:r>
              <a:rPr lang="en-US" altLang="zh-CN" sz="950" dirty="0">
                <a:latin typeface="Huawei Sans" panose="020C0503030203020204" pitchFamily="34" charset="0"/>
                <a:sym typeface="+mn-lt"/>
              </a:rPr>
              <a:t>Redirect agent: </a:t>
            </a:r>
            <a:r>
              <a:rPr lang="en-US" altLang="zh-CN" sz="950" b="0" dirty="0">
                <a:latin typeface="Huawei Sans" panose="020C0503030203020204" pitchFamily="34" charset="0"/>
                <a:sym typeface="+mn-lt"/>
              </a:rPr>
              <a:t>After receiving an AAR message from the DRA, the BSF obtains the host name of the target PCF and returns a response carrying the PCF host name to the DRA. The DRA then redirects the AAR message to the target </a:t>
            </a:r>
            <a:r>
              <a:rPr lang="en-US" altLang="zh-CN" sz="950" b="0" dirty="0" smtClean="0">
                <a:latin typeface="Huawei Sans" panose="020C0503030203020204" pitchFamily="34" charset="0"/>
                <a:sym typeface="+mn-lt"/>
              </a:rPr>
              <a:t>PCF.</a:t>
            </a:r>
          </a:p>
          <a:p>
            <a:pPr>
              <a:lnSpc>
                <a:spcPts val="1200"/>
              </a:lnSpc>
              <a:spcBef>
                <a:spcPts val="300"/>
              </a:spcBef>
              <a:spcAft>
                <a:spcPts val="0"/>
              </a:spcAft>
              <a:buSzPct val="60000"/>
            </a:pPr>
            <a:r>
              <a:rPr lang="en-US" altLang="zh-CN" sz="950" b="0" dirty="0">
                <a:latin typeface="Huawei Sans" panose="020C0503030203020204" pitchFamily="34" charset="0"/>
                <a:cs typeface="Huawei Sans" panose="020C0503030203020204" pitchFamily="34" charset="0"/>
              </a:rPr>
              <a:t>When the BSF acts as a proxy agent, Diameter links between the BSF and PCF are required.</a:t>
            </a:r>
          </a:p>
          <a:p>
            <a:pPr>
              <a:lnSpc>
                <a:spcPts val="1200"/>
              </a:lnSpc>
              <a:spcBef>
                <a:spcPts val="300"/>
              </a:spcBef>
              <a:spcAft>
                <a:spcPts val="0"/>
              </a:spcAft>
              <a:buSzPct val="60000"/>
            </a:pPr>
            <a:r>
              <a:rPr lang="en-US" altLang="zh-CN" sz="950" b="0" dirty="0">
                <a:latin typeface="Huawei Sans" panose="020C0503030203020204" pitchFamily="34" charset="0"/>
                <a:cs typeface="Huawei Sans" panose="020C0503030203020204" pitchFamily="34" charset="0"/>
              </a:rPr>
              <a:t>When the BSF acts as a redirect agent, Diameter links between the BSF and PCF are not required</a:t>
            </a:r>
            <a:r>
              <a:rPr lang="en-US" altLang="zh-CN" sz="950" b="0" dirty="0" smtClean="0">
                <a:latin typeface="Huawei Sans" panose="020C0503030203020204" pitchFamily="34" charset="0"/>
                <a:cs typeface="Huawei Sans" panose="020C0503030203020204" pitchFamily="34" charset="0"/>
              </a:rPr>
              <a:t>.</a:t>
            </a:r>
            <a:endParaRPr lang="en-US" altLang="zh-CN" sz="950" b="0" dirty="0">
              <a:latin typeface="Huawei Sans" panose="020C0503030203020204" pitchFamily="34" charset="0"/>
              <a:cs typeface="Huawei Sans" panose="020C0503030203020204" pitchFamily="34" charset="0"/>
            </a:endParaRPr>
          </a:p>
        </p:txBody>
      </p:sp>
      <p:sp>
        <p:nvSpPr>
          <p:cNvPr id="237" name="object 26"/>
          <p:cNvSpPr txBox="1"/>
          <p:nvPr/>
        </p:nvSpPr>
        <p:spPr>
          <a:xfrm>
            <a:off x="598495" y="5944471"/>
            <a:ext cx="5710230" cy="743793"/>
          </a:xfrm>
          <a:prstGeom prst="rect">
            <a:avLst/>
          </a:prstGeom>
        </p:spPr>
        <p:txBody>
          <a:bodyPr vert="horz" wrap="square" lIns="0" tIns="0" rIns="0" bIns="0" rtlCol="0">
            <a:spAutoFit/>
          </a:bodyPr>
          <a:lstStyle>
            <a:defPPr>
              <a:defRPr lang="zh-CN"/>
            </a:defPPr>
            <a:lvl1pPr marL="12700" marR="5080" indent="228600">
              <a:lnSpc>
                <a:spcPct val="129700"/>
              </a:lnSpc>
              <a:defRPr sz="900" spc="-10">
                <a:solidFill>
                  <a:srgbClr val="3D3939"/>
                </a:solidFill>
                <a:latin typeface="方正兰亭黑简体"/>
                <a:cs typeface="方正兰亭黑简体"/>
              </a:defRPr>
            </a:lvl1pPr>
          </a:lstStyle>
          <a:p>
            <a:pPr marL="0" indent="0">
              <a:lnSpc>
                <a:spcPts val="1200"/>
              </a:lnSpc>
              <a:spcAft>
                <a:spcPts val="495"/>
              </a:spcAft>
            </a:pPr>
            <a:r>
              <a:rPr lang="en-US" altLang="zh-CN" sz="1000" b="1" dirty="0">
                <a:latin typeface="Huawei Sans" panose="020C0503030203020204" pitchFamily="34" charset="0"/>
                <a:ea typeface="方正兰亭黑简体" panose="02000000000000000000" pitchFamily="2" charset="-122"/>
                <a:cs typeface="+mn-ea"/>
                <a:sym typeface="+mn-lt"/>
              </a:rPr>
              <a:t>Deployment </a:t>
            </a:r>
            <a:r>
              <a:rPr lang="en-US" altLang="zh-CN" sz="1000" b="1" dirty="0" smtClean="0">
                <a:latin typeface="Huawei Sans" panose="020C0503030203020204" pitchFamily="34" charset="0"/>
                <a:ea typeface="方正兰亭黑简体" panose="02000000000000000000" pitchFamily="2" charset="-122"/>
                <a:cs typeface="+mn-ea"/>
                <a:sym typeface="+mn-lt"/>
              </a:rPr>
              <a:t>Scheme</a:t>
            </a:r>
          </a:p>
          <a:p>
            <a:pPr marL="0" indent="0">
              <a:lnSpc>
                <a:spcPts val="1200"/>
              </a:lnSpc>
              <a:spcAft>
                <a:spcPts val="495"/>
              </a:spcAft>
            </a:pPr>
            <a:r>
              <a:rPr lang="en-US" altLang="zh-CN" sz="950" dirty="0">
                <a:latin typeface="Huawei Sans" panose="020C0503030203020204" pitchFamily="34" charset="0"/>
                <a:ea typeface="方正兰亭黑简体" panose="02000000000000000000" pitchFamily="2" charset="-122"/>
                <a:cs typeface="+mn-ea"/>
                <a:sym typeface="+mn-lt"/>
              </a:rPr>
              <a:t>Here is a recommended scheme when a standalone BSF is </a:t>
            </a:r>
            <a:r>
              <a:rPr lang="en-US" altLang="zh-CN" sz="950" dirty="0" smtClean="0">
                <a:latin typeface="Huawei Sans" panose="020C0503030203020204" pitchFamily="34" charset="0"/>
                <a:ea typeface="方正兰亭黑简体" panose="02000000000000000000" pitchFamily="2" charset="-122"/>
                <a:cs typeface="+mn-ea"/>
                <a:sym typeface="+mn-lt"/>
              </a:rPr>
              <a:t>deployed.</a:t>
            </a:r>
          </a:p>
          <a:p>
            <a:pPr marL="0" indent="0">
              <a:lnSpc>
                <a:spcPts val="1200"/>
              </a:lnSpc>
              <a:spcAft>
                <a:spcPts val="495"/>
              </a:spcAft>
            </a:pPr>
            <a:r>
              <a:rPr lang="en-US" altLang="zh-CN" sz="950" dirty="0" smtClean="0">
                <a:latin typeface="Huawei Sans" panose="020C0503030203020204" pitchFamily="34" charset="0"/>
                <a:ea typeface="方正兰亭黑简体" panose="02000000000000000000" pitchFamily="2" charset="-122"/>
                <a:cs typeface="+mn-ea"/>
                <a:sym typeface="+mn-lt"/>
              </a:rPr>
              <a:t>In </a:t>
            </a:r>
            <a:r>
              <a:rPr lang="en-US" altLang="zh-CN" sz="950" dirty="0">
                <a:latin typeface="Huawei Sans" panose="020C0503030203020204" pitchFamily="34" charset="0"/>
                <a:ea typeface="方正兰亭黑简体" panose="02000000000000000000" pitchFamily="2" charset="-122"/>
                <a:cs typeface="+mn-ea"/>
                <a:sym typeface="+mn-lt"/>
              </a:rPr>
              <a:t>this scheme, it is recommended that </a:t>
            </a:r>
            <a:r>
              <a:rPr lang="en-US" altLang="zh-CN" sz="950" dirty="0">
                <a:latin typeface="Huawei Sans" panose="020C0503030203020204" pitchFamily="34" charset="0"/>
                <a:ea typeface="方正兰亭黑简体" panose="02000000000000000000" pitchFamily="2" charset="-122"/>
                <a:cs typeface="+mn-ea"/>
              </a:rPr>
              <a:t>dedicated IP segments be allocated to 5G subscribers during attach procedures to help the DRA distinguish 5G subscribers from 4G</a:t>
            </a:r>
            <a:r>
              <a:rPr lang="en-US" altLang="zh-CN" sz="950" dirty="0" smtClean="0">
                <a:latin typeface="Huawei Sans" panose="020C0503030203020204" pitchFamily="34" charset="0"/>
                <a:ea typeface="方正兰亭黑简体" panose="02000000000000000000" pitchFamily="2" charset="-122"/>
                <a:cs typeface="+mn-ea"/>
              </a:rPr>
              <a:t>.</a:t>
            </a:r>
            <a:r>
              <a:rPr lang="en-US" altLang="zh-CN" sz="950" dirty="0" smtClean="0">
                <a:latin typeface="Huawei Sans" panose="020C0503030203020204" pitchFamily="34" charset="0"/>
                <a:ea typeface="方正兰亭黑简体" panose="02000000000000000000" pitchFamily="2" charset="-122"/>
                <a:cs typeface="+mn-ea"/>
                <a:sym typeface="+mn-lt"/>
              </a:rPr>
              <a:t> </a:t>
            </a:r>
            <a:endParaRPr lang="zh-CN" altLang="en-US" sz="950" dirty="0">
              <a:latin typeface="Huawei Sans" panose="020C0503030203020204" pitchFamily="34" charset="0"/>
              <a:ea typeface="方正兰亭黑简体" panose="02000000000000000000" pitchFamily="2" charset="-122"/>
              <a:cs typeface="+mn-ea"/>
              <a:sym typeface="+mn-lt"/>
            </a:endParaRPr>
          </a:p>
        </p:txBody>
      </p:sp>
      <p:graphicFrame>
        <p:nvGraphicFramePr>
          <p:cNvPr id="238" name="表格 237"/>
          <p:cNvGraphicFramePr>
            <a:graphicFrameLocks noGrp="1"/>
          </p:cNvGraphicFramePr>
          <p:nvPr>
            <p:extLst>
              <p:ext uri="{D42A27DB-BD31-4B8C-83A1-F6EECF244321}">
                <p14:modId xmlns:p14="http://schemas.microsoft.com/office/powerpoint/2010/main" val="2607922104"/>
              </p:ext>
            </p:extLst>
          </p:nvPr>
        </p:nvGraphicFramePr>
        <p:xfrm>
          <a:off x="3546711" y="6844037"/>
          <a:ext cx="2825593" cy="2663202"/>
        </p:xfrm>
        <a:graphic>
          <a:graphicData uri="http://schemas.openxmlformats.org/drawingml/2006/table">
            <a:tbl>
              <a:tblPr/>
              <a:tblGrid>
                <a:gridCol w="533906"/>
                <a:gridCol w="2291687"/>
              </a:tblGrid>
              <a:tr h="234215">
                <a:tc>
                  <a:txBody>
                    <a:bodyPr/>
                    <a:lstStyle/>
                    <a:p>
                      <a:pPr marL="0" algn="ctr" rtl="0" fontAlgn="ctr">
                        <a:lnSpc>
                          <a:spcPct val="130000"/>
                        </a:lnSpc>
                        <a:spcAft>
                          <a:spcPts val="0"/>
                        </a:spcAft>
                      </a:pPr>
                      <a:r>
                        <a:rPr lang="en-US" altLang="zh-CN" sz="900" b="0" baseline="0" dirty="0" smtClean="0">
                          <a:solidFill>
                            <a:srgbClr val="003593"/>
                          </a:solidFill>
                          <a:latin typeface="Huawei Sans" panose="020C0503030203020204" pitchFamily="34" charset="0"/>
                          <a:ea typeface="方正兰亭黑简体" panose="02000000000000000000" pitchFamily="2" charset="-122"/>
                          <a:cs typeface="+mn-cs"/>
                          <a:sym typeface="+mn-lt"/>
                        </a:rPr>
                        <a:t>NF/NE</a:t>
                      </a:r>
                      <a:endParaRPr lang="zh-CN" altLang="en-US" sz="900" b="0" baseline="0" dirty="0">
                        <a:solidFill>
                          <a:srgbClr val="003593"/>
                        </a:solidFill>
                        <a:latin typeface="Huawei Sans" panose="020C0503030203020204" pitchFamily="34" charset="0"/>
                        <a:ea typeface="方正兰亭黑简体" panose="02000000000000000000" pitchFamily="2" charset="-122"/>
                        <a:cs typeface="+mn-cs"/>
                        <a:sym typeface="+mn-lt"/>
                      </a:endParaRPr>
                    </a:p>
                  </a:txBody>
                  <a:tcPr marL="7846" marR="7846" marT="78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6F1F8"/>
                    </a:solidFill>
                  </a:tcPr>
                </a:tc>
                <a:tc>
                  <a:txBody>
                    <a:bodyPr/>
                    <a:lstStyle/>
                    <a:p>
                      <a:pPr marL="0" algn="ctr" rtl="0" fontAlgn="ctr">
                        <a:lnSpc>
                          <a:spcPct val="130000"/>
                        </a:lnSpc>
                        <a:spcAft>
                          <a:spcPts val="0"/>
                        </a:spcAft>
                      </a:pPr>
                      <a:r>
                        <a:rPr lang="en-US" altLang="zh-CN" sz="900" b="0" baseline="0" dirty="0" smtClean="0">
                          <a:solidFill>
                            <a:srgbClr val="003593"/>
                          </a:solidFill>
                          <a:latin typeface="Huawei Sans" panose="020C0503030203020204" pitchFamily="34" charset="0"/>
                          <a:ea typeface="方正兰亭黑简体" panose="02000000000000000000" pitchFamily="2" charset="-122"/>
                          <a:cs typeface="+mn-cs"/>
                          <a:sym typeface="+mn-lt"/>
                        </a:rPr>
                        <a:t>Deployment</a:t>
                      </a:r>
                      <a:endParaRPr lang="zh-CN" altLang="en-US" sz="900" b="0" baseline="0" dirty="0">
                        <a:solidFill>
                          <a:srgbClr val="003593"/>
                        </a:solidFill>
                        <a:latin typeface="Huawei Sans" panose="020C0503030203020204" pitchFamily="34" charset="0"/>
                        <a:ea typeface="方正兰亭黑简体" panose="02000000000000000000" pitchFamily="2" charset="-122"/>
                        <a:cs typeface="+mn-cs"/>
                        <a:sym typeface="+mn-lt"/>
                      </a:endParaRPr>
                    </a:p>
                  </a:txBody>
                  <a:tcPr marL="7846" marR="7846" marT="78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6F1F8"/>
                    </a:solidFill>
                  </a:tcPr>
                </a:tc>
              </a:tr>
              <a:tr h="554779">
                <a:tc>
                  <a:txBody>
                    <a:bodyPr/>
                    <a:lstStyle/>
                    <a:p>
                      <a:pPr algn="ctr" rtl="0" fontAlgn="ctr">
                        <a:lnSpc>
                          <a:spcPct val="130000"/>
                        </a:lnSpc>
                      </a:pPr>
                      <a:r>
                        <a:rPr lang="en-US" sz="80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BSF</a:t>
                      </a:r>
                    </a:p>
                  </a:txBody>
                  <a:tcPr marL="7846" marR="7846" marT="78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a:txBody>
                    <a:bodyPr/>
                    <a:lstStyle/>
                    <a:p>
                      <a:pPr algn="l" rtl="0" fontAlgn="ctr">
                        <a:lnSpc>
                          <a:spcPct val="100000"/>
                        </a:lnSpc>
                        <a:spcBef>
                          <a:spcPts val="300"/>
                        </a:spcBef>
                      </a:pPr>
                      <a:r>
                        <a:rPr lang="en-US" altLang="zh-CN" sz="800" dirty="0" smtClean="0">
                          <a:solidFill>
                            <a:srgbClr val="000000"/>
                          </a:solidFill>
                          <a:latin typeface="Huawei Sans" panose="020C0503030203020204" pitchFamily="34" charset="0"/>
                          <a:cs typeface="Huawei Sans" panose="020C0503030203020204" pitchFamily="34" charset="0"/>
                        </a:rPr>
                        <a:t>Deploy two BSFs as an active/active pair and each BSF connects to multiple PCRFs.</a:t>
                      </a:r>
                      <a:endParaRPr lang="en-US" altLang="zh-CN" sz="800" dirty="0">
                        <a:solidFill>
                          <a:srgbClr val="000000"/>
                        </a:solidFill>
                        <a:latin typeface="Huawei Sans" panose="020C0503030203020204" pitchFamily="34" charset="0"/>
                        <a:cs typeface="Huawei Sans" panose="020C0503030203020204" pitchFamily="34" charset="0"/>
                      </a:endParaRPr>
                    </a:p>
                  </a:txBody>
                  <a:tcPr marL="45720" marR="4572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r>
              <a:tr h="387590">
                <a:tc>
                  <a:txBody>
                    <a:bodyPr/>
                    <a:lstStyle/>
                    <a:p>
                      <a:pPr algn="ctr" rtl="0" fontAlgn="ctr">
                        <a:lnSpc>
                          <a:spcPct val="130000"/>
                        </a:lnSpc>
                      </a:pPr>
                      <a:r>
                        <a:rPr lang="en-US" altLang="zh-CN" sz="800" b="0" i="0" u="none" strike="noStrike" baseline="0" dirty="0" smtClean="0">
                          <a:solidFill>
                            <a:srgbClr val="000000"/>
                          </a:solidFill>
                          <a:effectLst/>
                          <a:latin typeface="Huawei Sans" panose="020C0503030203020204" pitchFamily="34" charset="0"/>
                          <a:ea typeface="方正兰亭黑简体" panose="02000000000000000000" pitchFamily="2" charset="-122"/>
                          <a:cs typeface="+mn-ea"/>
                          <a:sym typeface="+mn-lt"/>
                        </a:rPr>
                        <a:t>DRA</a:t>
                      </a:r>
                      <a:endParaRPr lang="zh-CN" altLang="en-US" sz="80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endParaRPr>
                    </a:p>
                  </a:txBody>
                  <a:tcPr marL="7846" marR="7846" marT="78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DEDEE"/>
                    </a:solidFill>
                  </a:tcPr>
                </a:tc>
                <a:tc>
                  <a:txBody>
                    <a:bodyPr/>
                    <a:lstStyle/>
                    <a:p>
                      <a:pPr marL="0" marR="0" lvl="0" indent="0" algn="l" defTabSz="685800" rtl="0" eaLnBrk="1" fontAlgn="ctr" latinLnBrk="0" hangingPunct="1">
                        <a:lnSpc>
                          <a:spcPct val="100000"/>
                        </a:lnSpc>
                        <a:spcBef>
                          <a:spcPts val="300"/>
                        </a:spcBef>
                        <a:spcAft>
                          <a:spcPts val="0"/>
                        </a:spcAft>
                        <a:buClrTx/>
                        <a:buSzTx/>
                        <a:buFontTx/>
                        <a:buNone/>
                        <a:tabLst/>
                        <a:defRPr/>
                      </a:pPr>
                      <a:r>
                        <a:rPr lang="en-US" altLang="zh-CN" sz="800" kern="1200" dirty="0" smtClean="0">
                          <a:solidFill>
                            <a:srgbClr val="000000"/>
                          </a:solidFill>
                          <a:latin typeface="Huawei Sans" panose="020C0503030203020204" pitchFamily="34" charset="0"/>
                          <a:ea typeface="+mn-ea"/>
                          <a:cs typeface="Huawei Sans" panose="020C0503030203020204" pitchFamily="34" charset="0"/>
                        </a:rPr>
                        <a:t>Add Diameter links for the BSF to interwork with the DRA. If IP addresses in Rx messages fall in the IP segments dedicated for 5G subscribers, the DRA queries the BSF over Diameter links.</a:t>
                      </a:r>
                    </a:p>
                  </a:txBody>
                  <a:tcPr marL="45720" marR="4572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DEDEE"/>
                    </a:solidFill>
                  </a:tcPr>
                </a:tc>
              </a:tr>
              <a:tr h="387590">
                <a:tc>
                  <a:txBody>
                    <a:bodyPr/>
                    <a:lstStyle/>
                    <a:p>
                      <a:pPr algn="ctr" rtl="0" fontAlgn="ctr">
                        <a:lnSpc>
                          <a:spcPct val="130000"/>
                        </a:lnSpc>
                      </a:pPr>
                      <a:r>
                        <a:rPr lang="en-US" sz="80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PCF</a:t>
                      </a:r>
                    </a:p>
                  </a:txBody>
                  <a:tcPr marL="7846" marR="7846" marT="78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a:txBody>
                    <a:bodyPr/>
                    <a:lstStyle/>
                    <a:p>
                      <a:pPr marL="0" algn="l" defTabSz="685800" rtl="0" eaLnBrk="1" fontAlgn="ctr" latinLnBrk="0" hangingPunct="1">
                        <a:lnSpc>
                          <a:spcPct val="100000"/>
                        </a:lnSpc>
                        <a:spcBef>
                          <a:spcPts val="300"/>
                        </a:spcBef>
                      </a:pPr>
                      <a:r>
                        <a:rPr lang="en-US" altLang="zh-CN" sz="800" kern="1200" dirty="0" smtClean="0">
                          <a:solidFill>
                            <a:srgbClr val="000000"/>
                          </a:solidFill>
                          <a:latin typeface="Huawei Sans" panose="020C0503030203020204" pitchFamily="34" charset="0"/>
                          <a:ea typeface="+mn-ea"/>
                          <a:cs typeface="Huawei Sans" panose="020C0503030203020204" pitchFamily="34" charset="0"/>
                        </a:rPr>
                        <a:t>Deploy the BSF to interwork with the PCF over HTTP and Diameter links.</a:t>
                      </a:r>
                      <a:endParaRPr lang="en-US" altLang="zh-CN" sz="800" kern="1200" dirty="0">
                        <a:solidFill>
                          <a:srgbClr val="000000"/>
                        </a:solidFill>
                        <a:latin typeface="Huawei Sans" panose="020C0503030203020204" pitchFamily="34" charset="0"/>
                        <a:ea typeface="+mn-ea"/>
                        <a:cs typeface="Huawei Sans" panose="020C0503030203020204" pitchFamily="34" charset="0"/>
                      </a:endParaRPr>
                    </a:p>
                  </a:txBody>
                  <a:tcPr marL="45720" marR="4572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r>
              <a:tr h="332219">
                <a:tc>
                  <a:txBody>
                    <a:bodyPr/>
                    <a:lstStyle/>
                    <a:p>
                      <a:pPr algn="ctr" rtl="0" fontAlgn="ctr">
                        <a:lnSpc>
                          <a:spcPct val="130000"/>
                        </a:lnSpc>
                      </a:pPr>
                      <a:r>
                        <a:rPr lang="en-US" sz="800" b="0" i="0" u="none" strike="noStrike" baseline="0" dirty="0">
                          <a:solidFill>
                            <a:srgbClr val="000000"/>
                          </a:solidFill>
                          <a:effectLst/>
                          <a:latin typeface="Huawei Sans" panose="020C0503030203020204" pitchFamily="34" charset="0"/>
                          <a:ea typeface="方正兰亭黑简体" panose="02000000000000000000" pitchFamily="2" charset="-122"/>
                          <a:cs typeface="+mn-ea"/>
                          <a:sym typeface="+mn-lt"/>
                        </a:rPr>
                        <a:t>NRF</a:t>
                      </a:r>
                    </a:p>
                  </a:txBody>
                  <a:tcPr marL="7846" marR="7846" marT="7846" marB="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DEDEE"/>
                    </a:solidFill>
                  </a:tcPr>
                </a:tc>
                <a:tc>
                  <a:txBody>
                    <a:bodyPr/>
                    <a:lstStyle/>
                    <a:p>
                      <a:pPr marL="0" algn="l" defTabSz="685800" rtl="0" eaLnBrk="1" fontAlgn="ctr" latinLnBrk="0" hangingPunct="1">
                        <a:lnSpc>
                          <a:spcPct val="100000"/>
                        </a:lnSpc>
                        <a:spcBef>
                          <a:spcPts val="300"/>
                        </a:spcBef>
                      </a:pPr>
                      <a:r>
                        <a:rPr lang="en-US" altLang="zh-CN" sz="800" kern="1200" dirty="0" smtClean="0">
                          <a:solidFill>
                            <a:srgbClr val="000000"/>
                          </a:solidFill>
                          <a:latin typeface="Huawei Sans" panose="020C0503030203020204" pitchFamily="34" charset="0"/>
                          <a:ea typeface="+mn-ea"/>
                          <a:cs typeface="Huawei Sans" panose="020C0503030203020204" pitchFamily="34" charset="0"/>
                        </a:rPr>
                        <a:t>Deploy the BSF to interwork with the NRF over HTTP links.</a:t>
                      </a:r>
                      <a:endParaRPr lang="en-US" altLang="zh-CN" sz="800" kern="1200" dirty="0">
                        <a:solidFill>
                          <a:srgbClr val="000000"/>
                        </a:solidFill>
                        <a:latin typeface="Huawei Sans" panose="020C0503030203020204" pitchFamily="34" charset="0"/>
                        <a:ea typeface="+mn-ea"/>
                        <a:cs typeface="Huawei Sans" panose="020C0503030203020204" pitchFamily="34" charset="0"/>
                        <a:sym typeface="+mn-lt"/>
                      </a:endParaRPr>
                    </a:p>
                  </a:txBody>
                  <a:tcPr marL="45720" marR="4572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solidFill>
                      <a:srgbClr val="EDEDEE"/>
                    </a:solidFill>
                  </a:tcPr>
                </a:tc>
              </a:tr>
              <a:tr h="450298">
                <a:tc>
                  <a:txBody>
                    <a:bodyPr/>
                    <a:lstStyle/>
                    <a:p>
                      <a:pPr marL="0" marR="0" lvl="0" indent="0" algn="l" defTabSz="685800" rtl="0" eaLnBrk="1" fontAlgn="ctr" latinLnBrk="0" hangingPunct="1">
                        <a:lnSpc>
                          <a:spcPct val="130000"/>
                        </a:lnSpc>
                        <a:spcBef>
                          <a:spcPts val="0"/>
                        </a:spcBef>
                        <a:spcAft>
                          <a:spcPts val="0"/>
                        </a:spcAft>
                        <a:buClrTx/>
                        <a:buSzTx/>
                        <a:buFontTx/>
                        <a:buNone/>
                        <a:tabLst/>
                        <a:defRPr/>
                      </a:pPr>
                      <a:r>
                        <a:rPr lang="en-US" altLang="zh-CN" sz="800" b="0" i="0" u="none" strike="noStrike" kern="1200" baseline="0" dirty="0" smtClean="0">
                          <a:solidFill>
                            <a:srgbClr val="000000"/>
                          </a:solidFill>
                          <a:effectLst/>
                          <a:latin typeface="Huawei Sans" panose="020C0503030203020204" pitchFamily="34" charset="0"/>
                          <a:ea typeface="方正兰亭黑简体" panose="02000000000000000000" pitchFamily="2" charset="-122"/>
                          <a:cs typeface="+mn-ea"/>
                          <a:sym typeface="+mn-lt"/>
                        </a:rPr>
                        <a:t>NEF/AF</a:t>
                      </a:r>
                    </a:p>
                  </a:txBody>
                  <a:tcPr marL="75317" marR="75317" marT="37658" marB="37658"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c>
                  <a:txBody>
                    <a:bodyPr/>
                    <a:lstStyle/>
                    <a:p>
                      <a:pPr marL="0" algn="l" defTabSz="685800" rtl="0" eaLnBrk="1" fontAlgn="ctr" latinLnBrk="0" hangingPunct="1">
                        <a:lnSpc>
                          <a:spcPct val="100000"/>
                        </a:lnSpc>
                        <a:spcBef>
                          <a:spcPts val="300"/>
                        </a:spcBef>
                      </a:pPr>
                      <a:r>
                        <a:rPr lang="en-US" altLang="zh-CN" sz="800" kern="1200" dirty="0" smtClean="0">
                          <a:solidFill>
                            <a:srgbClr val="000000"/>
                          </a:solidFill>
                          <a:latin typeface="Huawei Sans" panose="020C0503030203020204" pitchFamily="34" charset="0"/>
                          <a:ea typeface="+mn-ea"/>
                          <a:cs typeface="Huawei Sans" panose="020C0503030203020204" pitchFamily="34" charset="0"/>
                        </a:rPr>
                        <a:t>Deploy the BSF to interwork with the NEF/AF over HTTP links.</a:t>
                      </a:r>
                      <a:endParaRPr lang="en-US" altLang="zh-CN" sz="800" kern="1200" dirty="0">
                        <a:solidFill>
                          <a:srgbClr val="000000"/>
                        </a:solidFill>
                        <a:latin typeface="Huawei Sans" panose="020C0503030203020204" pitchFamily="34" charset="0"/>
                        <a:ea typeface="+mn-ea"/>
                        <a:cs typeface="Huawei Sans" panose="020C0503030203020204" pitchFamily="34" charset="0"/>
                        <a:sym typeface="+mn-lt"/>
                      </a:endParaRPr>
                    </a:p>
                  </a:txBody>
                  <a:tcPr marL="45720" marR="45720" anchor="ctr">
                    <a:lnL w="12700" cap="flat" cmpd="sng" algn="ctr">
                      <a:solidFill>
                        <a:srgbClr val="003593"/>
                      </a:solidFill>
                      <a:prstDash val="solid"/>
                      <a:round/>
                      <a:headEnd type="none" w="med" len="med"/>
                      <a:tailEnd type="none" w="med" len="med"/>
                    </a:lnL>
                    <a:lnR w="12700" cap="flat" cmpd="sng" algn="ctr">
                      <a:solidFill>
                        <a:srgbClr val="003593"/>
                      </a:solidFill>
                      <a:prstDash val="solid"/>
                      <a:round/>
                      <a:headEnd type="none" w="med" len="med"/>
                      <a:tailEnd type="none" w="med" len="med"/>
                    </a:lnR>
                    <a:lnT w="12700" cap="flat" cmpd="sng" algn="ctr">
                      <a:solidFill>
                        <a:srgbClr val="003593"/>
                      </a:solidFill>
                      <a:prstDash val="solid"/>
                      <a:round/>
                      <a:headEnd type="none" w="med" len="med"/>
                      <a:tailEnd type="none" w="med" len="med"/>
                    </a:lnT>
                    <a:lnB w="12700" cap="flat" cmpd="sng" algn="ctr">
                      <a:solidFill>
                        <a:srgbClr val="003593"/>
                      </a:solidFill>
                      <a:prstDash val="solid"/>
                      <a:round/>
                      <a:headEnd type="none" w="med" len="med"/>
                      <a:tailEnd type="none" w="med" len="med"/>
                    </a:lnB>
                  </a:tcPr>
                </a:tc>
              </a:tr>
            </a:tbl>
          </a:graphicData>
        </a:graphic>
      </p:graphicFrame>
      <p:grpSp>
        <p:nvGrpSpPr>
          <p:cNvPr id="236" name="组合 235"/>
          <p:cNvGrpSpPr/>
          <p:nvPr/>
        </p:nvGrpSpPr>
        <p:grpSpPr>
          <a:xfrm>
            <a:off x="0" y="649084"/>
            <a:ext cx="4785755" cy="257742"/>
            <a:chOff x="0" y="649084"/>
            <a:chExt cx="4785755" cy="257742"/>
          </a:xfrm>
        </p:grpSpPr>
        <p:sp>
          <p:nvSpPr>
            <p:cNvPr id="331" name="object 3"/>
            <p:cNvSpPr/>
            <p:nvPr/>
          </p:nvSpPr>
          <p:spPr>
            <a:xfrm>
              <a:off x="0" y="649084"/>
              <a:ext cx="355340" cy="257742"/>
            </a:xfrm>
            <a:custGeom>
              <a:avLst/>
              <a:gdLst/>
              <a:ahLst/>
              <a:cxnLst/>
              <a:rect l="l" t="t" r="r" b="b"/>
              <a:pathLst>
                <a:path w="328294" h="238125">
                  <a:moveTo>
                    <a:pt x="328053" y="0"/>
                  </a:moveTo>
                  <a:lnTo>
                    <a:pt x="0" y="0"/>
                  </a:lnTo>
                  <a:lnTo>
                    <a:pt x="0" y="238125"/>
                  </a:lnTo>
                  <a:lnTo>
                    <a:pt x="211759" y="238125"/>
                  </a:lnTo>
                  <a:lnTo>
                    <a:pt x="235438" y="234127"/>
                  </a:lnTo>
                  <a:lnTo>
                    <a:pt x="255993" y="222935"/>
                  </a:lnTo>
                  <a:lnTo>
                    <a:pt x="271881" y="205753"/>
                  </a:lnTo>
                  <a:lnTo>
                    <a:pt x="281559" y="183781"/>
                  </a:lnTo>
                  <a:lnTo>
                    <a:pt x="328053"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332" name="object 4"/>
            <p:cNvSpPr/>
            <p:nvPr/>
          </p:nvSpPr>
          <p:spPr>
            <a:xfrm>
              <a:off x="355077" y="649084"/>
              <a:ext cx="2346204" cy="257742"/>
            </a:xfrm>
            <a:custGeom>
              <a:avLst/>
              <a:gdLst/>
              <a:ahLst/>
              <a:cxnLst/>
              <a:rect l="l" t="t" r="r" b="b"/>
              <a:pathLst>
                <a:path w="2077085" h="238125">
                  <a:moveTo>
                    <a:pt x="2076704" y="0"/>
                  </a:moveTo>
                  <a:lnTo>
                    <a:pt x="116293" y="0"/>
                  </a:lnTo>
                  <a:lnTo>
                    <a:pt x="92614" y="3997"/>
                  </a:lnTo>
                  <a:lnTo>
                    <a:pt x="72059" y="15189"/>
                  </a:lnTo>
                  <a:lnTo>
                    <a:pt x="56172" y="32371"/>
                  </a:lnTo>
                  <a:lnTo>
                    <a:pt x="46494" y="54343"/>
                  </a:lnTo>
                  <a:lnTo>
                    <a:pt x="0" y="238125"/>
                  </a:lnTo>
                  <a:lnTo>
                    <a:pt x="2004707" y="238125"/>
                  </a:lnTo>
                  <a:lnTo>
                    <a:pt x="2032732" y="232467"/>
                  </a:lnTo>
                  <a:lnTo>
                    <a:pt x="2055617" y="217038"/>
                  </a:lnTo>
                  <a:lnTo>
                    <a:pt x="2071046" y="194153"/>
                  </a:lnTo>
                  <a:lnTo>
                    <a:pt x="2076704" y="166128"/>
                  </a:lnTo>
                  <a:lnTo>
                    <a:pt x="2076704" y="0"/>
                  </a:lnTo>
                  <a:close/>
                </a:path>
              </a:pathLst>
            </a:custGeom>
            <a:solidFill>
              <a:srgbClr val="003593"/>
            </a:solidFill>
          </p:spPr>
          <p:txBody>
            <a:bodyPr wrap="square" lIns="0" tIns="0" rIns="0" bIns="0" rtlCol="0"/>
            <a:lstStyle/>
            <a:p>
              <a:endParaRPr>
                <a:latin typeface="Huawei Sans" panose="020C0503030203020204" pitchFamily="34" charset="0"/>
              </a:endParaRPr>
            </a:p>
          </p:txBody>
        </p:sp>
        <p:sp>
          <p:nvSpPr>
            <p:cNvPr id="333" name="object 6"/>
            <p:cNvSpPr txBox="1"/>
            <p:nvPr/>
          </p:nvSpPr>
          <p:spPr>
            <a:xfrm>
              <a:off x="535393" y="667900"/>
              <a:ext cx="4250362" cy="215444"/>
            </a:xfrm>
            <a:prstGeom prst="rect">
              <a:avLst/>
            </a:prstGeom>
          </p:spPr>
          <p:txBody>
            <a:bodyPr vert="horz" wrap="square" lIns="0" tIns="0" rIns="0" bIns="0" rtlCol="0">
              <a:spAutoFit/>
            </a:bodyPr>
            <a:lstStyle/>
            <a:p>
              <a:pPr marL="11527"/>
              <a:r>
                <a:rPr lang="zu-ZA" altLang="zh-CN" sz="1400" dirty="0">
                  <a:solidFill>
                    <a:schemeClr val="bg1"/>
                  </a:solidFill>
                  <a:latin typeface="Huawei Sans" panose="020C0503030203020204" pitchFamily="34" charset="0"/>
                  <a:ea typeface="方正兰亭黑简体" panose="02000000000000000000" pitchFamily="2" charset="-122"/>
                </a:rPr>
                <a:t>BSF </a:t>
              </a:r>
              <a:r>
                <a:rPr lang="zu-ZA" altLang="zh-CN" sz="1400" dirty="0" smtClean="0">
                  <a:solidFill>
                    <a:schemeClr val="bg1"/>
                  </a:solidFill>
                  <a:latin typeface="Huawei Sans" panose="020C0503030203020204" pitchFamily="34" charset="0"/>
                  <a:ea typeface="方正兰亭黑简体" panose="02000000000000000000" pitchFamily="2" charset="-122"/>
                </a:rPr>
                <a:t>Deployment Scheme</a:t>
              </a:r>
              <a:endParaRPr lang="zu-ZA" altLang="zh-CN" sz="1400" dirty="0">
                <a:solidFill>
                  <a:schemeClr val="bg1"/>
                </a:solidFill>
                <a:latin typeface="Huawei Sans" panose="020C0503030203020204" pitchFamily="34" charset="0"/>
                <a:ea typeface="方正兰亭黑简体" panose="02000000000000000000" pitchFamily="2" charset="-122"/>
              </a:endParaRPr>
            </a:p>
          </p:txBody>
        </p:sp>
      </p:grpSp>
      <p:grpSp>
        <p:nvGrpSpPr>
          <p:cNvPr id="334" name="组合 333"/>
          <p:cNvGrpSpPr/>
          <p:nvPr/>
        </p:nvGrpSpPr>
        <p:grpSpPr>
          <a:xfrm>
            <a:off x="577499" y="6985004"/>
            <a:ext cx="2896221" cy="2416623"/>
            <a:chOff x="1206888" y="7287112"/>
            <a:chExt cx="2769829" cy="2110277"/>
          </a:xfrm>
        </p:grpSpPr>
        <p:sp>
          <p:nvSpPr>
            <p:cNvPr id="335" name="object 26"/>
            <p:cNvSpPr/>
            <p:nvPr/>
          </p:nvSpPr>
          <p:spPr>
            <a:xfrm>
              <a:off x="3062651" y="9026320"/>
              <a:ext cx="895413" cy="312604"/>
            </a:xfrm>
            <a:custGeom>
              <a:avLst/>
              <a:gdLst/>
              <a:ahLst/>
              <a:cxnLst/>
              <a:rect l="l" t="t" r="r" b="b"/>
              <a:pathLst>
                <a:path w="1799971" h="569036">
                  <a:moveTo>
                    <a:pt x="0" y="569036"/>
                  </a:moveTo>
                  <a:lnTo>
                    <a:pt x="1799971" y="569036"/>
                  </a:lnTo>
                  <a:lnTo>
                    <a:pt x="1799971" y="0"/>
                  </a:lnTo>
                  <a:lnTo>
                    <a:pt x="0" y="0"/>
                  </a:lnTo>
                  <a:lnTo>
                    <a:pt x="0" y="569036"/>
                  </a:lnTo>
                  <a:close/>
                </a:path>
              </a:pathLst>
            </a:custGeom>
            <a:solidFill>
              <a:srgbClr val="F8F8F8"/>
            </a:solidFill>
          </p:spPr>
          <p:txBody>
            <a:bodyPr wrap="square" lIns="0" tIns="0" rIns="0" bIns="0" rtlCol="0">
              <a:noAutofit/>
            </a:bodyPr>
            <a:lstStyle/>
            <a:p>
              <a:endParaRPr>
                <a:latin typeface="Huawei Sans" panose="020C0503030203020204" pitchFamily="34" charset="0"/>
              </a:endParaRPr>
            </a:p>
          </p:txBody>
        </p:sp>
        <p:sp>
          <p:nvSpPr>
            <p:cNvPr id="343" name="object 27"/>
            <p:cNvSpPr/>
            <p:nvPr/>
          </p:nvSpPr>
          <p:spPr>
            <a:xfrm>
              <a:off x="3062651" y="9026320"/>
              <a:ext cx="889213" cy="312604"/>
            </a:xfrm>
            <a:custGeom>
              <a:avLst/>
              <a:gdLst/>
              <a:ahLst/>
              <a:cxnLst/>
              <a:rect l="l" t="t" r="r" b="b"/>
              <a:pathLst>
                <a:path w="1799971" h="569036">
                  <a:moveTo>
                    <a:pt x="0" y="569036"/>
                  </a:moveTo>
                  <a:lnTo>
                    <a:pt x="1799971" y="569036"/>
                  </a:lnTo>
                  <a:lnTo>
                    <a:pt x="1799971" y="0"/>
                  </a:lnTo>
                  <a:lnTo>
                    <a:pt x="0" y="0"/>
                  </a:lnTo>
                  <a:lnTo>
                    <a:pt x="0" y="569036"/>
                  </a:lnTo>
                  <a:close/>
                </a:path>
              </a:pathLst>
            </a:custGeom>
            <a:ln w="9534">
              <a:solidFill>
                <a:srgbClr val="A4A4A4"/>
              </a:solidFill>
              <a:prstDash val="dash"/>
            </a:ln>
          </p:spPr>
          <p:txBody>
            <a:bodyPr wrap="square" lIns="0" tIns="0" rIns="0" bIns="0" rtlCol="0">
              <a:noAutofit/>
            </a:bodyPr>
            <a:lstStyle/>
            <a:p>
              <a:endParaRPr>
                <a:latin typeface="Huawei Sans" panose="020C0503030203020204" pitchFamily="34" charset="0"/>
              </a:endParaRPr>
            </a:p>
          </p:txBody>
        </p:sp>
        <p:sp>
          <p:nvSpPr>
            <p:cNvPr id="348" name="object 28"/>
            <p:cNvSpPr/>
            <p:nvPr/>
          </p:nvSpPr>
          <p:spPr>
            <a:xfrm>
              <a:off x="1508705" y="7708581"/>
              <a:ext cx="430608" cy="579354"/>
            </a:xfrm>
            <a:custGeom>
              <a:avLst/>
              <a:gdLst/>
              <a:ahLst/>
              <a:cxnLst/>
              <a:rect l="l" t="t" r="r" b="b"/>
              <a:pathLst>
                <a:path w="783844" h="1054607">
                  <a:moveTo>
                    <a:pt x="0" y="0"/>
                  </a:moveTo>
                  <a:lnTo>
                    <a:pt x="783844" y="1054607"/>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349" name="object 29"/>
            <p:cNvSpPr/>
            <p:nvPr/>
          </p:nvSpPr>
          <p:spPr>
            <a:xfrm>
              <a:off x="1340006" y="7705860"/>
              <a:ext cx="585005" cy="579145"/>
            </a:xfrm>
            <a:custGeom>
              <a:avLst/>
              <a:gdLst/>
              <a:ahLst/>
              <a:cxnLst/>
              <a:rect l="l" t="t" r="r" b="b"/>
              <a:pathLst>
                <a:path w="1064895" h="1054227">
                  <a:moveTo>
                    <a:pt x="0" y="0"/>
                  </a:moveTo>
                  <a:lnTo>
                    <a:pt x="1064895" y="1054227"/>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350" name="object 30"/>
            <p:cNvSpPr txBox="1"/>
            <p:nvPr/>
          </p:nvSpPr>
          <p:spPr>
            <a:xfrm>
              <a:off x="1840871" y="9289667"/>
              <a:ext cx="260653" cy="10772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cs typeface="Huawei Sans" panose="020C0503030203020204" pitchFamily="34" charset="0"/>
                </a:rPr>
                <a:t>D</a:t>
              </a:r>
              <a:r>
                <a:rPr sz="700" spc="-60" dirty="0">
                  <a:latin typeface="Huawei Sans" panose="020C0503030203020204" pitchFamily="34" charset="0"/>
                  <a:cs typeface="Huawei Sans" panose="020C0503030203020204" pitchFamily="34" charset="0"/>
                </a:rPr>
                <a:t>R</a:t>
              </a:r>
              <a:r>
                <a:rPr sz="700" spc="0" dirty="0">
                  <a:latin typeface="Huawei Sans" panose="020C0503030203020204" pitchFamily="34" charset="0"/>
                  <a:cs typeface="Huawei Sans" panose="020C0503030203020204" pitchFamily="34" charset="0"/>
                </a:rPr>
                <a:t>A</a:t>
              </a:r>
              <a:endParaRPr sz="700" dirty="0">
                <a:latin typeface="Huawei Sans" panose="020C0503030203020204" pitchFamily="34" charset="0"/>
                <a:cs typeface="Huawei Sans" panose="020C0503030203020204" pitchFamily="34" charset="0"/>
              </a:endParaRPr>
            </a:p>
          </p:txBody>
        </p:sp>
        <p:sp>
          <p:nvSpPr>
            <p:cNvPr id="351" name="object 31"/>
            <p:cNvSpPr/>
            <p:nvPr/>
          </p:nvSpPr>
          <p:spPr>
            <a:xfrm>
              <a:off x="1759033" y="8993989"/>
              <a:ext cx="338096" cy="284723"/>
            </a:xfrm>
            <a:custGeom>
              <a:avLst/>
              <a:gdLst/>
              <a:ahLst/>
              <a:cxnLst/>
              <a:rect l="l" t="t" r="r" b="b"/>
              <a:pathLst>
                <a:path w="615441" h="518286">
                  <a:moveTo>
                    <a:pt x="558228" y="0"/>
                  </a:moveTo>
                  <a:lnTo>
                    <a:pt x="50786" y="5"/>
                  </a:lnTo>
                  <a:lnTo>
                    <a:pt x="15623" y="16770"/>
                  </a:lnTo>
                  <a:lnTo>
                    <a:pt x="0" y="57075"/>
                  </a:lnTo>
                  <a:lnTo>
                    <a:pt x="1302" y="477511"/>
                  </a:lnTo>
                  <a:lnTo>
                    <a:pt x="25121" y="510776"/>
                  </a:lnTo>
                  <a:lnTo>
                    <a:pt x="51498" y="518286"/>
                  </a:lnTo>
                  <a:lnTo>
                    <a:pt x="559961" y="518262"/>
                  </a:lnTo>
                  <a:lnTo>
                    <a:pt x="598602" y="502607"/>
                  </a:lnTo>
                  <a:lnTo>
                    <a:pt x="615441" y="465708"/>
                  </a:lnTo>
                  <a:lnTo>
                    <a:pt x="615182" y="51652"/>
                  </a:lnTo>
                  <a:lnTo>
                    <a:pt x="596169" y="14805"/>
                  </a:lnTo>
                  <a:lnTo>
                    <a:pt x="558228" y="0"/>
                  </a:lnTo>
                  <a:close/>
                </a:path>
              </a:pathLst>
            </a:custGeom>
            <a:solidFill>
              <a:srgbClr val="003593"/>
            </a:solidFill>
          </p:spPr>
          <p:txBody>
            <a:bodyPr wrap="square" lIns="0" tIns="0" rIns="0" bIns="0" rtlCol="0">
              <a:noAutofit/>
            </a:bodyPr>
            <a:lstStyle/>
            <a:p>
              <a:endParaRPr>
                <a:latin typeface="Huawei Sans" panose="020C0503030203020204" pitchFamily="34" charset="0"/>
              </a:endParaRPr>
            </a:p>
          </p:txBody>
        </p:sp>
        <p:sp>
          <p:nvSpPr>
            <p:cNvPr id="352" name="object 32"/>
            <p:cNvSpPr/>
            <p:nvPr/>
          </p:nvSpPr>
          <p:spPr>
            <a:xfrm>
              <a:off x="1794824" y="9090248"/>
              <a:ext cx="51395" cy="0"/>
            </a:xfrm>
            <a:custGeom>
              <a:avLst/>
              <a:gdLst/>
              <a:ahLst/>
              <a:cxnLst/>
              <a:rect l="l" t="t" r="r" b="b"/>
              <a:pathLst>
                <a:path w="93555">
                  <a:moveTo>
                    <a:pt x="0" y="0"/>
                  </a:moveTo>
                  <a:lnTo>
                    <a:pt x="93555" y="0"/>
                  </a:lnTo>
                </a:path>
              </a:pathLst>
            </a:custGeom>
            <a:ln w="43510">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53" name="object 33"/>
            <p:cNvSpPr/>
            <p:nvPr/>
          </p:nvSpPr>
          <p:spPr>
            <a:xfrm>
              <a:off x="1850638" y="9063618"/>
              <a:ext cx="211328" cy="53302"/>
            </a:xfrm>
            <a:custGeom>
              <a:avLst/>
              <a:gdLst/>
              <a:ahLst/>
              <a:cxnLst/>
              <a:rect l="l" t="t" r="r" b="b"/>
              <a:pathLst>
                <a:path w="384683" h="97027">
                  <a:moveTo>
                    <a:pt x="337947" y="0"/>
                  </a:moveTo>
                  <a:lnTo>
                    <a:pt x="333375" y="0"/>
                  </a:lnTo>
                  <a:lnTo>
                    <a:pt x="332232" y="2285"/>
                  </a:lnTo>
                  <a:lnTo>
                    <a:pt x="332232" y="27304"/>
                  </a:lnTo>
                  <a:lnTo>
                    <a:pt x="0" y="27304"/>
                  </a:lnTo>
                  <a:lnTo>
                    <a:pt x="0" y="68452"/>
                  </a:lnTo>
                  <a:lnTo>
                    <a:pt x="332232" y="68452"/>
                  </a:lnTo>
                  <a:lnTo>
                    <a:pt x="332232" y="93599"/>
                  </a:lnTo>
                  <a:lnTo>
                    <a:pt x="335661" y="97027"/>
                  </a:lnTo>
                  <a:lnTo>
                    <a:pt x="337947" y="95884"/>
                  </a:lnTo>
                  <a:lnTo>
                    <a:pt x="384683" y="49022"/>
                  </a:lnTo>
                  <a:lnTo>
                    <a:pt x="384683" y="46735"/>
                  </a:lnTo>
                  <a:lnTo>
                    <a:pt x="337947"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54" name="object 34"/>
            <p:cNvSpPr/>
            <p:nvPr/>
          </p:nvSpPr>
          <p:spPr>
            <a:xfrm>
              <a:off x="2010547" y="9182412"/>
              <a:ext cx="51410" cy="0"/>
            </a:xfrm>
            <a:custGeom>
              <a:avLst/>
              <a:gdLst/>
              <a:ahLst/>
              <a:cxnLst/>
              <a:rect l="l" t="t" r="r" b="b"/>
              <a:pathLst>
                <a:path w="93582">
                  <a:moveTo>
                    <a:pt x="0" y="0"/>
                  </a:moveTo>
                  <a:lnTo>
                    <a:pt x="93582" y="0"/>
                  </a:lnTo>
                </a:path>
              </a:pathLst>
            </a:custGeom>
            <a:ln w="43510">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58" name="object 35"/>
            <p:cNvSpPr/>
            <p:nvPr/>
          </p:nvSpPr>
          <p:spPr>
            <a:xfrm>
              <a:off x="1794824" y="9155781"/>
              <a:ext cx="211328" cy="53302"/>
            </a:xfrm>
            <a:custGeom>
              <a:avLst/>
              <a:gdLst/>
              <a:ahLst/>
              <a:cxnLst/>
              <a:rect l="l" t="t" r="r" b="b"/>
              <a:pathLst>
                <a:path w="384683" h="97027">
                  <a:moveTo>
                    <a:pt x="49022" y="0"/>
                  </a:moveTo>
                  <a:lnTo>
                    <a:pt x="46736" y="1142"/>
                  </a:lnTo>
                  <a:lnTo>
                    <a:pt x="1143" y="46862"/>
                  </a:lnTo>
                  <a:lnTo>
                    <a:pt x="0" y="46862"/>
                  </a:lnTo>
                  <a:lnTo>
                    <a:pt x="0" y="49149"/>
                  </a:lnTo>
                  <a:lnTo>
                    <a:pt x="1143" y="51308"/>
                  </a:lnTo>
                  <a:lnTo>
                    <a:pt x="46736" y="97027"/>
                  </a:lnTo>
                  <a:lnTo>
                    <a:pt x="51308" y="97027"/>
                  </a:lnTo>
                  <a:lnTo>
                    <a:pt x="52451" y="94741"/>
                  </a:lnTo>
                  <a:lnTo>
                    <a:pt x="52451" y="69596"/>
                  </a:lnTo>
                  <a:lnTo>
                    <a:pt x="384683" y="69596"/>
                  </a:lnTo>
                  <a:lnTo>
                    <a:pt x="384683" y="28575"/>
                  </a:lnTo>
                  <a:lnTo>
                    <a:pt x="52451" y="28575"/>
                  </a:lnTo>
                  <a:lnTo>
                    <a:pt x="52451" y="3428"/>
                  </a:lnTo>
                  <a:lnTo>
                    <a:pt x="49022"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59" name="object 36"/>
            <p:cNvSpPr/>
            <p:nvPr/>
          </p:nvSpPr>
          <p:spPr>
            <a:xfrm>
              <a:off x="1861313" y="9204085"/>
              <a:ext cx="23205" cy="20069"/>
            </a:xfrm>
            <a:custGeom>
              <a:avLst/>
              <a:gdLst/>
              <a:ahLst/>
              <a:cxnLst/>
              <a:rect l="l" t="t" r="r" b="b"/>
              <a:pathLst>
                <a:path w="42241" h="36532">
                  <a:moveTo>
                    <a:pt x="0" y="18266"/>
                  </a:moveTo>
                  <a:lnTo>
                    <a:pt x="42241" y="18266"/>
                  </a:lnTo>
                </a:path>
              </a:pathLst>
            </a:custGeom>
            <a:ln w="37802">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60" name="object 37"/>
            <p:cNvSpPr/>
            <p:nvPr/>
          </p:nvSpPr>
          <p:spPr>
            <a:xfrm>
              <a:off x="1861313" y="9229125"/>
              <a:ext cx="23205" cy="14424"/>
            </a:xfrm>
            <a:custGeom>
              <a:avLst/>
              <a:gdLst/>
              <a:ahLst/>
              <a:cxnLst/>
              <a:rect l="l" t="t" r="r" b="b"/>
              <a:pathLst>
                <a:path w="42241" h="26258">
                  <a:moveTo>
                    <a:pt x="0" y="13129"/>
                  </a:moveTo>
                  <a:lnTo>
                    <a:pt x="42241" y="13129"/>
                  </a:lnTo>
                </a:path>
              </a:pathLst>
            </a:custGeom>
            <a:ln w="2752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61" name="object 38"/>
            <p:cNvSpPr/>
            <p:nvPr/>
          </p:nvSpPr>
          <p:spPr>
            <a:xfrm>
              <a:off x="1861313" y="9248582"/>
              <a:ext cx="23205" cy="7526"/>
            </a:xfrm>
            <a:custGeom>
              <a:avLst/>
              <a:gdLst/>
              <a:ahLst/>
              <a:cxnLst/>
              <a:rect l="l" t="t" r="r" b="b"/>
              <a:pathLst>
                <a:path w="42241" h="13699">
                  <a:moveTo>
                    <a:pt x="0" y="6849"/>
                  </a:moveTo>
                  <a:lnTo>
                    <a:pt x="42241" y="6849"/>
                  </a:lnTo>
                </a:path>
              </a:pathLst>
            </a:custGeom>
            <a:ln w="14969">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62" name="object 39"/>
            <p:cNvSpPr/>
            <p:nvPr/>
          </p:nvSpPr>
          <p:spPr>
            <a:xfrm>
              <a:off x="1846243" y="9016524"/>
              <a:ext cx="37606" cy="183141"/>
            </a:xfrm>
            <a:custGeom>
              <a:avLst/>
              <a:gdLst/>
              <a:ahLst/>
              <a:cxnLst/>
              <a:rect l="l" t="t" r="r" b="b"/>
              <a:pathLst>
                <a:path w="68453" h="333375">
                  <a:moveTo>
                    <a:pt x="68453" y="52577"/>
                  </a:moveTo>
                  <a:lnTo>
                    <a:pt x="27431" y="52577"/>
                  </a:lnTo>
                  <a:lnTo>
                    <a:pt x="27431" y="333375"/>
                  </a:lnTo>
                  <a:lnTo>
                    <a:pt x="68453" y="333375"/>
                  </a:lnTo>
                  <a:lnTo>
                    <a:pt x="68453" y="52577"/>
                  </a:lnTo>
                  <a:close/>
                </a:path>
                <a:path w="68453" h="333375">
                  <a:moveTo>
                    <a:pt x="50165" y="0"/>
                  </a:moveTo>
                  <a:lnTo>
                    <a:pt x="46736" y="0"/>
                  </a:lnTo>
                  <a:lnTo>
                    <a:pt x="0" y="46862"/>
                  </a:lnTo>
                  <a:lnTo>
                    <a:pt x="0" y="51434"/>
                  </a:lnTo>
                  <a:lnTo>
                    <a:pt x="2286" y="52577"/>
                  </a:lnTo>
                  <a:lnTo>
                    <a:pt x="93599" y="52577"/>
                  </a:lnTo>
                  <a:lnTo>
                    <a:pt x="97028" y="49149"/>
                  </a:lnTo>
                  <a:lnTo>
                    <a:pt x="95885" y="46862"/>
                  </a:lnTo>
                  <a:lnTo>
                    <a:pt x="50165" y="1143"/>
                  </a:lnTo>
                  <a:lnTo>
                    <a:pt x="50165"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63" name="object 40"/>
            <p:cNvSpPr/>
            <p:nvPr/>
          </p:nvSpPr>
          <p:spPr>
            <a:xfrm>
              <a:off x="1964151" y="9047874"/>
              <a:ext cx="23205" cy="20069"/>
            </a:xfrm>
            <a:custGeom>
              <a:avLst/>
              <a:gdLst/>
              <a:ahLst/>
              <a:cxnLst/>
              <a:rect l="l" t="t" r="r" b="b"/>
              <a:pathLst>
                <a:path w="42241" h="36532">
                  <a:moveTo>
                    <a:pt x="0" y="18266"/>
                  </a:moveTo>
                  <a:lnTo>
                    <a:pt x="42241" y="18266"/>
                  </a:lnTo>
                </a:path>
              </a:pathLst>
            </a:custGeom>
            <a:ln w="37802">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64" name="object 41"/>
            <p:cNvSpPr/>
            <p:nvPr/>
          </p:nvSpPr>
          <p:spPr>
            <a:xfrm>
              <a:off x="1964151" y="9028471"/>
              <a:ext cx="23205" cy="14424"/>
            </a:xfrm>
            <a:custGeom>
              <a:avLst/>
              <a:gdLst/>
              <a:ahLst/>
              <a:cxnLst/>
              <a:rect l="l" t="t" r="r" b="b"/>
              <a:pathLst>
                <a:path w="42241" h="26258">
                  <a:moveTo>
                    <a:pt x="0" y="13129"/>
                  </a:moveTo>
                  <a:lnTo>
                    <a:pt x="42241" y="13129"/>
                  </a:lnTo>
                </a:path>
              </a:pathLst>
            </a:custGeom>
            <a:ln w="2752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65" name="object 42"/>
            <p:cNvSpPr/>
            <p:nvPr/>
          </p:nvSpPr>
          <p:spPr>
            <a:xfrm>
              <a:off x="1964151" y="9016534"/>
              <a:ext cx="23205" cy="7526"/>
            </a:xfrm>
            <a:custGeom>
              <a:avLst/>
              <a:gdLst/>
              <a:ahLst/>
              <a:cxnLst/>
              <a:rect l="l" t="t" r="r" b="b"/>
              <a:pathLst>
                <a:path w="42241" h="13699">
                  <a:moveTo>
                    <a:pt x="0" y="6849"/>
                  </a:moveTo>
                  <a:lnTo>
                    <a:pt x="42241" y="6849"/>
                  </a:lnTo>
                </a:path>
              </a:pathLst>
            </a:custGeom>
            <a:ln w="14969">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66" name="object 43"/>
            <p:cNvSpPr/>
            <p:nvPr/>
          </p:nvSpPr>
          <p:spPr>
            <a:xfrm>
              <a:off x="1949080" y="9072339"/>
              <a:ext cx="53302" cy="183769"/>
            </a:xfrm>
            <a:custGeom>
              <a:avLst/>
              <a:gdLst/>
              <a:ahLst/>
              <a:cxnLst/>
              <a:rect l="l" t="t" r="r" b="b"/>
              <a:pathLst>
                <a:path w="97027" h="334517">
                  <a:moveTo>
                    <a:pt x="94742" y="280924"/>
                  </a:moveTo>
                  <a:lnTo>
                    <a:pt x="3429" y="280924"/>
                  </a:lnTo>
                  <a:lnTo>
                    <a:pt x="0" y="284352"/>
                  </a:lnTo>
                  <a:lnTo>
                    <a:pt x="1143" y="286638"/>
                  </a:lnTo>
                  <a:lnTo>
                    <a:pt x="46862" y="332231"/>
                  </a:lnTo>
                  <a:lnTo>
                    <a:pt x="46862" y="334517"/>
                  </a:lnTo>
                  <a:lnTo>
                    <a:pt x="49149" y="334517"/>
                  </a:lnTo>
                  <a:lnTo>
                    <a:pt x="97027" y="286638"/>
                  </a:lnTo>
                  <a:lnTo>
                    <a:pt x="97027" y="282066"/>
                  </a:lnTo>
                  <a:lnTo>
                    <a:pt x="94742" y="280924"/>
                  </a:lnTo>
                  <a:close/>
                </a:path>
                <a:path w="97027" h="334517">
                  <a:moveTo>
                    <a:pt x="69595" y="0"/>
                  </a:moveTo>
                  <a:lnTo>
                    <a:pt x="28575" y="0"/>
                  </a:lnTo>
                  <a:lnTo>
                    <a:pt x="28575" y="280924"/>
                  </a:lnTo>
                  <a:lnTo>
                    <a:pt x="69595" y="280924"/>
                  </a:lnTo>
                  <a:lnTo>
                    <a:pt x="69595"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67" name="object 44"/>
            <p:cNvSpPr txBox="1"/>
            <p:nvPr/>
          </p:nvSpPr>
          <p:spPr>
            <a:xfrm>
              <a:off x="1304562" y="7602325"/>
              <a:ext cx="265118" cy="107722"/>
            </a:xfrm>
            <a:prstGeom prst="rect">
              <a:avLst/>
            </a:prstGeom>
          </p:spPr>
          <p:txBody>
            <a:bodyPr vert="horz" wrap="square" lIns="0" tIns="0" rIns="0" bIns="0" rtlCol="0">
              <a:noAutofit/>
            </a:bodyPr>
            <a:lstStyle/>
            <a:p>
              <a:pPr marL="12700">
                <a:lnSpc>
                  <a:spcPct val="100000"/>
                </a:lnSpc>
              </a:pPr>
              <a:r>
                <a:rPr sz="700" spc="-10" dirty="0">
                  <a:latin typeface="Huawei Sans" panose="020C0503030203020204" pitchFamily="34" charset="0"/>
                  <a:cs typeface="Huawei Sans" panose="020C0503030203020204" pitchFamily="34" charset="0"/>
                </a:rPr>
                <a:t>P</a:t>
              </a:r>
              <a:r>
                <a:rPr sz="700" spc="15" dirty="0">
                  <a:latin typeface="Huawei Sans" panose="020C0503030203020204" pitchFamily="34" charset="0"/>
                  <a:cs typeface="Huawei Sans" panose="020C0503030203020204" pitchFamily="34" charset="0"/>
                </a:rPr>
                <a:t>C</a:t>
              </a:r>
              <a:r>
                <a:rPr sz="700" spc="0" dirty="0">
                  <a:latin typeface="Huawei Sans" panose="020C0503030203020204" pitchFamily="34" charset="0"/>
                  <a:cs typeface="Huawei Sans" panose="020C0503030203020204" pitchFamily="34" charset="0"/>
                </a:rPr>
                <a:t>F</a:t>
              </a:r>
              <a:endParaRPr sz="700" dirty="0">
                <a:latin typeface="Huawei Sans" panose="020C0503030203020204" pitchFamily="34" charset="0"/>
                <a:cs typeface="Huawei Sans" panose="020C0503030203020204" pitchFamily="34" charset="0"/>
              </a:endParaRPr>
            </a:p>
          </p:txBody>
        </p:sp>
        <p:sp>
          <p:nvSpPr>
            <p:cNvPr id="368" name="object 45"/>
            <p:cNvSpPr/>
            <p:nvPr/>
          </p:nvSpPr>
          <p:spPr>
            <a:xfrm>
              <a:off x="1206888" y="7308043"/>
              <a:ext cx="350445" cy="295119"/>
            </a:xfrm>
            <a:custGeom>
              <a:avLst/>
              <a:gdLst/>
              <a:ahLst/>
              <a:cxnLst/>
              <a:rect l="l" t="t" r="r" b="b"/>
              <a:pathLst>
                <a:path w="637920" h="537209">
                  <a:moveTo>
                    <a:pt x="570483" y="0"/>
                  </a:moveTo>
                  <a:lnTo>
                    <a:pt x="60065" y="418"/>
                  </a:lnTo>
                  <a:lnTo>
                    <a:pt x="22428" y="17616"/>
                  </a:lnTo>
                  <a:lnTo>
                    <a:pt x="1577" y="53152"/>
                  </a:lnTo>
                  <a:lnTo>
                    <a:pt x="0" y="67436"/>
                  </a:lnTo>
                  <a:lnTo>
                    <a:pt x="419" y="477171"/>
                  </a:lnTo>
                  <a:lnTo>
                    <a:pt x="17632" y="514800"/>
                  </a:lnTo>
                  <a:lnTo>
                    <a:pt x="53180" y="535634"/>
                  </a:lnTo>
                  <a:lnTo>
                    <a:pt x="67462" y="537209"/>
                  </a:lnTo>
                  <a:lnTo>
                    <a:pt x="577841" y="536793"/>
                  </a:lnTo>
                  <a:lnTo>
                    <a:pt x="615453" y="519600"/>
                  </a:lnTo>
                  <a:lnTo>
                    <a:pt x="636338" y="484059"/>
                  </a:lnTo>
                  <a:lnTo>
                    <a:pt x="637920" y="469773"/>
                  </a:lnTo>
                  <a:lnTo>
                    <a:pt x="637502" y="60056"/>
                  </a:lnTo>
                  <a:lnTo>
                    <a:pt x="620266" y="22417"/>
                  </a:lnTo>
                  <a:lnTo>
                    <a:pt x="584732" y="1576"/>
                  </a:lnTo>
                  <a:lnTo>
                    <a:pt x="570483" y="0"/>
                  </a:lnTo>
                  <a:close/>
                </a:path>
              </a:pathLst>
            </a:custGeom>
            <a:solidFill>
              <a:srgbClr val="003593"/>
            </a:solidFill>
          </p:spPr>
          <p:txBody>
            <a:bodyPr wrap="square" lIns="0" tIns="0" rIns="0" bIns="0" rtlCol="0">
              <a:noAutofit/>
            </a:bodyPr>
            <a:lstStyle/>
            <a:p>
              <a:endParaRPr>
                <a:latin typeface="Huawei Sans" panose="020C0503030203020204" pitchFamily="34" charset="0"/>
              </a:endParaRPr>
            </a:p>
          </p:txBody>
        </p:sp>
        <p:sp>
          <p:nvSpPr>
            <p:cNvPr id="369" name="object 46"/>
            <p:cNvSpPr/>
            <p:nvPr/>
          </p:nvSpPr>
          <p:spPr>
            <a:xfrm>
              <a:off x="1377192" y="7344392"/>
              <a:ext cx="135280" cy="71512"/>
            </a:xfrm>
            <a:custGeom>
              <a:avLst/>
              <a:gdLst/>
              <a:ahLst/>
              <a:cxnLst/>
              <a:rect l="l" t="t" r="r" b="b"/>
              <a:pathLst>
                <a:path w="246252" h="130175">
                  <a:moveTo>
                    <a:pt x="137079" y="17028"/>
                  </a:moveTo>
                  <a:lnTo>
                    <a:pt x="89458" y="25061"/>
                  </a:lnTo>
                  <a:lnTo>
                    <a:pt x="47058" y="47514"/>
                  </a:lnTo>
                  <a:lnTo>
                    <a:pt x="13546" y="83097"/>
                  </a:lnTo>
                  <a:lnTo>
                    <a:pt x="1269" y="105410"/>
                  </a:lnTo>
                  <a:lnTo>
                    <a:pt x="0" y="107696"/>
                  </a:lnTo>
                  <a:lnTo>
                    <a:pt x="1269" y="111252"/>
                  </a:lnTo>
                  <a:lnTo>
                    <a:pt x="5968" y="112522"/>
                  </a:lnTo>
                  <a:lnTo>
                    <a:pt x="42671" y="129032"/>
                  </a:lnTo>
                  <a:lnTo>
                    <a:pt x="45084" y="130175"/>
                  </a:lnTo>
                  <a:lnTo>
                    <a:pt x="47371" y="129032"/>
                  </a:lnTo>
                  <a:lnTo>
                    <a:pt x="51379" y="121019"/>
                  </a:lnTo>
                  <a:lnTo>
                    <a:pt x="58029" y="110109"/>
                  </a:lnTo>
                  <a:lnTo>
                    <a:pt x="94577" y="78229"/>
                  </a:lnTo>
                  <a:lnTo>
                    <a:pt x="141075" y="67240"/>
                  </a:lnTo>
                  <a:lnTo>
                    <a:pt x="241320" y="67240"/>
                  </a:lnTo>
                  <a:lnTo>
                    <a:pt x="225294" y="24705"/>
                  </a:lnTo>
                  <a:lnTo>
                    <a:pt x="186255" y="24705"/>
                  </a:lnTo>
                  <a:lnTo>
                    <a:pt x="174016" y="21243"/>
                  </a:lnTo>
                  <a:lnTo>
                    <a:pt x="161702" y="18822"/>
                  </a:lnTo>
                  <a:lnTo>
                    <a:pt x="149370" y="17424"/>
                  </a:lnTo>
                  <a:lnTo>
                    <a:pt x="137079" y="17028"/>
                  </a:lnTo>
                  <a:close/>
                </a:path>
                <a:path w="246252" h="130175">
                  <a:moveTo>
                    <a:pt x="241320" y="67240"/>
                  </a:moveTo>
                  <a:lnTo>
                    <a:pt x="141075" y="67240"/>
                  </a:lnTo>
                  <a:lnTo>
                    <a:pt x="153293" y="68116"/>
                  </a:lnTo>
                  <a:lnTo>
                    <a:pt x="165492" y="70536"/>
                  </a:lnTo>
                  <a:lnTo>
                    <a:pt x="177546" y="74549"/>
                  </a:lnTo>
                  <a:lnTo>
                    <a:pt x="164591" y="102997"/>
                  </a:lnTo>
                  <a:lnTo>
                    <a:pt x="164591" y="107696"/>
                  </a:lnTo>
                  <a:lnTo>
                    <a:pt x="165734" y="108966"/>
                  </a:lnTo>
                  <a:lnTo>
                    <a:pt x="166903" y="110132"/>
                  </a:lnTo>
                  <a:lnTo>
                    <a:pt x="168147" y="111252"/>
                  </a:lnTo>
                  <a:lnTo>
                    <a:pt x="170434" y="110109"/>
                  </a:lnTo>
                  <a:lnTo>
                    <a:pt x="242696" y="82931"/>
                  </a:lnTo>
                  <a:lnTo>
                    <a:pt x="244982" y="81661"/>
                  </a:lnTo>
                  <a:lnTo>
                    <a:pt x="246252" y="79375"/>
                  </a:lnTo>
                  <a:lnTo>
                    <a:pt x="244982" y="76962"/>
                  </a:lnTo>
                  <a:lnTo>
                    <a:pt x="241320" y="67240"/>
                  </a:lnTo>
                  <a:close/>
                </a:path>
                <a:path w="246252" h="130175">
                  <a:moveTo>
                    <a:pt x="210693" y="0"/>
                  </a:moveTo>
                  <a:lnTo>
                    <a:pt x="209550" y="1270"/>
                  </a:lnTo>
                  <a:lnTo>
                    <a:pt x="208406" y="3556"/>
                  </a:lnTo>
                  <a:lnTo>
                    <a:pt x="186255" y="24705"/>
                  </a:lnTo>
                  <a:lnTo>
                    <a:pt x="225294" y="24705"/>
                  </a:lnTo>
                  <a:lnTo>
                    <a:pt x="217804" y="4825"/>
                  </a:lnTo>
                  <a:lnTo>
                    <a:pt x="216662" y="2413"/>
                  </a:lnTo>
                  <a:lnTo>
                    <a:pt x="215391" y="1270"/>
                  </a:lnTo>
                  <a:lnTo>
                    <a:pt x="213106" y="1270"/>
                  </a:lnTo>
                  <a:lnTo>
                    <a:pt x="210693"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0" name="object 47"/>
            <p:cNvSpPr/>
            <p:nvPr/>
          </p:nvSpPr>
          <p:spPr>
            <a:xfrm>
              <a:off x="1377192" y="7493975"/>
              <a:ext cx="135280" cy="71512"/>
            </a:xfrm>
            <a:custGeom>
              <a:avLst/>
              <a:gdLst/>
              <a:ahLst/>
              <a:cxnLst/>
              <a:rect l="l" t="t" r="r" b="b"/>
              <a:pathLst>
                <a:path w="246252" h="130175">
                  <a:moveTo>
                    <a:pt x="225315" y="106650"/>
                  </a:moveTo>
                  <a:lnTo>
                    <a:pt x="186188" y="106650"/>
                  </a:lnTo>
                  <a:lnTo>
                    <a:pt x="208406" y="127761"/>
                  </a:lnTo>
                  <a:lnTo>
                    <a:pt x="209550" y="130175"/>
                  </a:lnTo>
                  <a:lnTo>
                    <a:pt x="215391" y="130175"/>
                  </a:lnTo>
                  <a:lnTo>
                    <a:pt x="216662" y="128904"/>
                  </a:lnTo>
                  <a:lnTo>
                    <a:pt x="217804" y="126619"/>
                  </a:lnTo>
                  <a:lnTo>
                    <a:pt x="225315" y="106650"/>
                  </a:lnTo>
                  <a:close/>
                </a:path>
                <a:path w="246252" h="130175">
                  <a:moveTo>
                    <a:pt x="45084" y="0"/>
                  </a:moveTo>
                  <a:lnTo>
                    <a:pt x="42671" y="1143"/>
                  </a:lnTo>
                  <a:lnTo>
                    <a:pt x="5968" y="17652"/>
                  </a:lnTo>
                  <a:lnTo>
                    <a:pt x="1269" y="21208"/>
                  </a:lnTo>
                  <a:lnTo>
                    <a:pt x="0" y="23622"/>
                  </a:lnTo>
                  <a:lnTo>
                    <a:pt x="1269" y="26034"/>
                  </a:lnTo>
                  <a:lnTo>
                    <a:pt x="6985" y="37547"/>
                  </a:lnTo>
                  <a:lnTo>
                    <a:pt x="37690" y="76200"/>
                  </a:lnTo>
                  <a:lnTo>
                    <a:pt x="78195" y="102044"/>
                  </a:lnTo>
                  <a:lnTo>
                    <a:pt x="124836" y="113784"/>
                  </a:lnTo>
                  <a:lnTo>
                    <a:pt x="137026" y="114364"/>
                  </a:lnTo>
                  <a:lnTo>
                    <a:pt x="149314" y="113960"/>
                  </a:lnTo>
                  <a:lnTo>
                    <a:pt x="161641" y="112554"/>
                  </a:lnTo>
                  <a:lnTo>
                    <a:pt x="173952" y="110124"/>
                  </a:lnTo>
                  <a:lnTo>
                    <a:pt x="186188" y="106650"/>
                  </a:lnTo>
                  <a:lnTo>
                    <a:pt x="225315" y="106650"/>
                  </a:lnTo>
                  <a:lnTo>
                    <a:pt x="241756" y="62934"/>
                  </a:lnTo>
                  <a:lnTo>
                    <a:pt x="141075" y="62934"/>
                  </a:lnTo>
                  <a:lnTo>
                    <a:pt x="128967" y="62314"/>
                  </a:lnTo>
                  <a:lnTo>
                    <a:pt x="84184" y="45811"/>
                  </a:lnTo>
                  <a:lnTo>
                    <a:pt x="51379" y="9155"/>
                  </a:lnTo>
                  <a:lnTo>
                    <a:pt x="47371" y="1143"/>
                  </a:lnTo>
                  <a:lnTo>
                    <a:pt x="45084" y="0"/>
                  </a:lnTo>
                  <a:close/>
                </a:path>
                <a:path w="246252" h="130175">
                  <a:moveTo>
                    <a:pt x="168147" y="20066"/>
                  </a:moveTo>
                  <a:lnTo>
                    <a:pt x="166878" y="21208"/>
                  </a:lnTo>
                  <a:lnTo>
                    <a:pt x="165734" y="22478"/>
                  </a:lnTo>
                  <a:lnTo>
                    <a:pt x="164591" y="23622"/>
                  </a:lnTo>
                  <a:lnTo>
                    <a:pt x="164591" y="27177"/>
                  </a:lnTo>
                  <a:lnTo>
                    <a:pt x="177546" y="55625"/>
                  </a:lnTo>
                  <a:lnTo>
                    <a:pt x="165492" y="59638"/>
                  </a:lnTo>
                  <a:lnTo>
                    <a:pt x="153293" y="62058"/>
                  </a:lnTo>
                  <a:lnTo>
                    <a:pt x="141075" y="62934"/>
                  </a:lnTo>
                  <a:lnTo>
                    <a:pt x="241756" y="62934"/>
                  </a:lnTo>
                  <a:lnTo>
                    <a:pt x="244982" y="54355"/>
                  </a:lnTo>
                  <a:lnTo>
                    <a:pt x="246252" y="52070"/>
                  </a:lnTo>
                  <a:lnTo>
                    <a:pt x="244982" y="48514"/>
                  </a:lnTo>
                  <a:lnTo>
                    <a:pt x="242696" y="48514"/>
                  </a:lnTo>
                  <a:lnTo>
                    <a:pt x="170434" y="21208"/>
                  </a:lnTo>
                  <a:lnTo>
                    <a:pt x="168147" y="20066"/>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1" name="object 48"/>
            <p:cNvSpPr/>
            <p:nvPr/>
          </p:nvSpPr>
          <p:spPr>
            <a:xfrm>
              <a:off x="1251749" y="7344392"/>
              <a:ext cx="135210" cy="71512"/>
            </a:xfrm>
            <a:custGeom>
              <a:avLst/>
              <a:gdLst/>
              <a:ahLst/>
              <a:cxnLst/>
              <a:rect l="l" t="t" r="r" b="b"/>
              <a:pathLst>
                <a:path w="246125" h="130175">
                  <a:moveTo>
                    <a:pt x="220324" y="67240"/>
                  </a:moveTo>
                  <a:lnTo>
                    <a:pt x="105137" y="67240"/>
                  </a:lnTo>
                  <a:lnTo>
                    <a:pt x="117250" y="67859"/>
                  </a:lnTo>
                  <a:lnTo>
                    <a:pt x="129124" y="69926"/>
                  </a:lnTo>
                  <a:lnTo>
                    <a:pt x="171683" y="91733"/>
                  </a:lnTo>
                  <a:lnTo>
                    <a:pt x="198881" y="129032"/>
                  </a:lnTo>
                  <a:lnTo>
                    <a:pt x="201168" y="130175"/>
                  </a:lnTo>
                  <a:lnTo>
                    <a:pt x="203581" y="129032"/>
                  </a:lnTo>
                  <a:lnTo>
                    <a:pt x="240284" y="112522"/>
                  </a:lnTo>
                  <a:lnTo>
                    <a:pt x="244983" y="111252"/>
                  </a:lnTo>
                  <a:lnTo>
                    <a:pt x="246125" y="107696"/>
                  </a:lnTo>
                  <a:lnTo>
                    <a:pt x="239267" y="93896"/>
                  </a:lnTo>
                  <a:lnTo>
                    <a:pt x="232709" y="83103"/>
                  </a:lnTo>
                  <a:lnTo>
                    <a:pt x="225367" y="73049"/>
                  </a:lnTo>
                  <a:lnTo>
                    <a:pt x="220324" y="67240"/>
                  </a:lnTo>
                  <a:close/>
                </a:path>
                <a:path w="246125" h="130175">
                  <a:moveTo>
                    <a:pt x="35509" y="0"/>
                  </a:moveTo>
                  <a:lnTo>
                    <a:pt x="33134" y="1270"/>
                  </a:lnTo>
                  <a:lnTo>
                    <a:pt x="30772" y="1270"/>
                  </a:lnTo>
                  <a:lnTo>
                    <a:pt x="29590" y="2413"/>
                  </a:lnTo>
                  <a:lnTo>
                    <a:pt x="28397" y="4825"/>
                  </a:lnTo>
                  <a:lnTo>
                    <a:pt x="1181" y="76962"/>
                  </a:lnTo>
                  <a:lnTo>
                    <a:pt x="0" y="79375"/>
                  </a:lnTo>
                  <a:lnTo>
                    <a:pt x="1181" y="81661"/>
                  </a:lnTo>
                  <a:lnTo>
                    <a:pt x="3556" y="82931"/>
                  </a:lnTo>
                  <a:lnTo>
                    <a:pt x="75742" y="110109"/>
                  </a:lnTo>
                  <a:lnTo>
                    <a:pt x="78105" y="111252"/>
                  </a:lnTo>
                  <a:lnTo>
                    <a:pt x="80479" y="108966"/>
                  </a:lnTo>
                  <a:lnTo>
                    <a:pt x="81661" y="107696"/>
                  </a:lnTo>
                  <a:lnTo>
                    <a:pt x="81661" y="102997"/>
                  </a:lnTo>
                  <a:lnTo>
                    <a:pt x="68643" y="74549"/>
                  </a:lnTo>
                  <a:lnTo>
                    <a:pt x="80706" y="70537"/>
                  </a:lnTo>
                  <a:lnTo>
                    <a:pt x="92914" y="68117"/>
                  </a:lnTo>
                  <a:lnTo>
                    <a:pt x="105137" y="67240"/>
                  </a:lnTo>
                  <a:lnTo>
                    <a:pt x="220324" y="67240"/>
                  </a:lnTo>
                  <a:lnTo>
                    <a:pt x="217298" y="63754"/>
                  </a:lnTo>
                  <a:lnTo>
                    <a:pt x="178892" y="34577"/>
                  </a:lnTo>
                  <a:lnTo>
                    <a:pt x="155511" y="24687"/>
                  </a:lnTo>
                  <a:lnTo>
                    <a:pt x="59988" y="24687"/>
                  </a:lnTo>
                  <a:lnTo>
                    <a:pt x="37871" y="3556"/>
                  </a:lnTo>
                  <a:lnTo>
                    <a:pt x="36690" y="1270"/>
                  </a:lnTo>
                  <a:lnTo>
                    <a:pt x="35509" y="0"/>
                  </a:lnTo>
                  <a:close/>
                </a:path>
                <a:path w="246125" h="130175">
                  <a:moveTo>
                    <a:pt x="109186" y="17028"/>
                  </a:moveTo>
                  <a:lnTo>
                    <a:pt x="96891" y="17420"/>
                  </a:lnTo>
                  <a:lnTo>
                    <a:pt x="84555" y="18814"/>
                  </a:lnTo>
                  <a:lnTo>
                    <a:pt x="72235" y="21230"/>
                  </a:lnTo>
                  <a:lnTo>
                    <a:pt x="59988" y="24687"/>
                  </a:lnTo>
                  <a:lnTo>
                    <a:pt x="155511" y="24687"/>
                  </a:lnTo>
                  <a:lnTo>
                    <a:pt x="145253" y="21659"/>
                  </a:lnTo>
                  <a:lnTo>
                    <a:pt x="133425" y="19168"/>
                  </a:lnTo>
                  <a:lnTo>
                    <a:pt x="121383" y="17617"/>
                  </a:lnTo>
                  <a:lnTo>
                    <a:pt x="109186" y="17028"/>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2" name="object 49"/>
            <p:cNvSpPr/>
            <p:nvPr/>
          </p:nvSpPr>
          <p:spPr>
            <a:xfrm>
              <a:off x="1251749" y="7493975"/>
              <a:ext cx="135210" cy="71512"/>
            </a:xfrm>
            <a:custGeom>
              <a:avLst/>
              <a:gdLst/>
              <a:ahLst/>
              <a:cxnLst/>
              <a:rect l="l" t="t" r="r" b="b"/>
              <a:pathLst>
                <a:path w="246125" h="130175">
                  <a:moveTo>
                    <a:pt x="78105" y="20066"/>
                  </a:moveTo>
                  <a:lnTo>
                    <a:pt x="75742" y="21208"/>
                  </a:lnTo>
                  <a:lnTo>
                    <a:pt x="3556" y="48514"/>
                  </a:lnTo>
                  <a:lnTo>
                    <a:pt x="1181" y="48514"/>
                  </a:lnTo>
                  <a:lnTo>
                    <a:pt x="0" y="52070"/>
                  </a:lnTo>
                  <a:lnTo>
                    <a:pt x="1181" y="54355"/>
                  </a:lnTo>
                  <a:lnTo>
                    <a:pt x="28397" y="126619"/>
                  </a:lnTo>
                  <a:lnTo>
                    <a:pt x="29590" y="128904"/>
                  </a:lnTo>
                  <a:lnTo>
                    <a:pt x="30772" y="130175"/>
                  </a:lnTo>
                  <a:lnTo>
                    <a:pt x="36690" y="130175"/>
                  </a:lnTo>
                  <a:lnTo>
                    <a:pt x="37871" y="127761"/>
                  </a:lnTo>
                  <a:lnTo>
                    <a:pt x="60055" y="106669"/>
                  </a:lnTo>
                  <a:lnTo>
                    <a:pt x="155740" y="106669"/>
                  </a:lnTo>
                  <a:lnTo>
                    <a:pt x="156847" y="106342"/>
                  </a:lnTo>
                  <a:lnTo>
                    <a:pt x="199224" y="83901"/>
                  </a:lnTo>
                  <a:lnTo>
                    <a:pt x="221426" y="62934"/>
                  </a:lnTo>
                  <a:lnTo>
                    <a:pt x="105137" y="62934"/>
                  </a:lnTo>
                  <a:lnTo>
                    <a:pt x="92914" y="62057"/>
                  </a:lnTo>
                  <a:lnTo>
                    <a:pt x="80706" y="59637"/>
                  </a:lnTo>
                  <a:lnTo>
                    <a:pt x="68643" y="55625"/>
                  </a:lnTo>
                  <a:lnTo>
                    <a:pt x="81661" y="27177"/>
                  </a:lnTo>
                  <a:lnTo>
                    <a:pt x="81661" y="23622"/>
                  </a:lnTo>
                  <a:lnTo>
                    <a:pt x="80479" y="22478"/>
                  </a:lnTo>
                  <a:lnTo>
                    <a:pt x="79286" y="21208"/>
                  </a:lnTo>
                  <a:lnTo>
                    <a:pt x="78105" y="20066"/>
                  </a:lnTo>
                  <a:close/>
                </a:path>
                <a:path w="246125" h="130175">
                  <a:moveTo>
                    <a:pt x="155740" y="106669"/>
                  </a:moveTo>
                  <a:lnTo>
                    <a:pt x="60055" y="106669"/>
                  </a:lnTo>
                  <a:lnTo>
                    <a:pt x="72299" y="110137"/>
                  </a:lnTo>
                  <a:lnTo>
                    <a:pt x="84615" y="112561"/>
                  </a:lnTo>
                  <a:lnTo>
                    <a:pt x="96948" y="113964"/>
                  </a:lnTo>
                  <a:lnTo>
                    <a:pt x="109239" y="114363"/>
                  </a:lnTo>
                  <a:lnTo>
                    <a:pt x="121432" y="113781"/>
                  </a:lnTo>
                  <a:lnTo>
                    <a:pt x="133469" y="112236"/>
                  </a:lnTo>
                  <a:lnTo>
                    <a:pt x="145293" y="109750"/>
                  </a:lnTo>
                  <a:lnTo>
                    <a:pt x="155740" y="106669"/>
                  </a:lnTo>
                  <a:close/>
                </a:path>
                <a:path w="246125" h="130175">
                  <a:moveTo>
                    <a:pt x="201168" y="0"/>
                  </a:moveTo>
                  <a:lnTo>
                    <a:pt x="198881" y="1143"/>
                  </a:lnTo>
                  <a:lnTo>
                    <a:pt x="194849" y="9199"/>
                  </a:lnTo>
                  <a:lnTo>
                    <a:pt x="188216" y="20079"/>
                  </a:lnTo>
                  <a:lnTo>
                    <a:pt x="151646" y="51957"/>
                  </a:lnTo>
                  <a:lnTo>
                    <a:pt x="105137" y="62934"/>
                  </a:lnTo>
                  <a:lnTo>
                    <a:pt x="221426" y="62934"/>
                  </a:lnTo>
                  <a:lnTo>
                    <a:pt x="244983" y="26034"/>
                  </a:lnTo>
                  <a:lnTo>
                    <a:pt x="246125" y="23622"/>
                  </a:lnTo>
                  <a:lnTo>
                    <a:pt x="244983" y="21208"/>
                  </a:lnTo>
                  <a:lnTo>
                    <a:pt x="240284" y="17652"/>
                  </a:lnTo>
                  <a:lnTo>
                    <a:pt x="203581" y="1143"/>
                  </a:lnTo>
                  <a:lnTo>
                    <a:pt x="201168"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3" name="object 50"/>
            <p:cNvSpPr/>
            <p:nvPr/>
          </p:nvSpPr>
          <p:spPr>
            <a:xfrm>
              <a:off x="1322842" y="7393998"/>
              <a:ext cx="123060" cy="123287"/>
            </a:xfrm>
            <a:custGeom>
              <a:avLst/>
              <a:gdLst/>
              <a:ahLst/>
              <a:cxnLst/>
              <a:rect l="l" t="t" r="r" b="b"/>
              <a:pathLst>
                <a:path w="224007" h="224422">
                  <a:moveTo>
                    <a:pt x="104707" y="0"/>
                  </a:moveTo>
                  <a:lnTo>
                    <a:pt x="63431" y="10883"/>
                  </a:lnTo>
                  <a:lnTo>
                    <a:pt x="30206" y="35404"/>
                  </a:lnTo>
                  <a:lnTo>
                    <a:pt x="8055" y="70258"/>
                  </a:lnTo>
                  <a:lnTo>
                    <a:pt x="0" y="112138"/>
                  </a:lnTo>
                  <a:lnTo>
                    <a:pt x="583" y="123618"/>
                  </a:lnTo>
                  <a:lnTo>
                    <a:pt x="12334" y="163093"/>
                  </a:lnTo>
                  <a:lnTo>
                    <a:pt x="37350" y="195135"/>
                  </a:lnTo>
                  <a:lnTo>
                    <a:pt x="73200" y="216619"/>
                  </a:lnTo>
                  <a:lnTo>
                    <a:pt x="117454" y="224422"/>
                  </a:lnTo>
                  <a:lnTo>
                    <a:pt x="131126" y="222976"/>
                  </a:lnTo>
                  <a:lnTo>
                    <a:pt x="168379" y="209178"/>
                  </a:lnTo>
                  <a:lnTo>
                    <a:pt x="197993" y="182594"/>
                  </a:lnTo>
                  <a:lnTo>
                    <a:pt x="199692" y="180091"/>
                  </a:lnTo>
                  <a:lnTo>
                    <a:pt x="101947" y="180091"/>
                  </a:lnTo>
                  <a:lnTo>
                    <a:pt x="88130" y="176716"/>
                  </a:lnTo>
                  <a:lnTo>
                    <a:pt x="55468" y="152016"/>
                  </a:lnTo>
                  <a:lnTo>
                    <a:pt x="42671" y="112138"/>
                  </a:lnTo>
                  <a:lnTo>
                    <a:pt x="42971" y="105704"/>
                  </a:lnTo>
                  <a:lnTo>
                    <a:pt x="57397" y="70419"/>
                  </a:lnTo>
                  <a:lnTo>
                    <a:pt x="91175" y="48232"/>
                  </a:lnTo>
                  <a:lnTo>
                    <a:pt x="122873" y="44421"/>
                  </a:lnTo>
                  <a:lnTo>
                    <a:pt x="201493" y="44421"/>
                  </a:lnTo>
                  <a:lnTo>
                    <a:pt x="195714" y="37401"/>
                  </a:lnTo>
                  <a:lnTo>
                    <a:pt x="162607" y="12921"/>
                  </a:lnTo>
                  <a:lnTo>
                    <a:pt x="120388" y="813"/>
                  </a:lnTo>
                  <a:lnTo>
                    <a:pt x="104707" y="0"/>
                  </a:lnTo>
                  <a:close/>
                </a:path>
                <a:path w="224007" h="224422">
                  <a:moveTo>
                    <a:pt x="201493" y="44421"/>
                  </a:moveTo>
                  <a:lnTo>
                    <a:pt x="122873" y="44421"/>
                  </a:lnTo>
                  <a:lnTo>
                    <a:pt x="136218" y="48174"/>
                  </a:lnTo>
                  <a:lnTo>
                    <a:pt x="148332" y="54478"/>
                  </a:lnTo>
                  <a:lnTo>
                    <a:pt x="174274" y="86063"/>
                  </a:lnTo>
                  <a:lnTo>
                    <a:pt x="179897" y="115048"/>
                  </a:lnTo>
                  <a:lnTo>
                    <a:pt x="177990" y="128347"/>
                  </a:lnTo>
                  <a:lnTo>
                    <a:pt x="157571" y="161486"/>
                  </a:lnTo>
                  <a:lnTo>
                    <a:pt x="118422" y="178969"/>
                  </a:lnTo>
                  <a:lnTo>
                    <a:pt x="101947" y="180091"/>
                  </a:lnTo>
                  <a:lnTo>
                    <a:pt x="199692" y="180091"/>
                  </a:lnTo>
                  <a:lnTo>
                    <a:pt x="217410" y="145025"/>
                  </a:lnTo>
                  <a:lnTo>
                    <a:pt x="224007" y="99938"/>
                  </a:lnTo>
                  <a:lnTo>
                    <a:pt x="223947" y="97601"/>
                  </a:lnTo>
                  <a:lnTo>
                    <a:pt x="221500" y="84563"/>
                  </a:lnTo>
                  <a:lnTo>
                    <a:pt x="217289" y="71520"/>
                  </a:lnTo>
                  <a:lnTo>
                    <a:pt x="211527" y="59245"/>
                  </a:lnTo>
                  <a:lnTo>
                    <a:pt x="204306" y="47838"/>
                  </a:lnTo>
                  <a:lnTo>
                    <a:pt x="201493" y="44421"/>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4" name="object 51"/>
            <p:cNvSpPr txBox="1"/>
            <p:nvPr/>
          </p:nvSpPr>
          <p:spPr>
            <a:xfrm>
              <a:off x="2022688" y="7602325"/>
              <a:ext cx="198563" cy="107722"/>
            </a:xfrm>
            <a:prstGeom prst="rect">
              <a:avLst/>
            </a:prstGeom>
          </p:spPr>
          <p:txBody>
            <a:bodyPr vert="horz" wrap="square" lIns="0" tIns="0" rIns="0" bIns="0" rtlCol="0">
              <a:noAutofit/>
            </a:bodyPr>
            <a:lstStyle/>
            <a:p>
              <a:pPr marL="12700">
                <a:lnSpc>
                  <a:spcPct val="100000"/>
                </a:lnSpc>
              </a:pPr>
              <a:r>
                <a:rPr sz="700" spc="-10" dirty="0">
                  <a:latin typeface="Huawei Sans" panose="020C0503030203020204" pitchFamily="34" charset="0"/>
                  <a:cs typeface="Huawei Sans" panose="020C0503030203020204" pitchFamily="34" charset="0"/>
                </a:rPr>
                <a:t>P</a:t>
              </a:r>
              <a:r>
                <a:rPr sz="700" spc="15" dirty="0">
                  <a:latin typeface="Huawei Sans" panose="020C0503030203020204" pitchFamily="34" charset="0"/>
                  <a:cs typeface="Huawei Sans" panose="020C0503030203020204" pitchFamily="34" charset="0"/>
                </a:rPr>
                <a:t>C</a:t>
              </a:r>
              <a:r>
                <a:rPr sz="700" spc="0" dirty="0">
                  <a:latin typeface="Huawei Sans" panose="020C0503030203020204" pitchFamily="34" charset="0"/>
                  <a:cs typeface="Huawei Sans" panose="020C0503030203020204" pitchFamily="34" charset="0"/>
                </a:rPr>
                <a:t>F</a:t>
              </a:r>
              <a:endParaRPr sz="700" dirty="0">
                <a:latin typeface="Huawei Sans" panose="020C0503030203020204" pitchFamily="34" charset="0"/>
                <a:cs typeface="Huawei Sans" panose="020C0503030203020204" pitchFamily="34" charset="0"/>
              </a:endParaRPr>
            </a:p>
          </p:txBody>
        </p:sp>
        <p:sp>
          <p:nvSpPr>
            <p:cNvPr id="375" name="object 52"/>
            <p:cNvSpPr/>
            <p:nvPr/>
          </p:nvSpPr>
          <p:spPr>
            <a:xfrm>
              <a:off x="1924174" y="7308043"/>
              <a:ext cx="350376" cy="295119"/>
            </a:xfrm>
            <a:custGeom>
              <a:avLst/>
              <a:gdLst/>
              <a:ahLst/>
              <a:cxnLst/>
              <a:rect l="l" t="t" r="r" b="b"/>
              <a:pathLst>
                <a:path w="637794" h="537209">
                  <a:moveTo>
                    <a:pt x="570357" y="0"/>
                  </a:moveTo>
                  <a:lnTo>
                    <a:pt x="60056" y="416"/>
                  </a:lnTo>
                  <a:lnTo>
                    <a:pt x="22417" y="17609"/>
                  </a:lnTo>
                  <a:lnTo>
                    <a:pt x="1576" y="53150"/>
                  </a:lnTo>
                  <a:lnTo>
                    <a:pt x="0" y="67436"/>
                  </a:lnTo>
                  <a:lnTo>
                    <a:pt x="416" y="477153"/>
                  </a:lnTo>
                  <a:lnTo>
                    <a:pt x="17609" y="514792"/>
                  </a:lnTo>
                  <a:lnTo>
                    <a:pt x="53150" y="535633"/>
                  </a:lnTo>
                  <a:lnTo>
                    <a:pt x="67437" y="537209"/>
                  </a:lnTo>
                  <a:lnTo>
                    <a:pt x="577737" y="536793"/>
                  </a:lnTo>
                  <a:lnTo>
                    <a:pt x="615376" y="519600"/>
                  </a:lnTo>
                  <a:lnTo>
                    <a:pt x="636217" y="484059"/>
                  </a:lnTo>
                  <a:lnTo>
                    <a:pt x="637794" y="469773"/>
                  </a:lnTo>
                  <a:lnTo>
                    <a:pt x="637377" y="60056"/>
                  </a:lnTo>
                  <a:lnTo>
                    <a:pt x="620184" y="22417"/>
                  </a:lnTo>
                  <a:lnTo>
                    <a:pt x="584643" y="1576"/>
                  </a:lnTo>
                  <a:lnTo>
                    <a:pt x="570357" y="0"/>
                  </a:lnTo>
                  <a:close/>
                </a:path>
              </a:pathLst>
            </a:custGeom>
            <a:solidFill>
              <a:srgbClr val="003593"/>
            </a:solidFill>
          </p:spPr>
          <p:txBody>
            <a:bodyPr wrap="square" lIns="0" tIns="0" rIns="0" bIns="0" rtlCol="0">
              <a:noAutofit/>
            </a:bodyPr>
            <a:lstStyle/>
            <a:p>
              <a:endParaRPr>
                <a:latin typeface="Huawei Sans" panose="020C0503030203020204" pitchFamily="34" charset="0"/>
              </a:endParaRPr>
            </a:p>
          </p:txBody>
        </p:sp>
        <p:sp>
          <p:nvSpPr>
            <p:cNvPr id="376" name="object 53"/>
            <p:cNvSpPr/>
            <p:nvPr/>
          </p:nvSpPr>
          <p:spPr>
            <a:xfrm>
              <a:off x="2094478" y="7344392"/>
              <a:ext cx="135210" cy="71512"/>
            </a:xfrm>
            <a:custGeom>
              <a:avLst/>
              <a:gdLst/>
              <a:ahLst/>
              <a:cxnLst/>
              <a:rect l="l" t="t" r="r" b="b"/>
              <a:pathLst>
                <a:path w="246125" h="130175">
                  <a:moveTo>
                    <a:pt x="136930" y="17028"/>
                  </a:moveTo>
                  <a:lnTo>
                    <a:pt x="89301" y="25078"/>
                  </a:lnTo>
                  <a:lnTo>
                    <a:pt x="46910" y="47533"/>
                  </a:lnTo>
                  <a:lnTo>
                    <a:pt x="13414" y="83106"/>
                  </a:lnTo>
                  <a:lnTo>
                    <a:pt x="0" y="107696"/>
                  </a:lnTo>
                  <a:lnTo>
                    <a:pt x="1143" y="111252"/>
                  </a:lnTo>
                  <a:lnTo>
                    <a:pt x="5968" y="112522"/>
                  </a:lnTo>
                  <a:lnTo>
                    <a:pt x="42544" y="129032"/>
                  </a:lnTo>
                  <a:lnTo>
                    <a:pt x="44957" y="130175"/>
                  </a:lnTo>
                  <a:lnTo>
                    <a:pt x="47370" y="129032"/>
                  </a:lnTo>
                  <a:lnTo>
                    <a:pt x="51299" y="120930"/>
                  </a:lnTo>
                  <a:lnTo>
                    <a:pt x="57935" y="110058"/>
                  </a:lnTo>
                  <a:lnTo>
                    <a:pt x="94509" y="78204"/>
                  </a:lnTo>
                  <a:lnTo>
                    <a:pt x="141027" y="67240"/>
                  </a:lnTo>
                  <a:lnTo>
                    <a:pt x="241320" y="67240"/>
                  </a:lnTo>
                  <a:lnTo>
                    <a:pt x="225283" y="24674"/>
                  </a:lnTo>
                  <a:lnTo>
                    <a:pt x="186144" y="24674"/>
                  </a:lnTo>
                  <a:lnTo>
                    <a:pt x="173891" y="21221"/>
                  </a:lnTo>
                  <a:lnTo>
                    <a:pt x="161567" y="18809"/>
                  </a:lnTo>
                  <a:lnTo>
                    <a:pt x="149227" y="17418"/>
                  </a:lnTo>
                  <a:lnTo>
                    <a:pt x="136930" y="17028"/>
                  </a:lnTo>
                  <a:close/>
                </a:path>
                <a:path w="246125" h="130175">
                  <a:moveTo>
                    <a:pt x="241320" y="67240"/>
                  </a:moveTo>
                  <a:lnTo>
                    <a:pt x="141027" y="67240"/>
                  </a:lnTo>
                  <a:lnTo>
                    <a:pt x="153257" y="68118"/>
                  </a:lnTo>
                  <a:lnTo>
                    <a:pt x="165472" y="70538"/>
                  </a:lnTo>
                  <a:lnTo>
                    <a:pt x="177545" y="74549"/>
                  </a:lnTo>
                  <a:lnTo>
                    <a:pt x="164464" y="102997"/>
                  </a:lnTo>
                  <a:lnTo>
                    <a:pt x="164464" y="107696"/>
                  </a:lnTo>
                  <a:lnTo>
                    <a:pt x="168020" y="111252"/>
                  </a:lnTo>
                  <a:lnTo>
                    <a:pt x="170433" y="110109"/>
                  </a:lnTo>
                  <a:lnTo>
                    <a:pt x="242569" y="82931"/>
                  </a:lnTo>
                  <a:lnTo>
                    <a:pt x="244982" y="81661"/>
                  </a:lnTo>
                  <a:lnTo>
                    <a:pt x="246125" y="79375"/>
                  </a:lnTo>
                  <a:lnTo>
                    <a:pt x="244982" y="76962"/>
                  </a:lnTo>
                  <a:lnTo>
                    <a:pt x="241320" y="67240"/>
                  </a:lnTo>
                  <a:close/>
                </a:path>
                <a:path w="246125" h="130175">
                  <a:moveTo>
                    <a:pt x="210693" y="0"/>
                  </a:moveTo>
                  <a:lnTo>
                    <a:pt x="209423" y="1270"/>
                  </a:lnTo>
                  <a:lnTo>
                    <a:pt x="208280" y="3556"/>
                  </a:lnTo>
                  <a:lnTo>
                    <a:pt x="186144" y="24674"/>
                  </a:lnTo>
                  <a:lnTo>
                    <a:pt x="225283" y="24674"/>
                  </a:lnTo>
                  <a:lnTo>
                    <a:pt x="217805" y="4825"/>
                  </a:lnTo>
                  <a:lnTo>
                    <a:pt x="216534" y="2413"/>
                  </a:lnTo>
                  <a:lnTo>
                    <a:pt x="215392" y="1270"/>
                  </a:lnTo>
                  <a:lnTo>
                    <a:pt x="212978" y="1270"/>
                  </a:lnTo>
                  <a:lnTo>
                    <a:pt x="210693"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7" name="object 54"/>
            <p:cNvSpPr/>
            <p:nvPr/>
          </p:nvSpPr>
          <p:spPr>
            <a:xfrm>
              <a:off x="2094478" y="7493975"/>
              <a:ext cx="135210" cy="71512"/>
            </a:xfrm>
            <a:custGeom>
              <a:avLst/>
              <a:gdLst/>
              <a:ahLst/>
              <a:cxnLst/>
              <a:rect l="l" t="t" r="r" b="b"/>
              <a:pathLst>
                <a:path w="246125" h="130175">
                  <a:moveTo>
                    <a:pt x="225303" y="106681"/>
                  </a:moveTo>
                  <a:lnTo>
                    <a:pt x="186076" y="106681"/>
                  </a:lnTo>
                  <a:lnTo>
                    <a:pt x="208280" y="127761"/>
                  </a:lnTo>
                  <a:lnTo>
                    <a:pt x="209423" y="130175"/>
                  </a:lnTo>
                  <a:lnTo>
                    <a:pt x="215392" y="130175"/>
                  </a:lnTo>
                  <a:lnTo>
                    <a:pt x="216534" y="128904"/>
                  </a:lnTo>
                  <a:lnTo>
                    <a:pt x="217805" y="126619"/>
                  </a:lnTo>
                  <a:lnTo>
                    <a:pt x="225303" y="106681"/>
                  </a:lnTo>
                  <a:close/>
                </a:path>
                <a:path w="246125" h="130175">
                  <a:moveTo>
                    <a:pt x="44957" y="0"/>
                  </a:moveTo>
                  <a:lnTo>
                    <a:pt x="42544" y="1143"/>
                  </a:lnTo>
                  <a:lnTo>
                    <a:pt x="5968" y="17652"/>
                  </a:lnTo>
                  <a:lnTo>
                    <a:pt x="1143" y="21208"/>
                  </a:lnTo>
                  <a:lnTo>
                    <a:pt x="0" y="23622"/>
                  </a:lnTo>
                  <a:lnTo>
                    <a:pt x="1143" y="26034"/>
                  </a:lnTo>
                  <a:lnTo>
                    <a:pt x="6855" y="37542"/>
                  </a:lnTo>
                  <a:lnTo>
                    <a:pt x="37546" y="76182"/>
                  </a:lnTo>
                  <a:lnTo>
                    <a:pt x="78039" y="102026"/>
                  </a:lnTo>
                  <a:lnTo>
                    <a:pt x="124683" y="113778"/>
                  </a:lnTo>
                  <a:lnTo>
                    <a:pt x="136877" y="114363"/>
                  </a:lnTo>
                  <a:lnTo>
                    <a:pt x="149171" y="113966"/>
                  </a:lnTo>
                  <a:lnTo>
                    <a:pt x="161506" y="112567"/>
                  </a:lnTo>
                  <a:lnTo>
                    <a:pt x="173827" y="110145"/>
                  </a:lnTo>
                  <a:lnTo>
                    <a:pt x="186076" y="106681"/>
                  </a:lnTo>
                  <a:lnTo>
                    <a:pt x="225303" y="106681"/>
                  </a:lnTo>
                  <a:lnTo>
                    <a:pt x="241756" y="62934"/>
                  </a:lnTo>
                  <a:lnTo>
                    <a:pt x="141027" y="62934"/>
                  </a:lnTo>
                  <a:lnTo>
                    <a:pt x="128911" y="62317"/>
                  </a:lnTo>
                  <a:lnTo>
                    <a:pt x="84116" y="45846"/>
                  </a:lnTo>
                  <a:lnTo>
                    <a:pt x="51299" y="9244"/>
                  </a:lnTo>
                  <a:lnTo>
                    <a:pt x="47370" y="1143"/>
                  </a:lnTo>
                  <a:lnTo>
                    <a:pt x="44957" y="0"/>
                  </a:lnTo>
                  <a:close/>
                </a:path>
                <a:path w="246125" h="130175">
                  <a:moveTo>
                    <a:pt x="168020" y="20066"/>
                  </a:moveTo>
                  <a:lnTo>
                    <a:pt x="166877" y="21208"/>
                  </a:lnTo>
                  <a:lnTo>
                    <a:pt x="165734" y="22478"/>
                  </a:lnTo>
                  <a:lnTo>
                    <a:pt x="164464" y="23622"/>
                  </a:lnTo>
                  <a:lnTo>
                    <a:pt x="164464" y="27177"/>
                  </a:lnTo>
                  <a:lnTo>
                    <a:pt x="177545" y="55625"/>
                  </a:lnTo>
                  <a:lnTo>
                    <a:pt x="165472" y="59636"/>
                  </a:lnTo>
                  <a:lnTo>
                    <a:pt x="153257" y="62056"/>
                  </a:lnTo>
                  <a:lnTo>
                    <a:pt x="141027" y="62934"/>
                  </a:lnTo>
                  <a:lnTo>
                    <a:pt x="241756" y="62934"/>
                  </a:lnTo>
                  <a:lnTo>
                    <a:pt x="244982" y="54355"/>
                  </a:lnTo>
                  <a:lnTo>
                    <a:pt x="246125" y="52070"/>
                  </a:lnTo>
                  <a:lnTo>
                    <a:pt x="244982" y="48514"/>
                  </a:lnTo>
                  <a:lnTo>
                    <a:pt x="242569" y="48514"/>
                  </a:lnTo>
                  <a:lnTo>
                    <a:pt x="170433" y="21208"/>
                  </a:lnTo>
                  <a:lnTo>
                    <a:pt x="168020" y="20066"/>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8" name="object 55"/>
            <p:cNvSpPr/>
            <p:nvPr/>
          </p:nvSpPr>
          <p:spPr>
            <a:xfrm>
              <a:off x="1969035" y="7344392"/>
              <a:ext cx="135211" cy="71512"/>
            </a:xfrm>
            <a:custGeom>
              <a:avLst/>
              <a:gdLst/>
              <a:ahLst/>
              <a:cxnLst/>
              <a:rect l="l" t="t" r="r" b="b"/>
              <a:pathLst>
                <a:path w="246126" h="130175">
                  <a:moveTo>
                    <a:pt x="220245" y="67240"/>
                  </a:moveTo>
                  <a:lnTo>
                    <a:pt x="105045" y="67240"/>
                  </a:lnTo>
                  <a:lnTo>
                    <a:pt x="117158" y="67857"/>
                  </a:lnTo>
                  <a:lnTo>
                    <a:pt x="129036" y="69921"/>
                  </a:lnTo>
                  <a:lnTo>
                    <a:pt x="171633" y="91709"/>
                  </a:lnTo>
                  <a:lnTo>
                    <a:pt x="198755" y="129032"/>
                  </a:lnTo>
                  <a:lnTo>
                    <a:pt x="201168" y="130175"/>
                  </a:lnTo>
                  <a:lnTo>
                    <a:pt x="203454" y="129032"/>
                  </a:lnTo>
                  <a:lnTo>
                    <a:pt x="240157" y="112522"/>
                  </a:lnTo>
                  <a:lnTo>
                    <a:pt x="244856" y="111252"/>
                  </a:lnTo>
                  <a:lnTo>
                    <a:pt x="246126" y="107696"/>
                  </a:lnTo>
                  <a:lnTo>
                    <a:pt x="244856" y="105410"/>
                  </a:lnTo>
                  <a:lnTo>
                    <a:pt x="239156" y="93894"/>
                  </a:lnTo>
                  <a:lnTo>
                    <a:pt x="232611" y="83097"/>
                  </a:lnTo>
                  <a:lnTo>
                    <a:pt x="225277" y="73041"/>
                  </a:lnTo>
                  <a:lnTo>
                    <a:pt x="220245" y="67240"/>
                  </a:lnTo>
                  <a:close/>
                </a:path>
                <a:path w="246126" h="130175">
                  <a:moveTo>
                    <a:pt x="35433" y="0"/>
                  </a:moveTo>
                  <a:lnTo>
                    <a:pt x="33020" y="1270"/>
                  </a:lnTo>
                  <a:lnTo>
                    <a:pt x="30734" y="1270"/>
                  </a:lnTo>
                  <a:lnTo>
                    <a:pt x="29464" y="2413"/>
                  </a:lnTo>
                  <a:lnTo>
                    <a:pt x="28321" y="4825"/>
                  </a:lnTo>
                  <a:lnTo>
                    <a:pt x="1143" y="76962"/>
                  </a:lnTo>
                  <a:lnTo>
                    <a:pt x="0" y="79375"/>
                  </a:lnTo>
                  <a:lnTo>
                    <a:pt x="1143" y="81661"/>
                  </a:lnTo>
                  <a:lnTo>
                    <a:pt x="3429" y="82931"/>
                  </a:lnTo>
                  <a:lnTo>
                    <a:pt x="75692" y="110109"/>
                  </a:lnTo>
                  <a:lnTo>
                    <a:pt x="78105" y="111252"/>
                  </a:lnTo>
                  <a:lnTo>
                    <a:pt x="81661" y="107696"/>
                  </a:lnTo>
                  <a:lnTo>
                    <a:pt x="81661" y="102997"/>
                  </a:lnTo>
                  <a:lnTo>
                    <a:pt x="68580" y="74549"/>
                  </a:lnTo>
                  <a:lnTo>
                    <a:pt x="80627" y="70538"/>
                  </a:lnTo>
                  <a:lnTo>
                    <a:pt x="92825" y="68118"/>
                  </a:lnTo>
                  <a:lnTo>
                    <a:pt x="105045" y="67240"/>
                  </a:lnTo>
                  <a:lnTo>
                    <a:pt x="220245" y="67240"/>
                  </a:lnTo>
                  <a:lnTo>
                    <a:pt x="217213" y="63745"/>
                  </a:lnTo>
                  <a:lnTo>
                    <a:pt x="178802" y="34566"/>
                  </a:lnTo>
                  <a:lnTo>
                    <a:pt x="155506" y="24705"/>
                  </a:lnTo>
                  <a:lnTo>
                    <a:pt x="59871" y="24705"/>
                  </a:lnTo>
                  <a:lnTo>
                    <a:pt x="37846" y="3556"/>
                  </a:lnTo>
                  <a:lnTo>
                    <a:pt x="36576" y="1270"/>
                  </a:lnTo>
                  <a:lnTo>
                    <a:pt x="35433" y="0"/>
                  </a:lnTo>
                  <a:close/>
                </a:path>
                <a:path w="246126" h="130175">
                  <a:moveTo>
                    <a:pt x="109065" y="17028"/>
                  </a:moveTo>
                  <a:lnTo>
                    <a:pt x="96767" y="17424"/>
                  </a:lnTo>
                  <a:lnTo>
                    <a:pt x="84431" y="18822"/>
                  </a:lnTo>
                  <a:lnTo>
                    <a:pt x="72113" y="21243"/>
                  </a:lnTo>
                  <a:lnTo>
                    <a:pt x="59871" y="24705"/>
                  </a:lnTo>
                  <a:lnTo>
                    <a:pt x="155506" y="24705"/>
                  </a:lnTo>
                  <a:lnTo>
                    <a:pt x="145147" y="21650"/>
                  </a:lnTo>
                  <a:lnTo>
                    <a:pt x="133312" y="19161"/>
                  </a:lnTo>
                  <a:lnTo>
                    <a:pt x="121265" y="17614"/>
                  </a:lnTo>
                  <a:lnTo>
                    <a:pt x="109065" y="17028"/>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79" name="object 56"/>
            <p:cNvSpPr/>
            <p:nvPr/>
          </p:nvSpPr>
          <p:spPr>
            <a:xfrm>
              <a:off x="1969035" y="7493975"/>
              <a:ext cx="135211" cy="71512"/>
            </a:xfrm>
            <a:custGeom>
              <a:avLst/>
              <a:gdLst/>
              <a:ahLst/>
              <a:cxnLst/>
              <a:rect l="l" t="t" r="r" b="b"/>
              <a:pathLst>
                <a:path w="246126" h="130175">
                  <a:moveTo>
                    <a:pt x="78105" y="20066"/>
                  </a:moveTo>
                  <a:lnTo>
                    <a:pt x="75692" y="21208"/>
                  </a:lnTo>
                  <a:lnTo>
                    <a:pt x="3429" y="48514"/>
                  </a:lnTo>
                  <a:lnTo>
                    <a:pt x="1143" y="48514"/>
                  </a:lnTo>
                  <a:lnTo>
                    <a:pt x="0" y="52070"/>
                  </a:lnTo>
                  <a:lnTo>
                    <a:pt x="1143" y="54355"/>
                  </a:lnTo>
                  <a:lnTo>
                    <a:pt x="28321" y="126619"/>
                  </a:lnTo>
                  <a:lnTo>
                    <a:pt x="29464" y="128904"/>
                  </a:lnTo>
                  <a:lnTo>
                    <a:pt x="30734" y="130175"/>
                  </a:lnTo>
                  <a:lnTo>
                    <a:pt x="36576" y="130175"/>
                  </a:lnTo>
                  <a:lnTo>
                    <a:pt x="37846" y="127761"/>
                  </a:lnTo>
                  <a:lnTo>
                    <a:pt x="59938" y="106650"/>
                  </a:lnTo>
                  <a:lnTo>
                    <a:pt x="155736" y="106650"/>
                  </a:lnTo>
                  <a:lnTo>
                    <a:pt x="156747" y="106352"/>
                  </a:lnTo>
                  <a:lnTo>
                    <a:pt x="199141" y="83912"/>
                  </a:lnTo>
                  <a:lnTo>
                    <a:pt x="221346" y="62934"/>
                  </a:lnTo>
                  <a:lnTo>
                    <a:pt x="105045" y="62934"/>
                  </a:lnTo>
                  <a:lnTo>
                    <a:pt x="92825" y="62056"/>
                  </a:lnTo>
                  <a:lnTo>
                    <a:pt x="80627" y="59636"/>
                  </a:lnTo>
                  <a:lnTo>
                    <a:pt x="68580" y="55625"/>
                  </a:lnTo>
                  <a:lnTo>
                    <a:pt x="81661" y="27177"/>
                  </a:lnTo>
                  <a:lnTo>
                    <a:pt x="81661" y="23622"/>
                  </a:lnTo>
                  <a:lnTo>
                    <a:pt x="80391" y="22478"/>
                  </a:lnTo>
                  <a:lnTo>
                    <a:pt x="79248" y="21208"/>
                  </a:lnTo>
                  <a:lnTo>
                    <a:pt x="78105" y="20066"/>
                  </a:lnTo>
                  <a:close/>
                </a:path>
                <a:path w="246126" h="130175">
                  <a:moveTo>
                    <a:pt x="155736" y="106650"/>
                  </a:moveTo>
                  <a:lnTo>
                    <a:pt x="59938" y="106650"/>
                  </a:lnTo>
                  <a:lnTo>
                    <a:pt x="72177" y="110124"/>
                  </a:lnTo>
                  <a:lnTo>
                    <a:pt x="84491" y="112554"/>
                  </a:lnTo>
                  <a:lnTo>
                    <a:pt x="96824" y="113960"/>
                  </a:lnTo>
                  <a:lnTo>
                    <a:pt x="109117" y="114364"/>
                  </a:lnTo>
                  <a:lnTo>
                    <a:pt x="121314" y="113784"/>
                  </a:lnTo>
                  <a:lnTo>
                    <a:pt x="133356" y="112243"/>
                  </a:lnTo>
                  <a:lnTo>
                    <a:pt x="145186" y="109758"/>
                  </a:lnTo>
                  <a:lnTo>
                    <a:pt x="155736" y="106650"/>
                  </a:lnTo>
                  <a:close/>
                </a:path>
                <a:path w="246126" h="130175">
                  <a:moveTo>
                    <a:pt x="201168" y="0"/>
                  </a:moveTo>
                  <a:lnTo>
                    <a:pt x="198755" y="1143"/>
                  </a:lnTo>
                  <a:lnTo>
                    <a:pt x="194825" y="9244"/>
                  </a:lnTo>
                  <a:lnTo>
                    <a:pt x="188185" y="20116"/>
                  </a:lnTo>
                  <a:lnTo>
                    <a:pt x="151574" y="51970"/>
                  </a:lnTo>
                  <a:lnTo>
                    <a:pt x="105045" y="62934"/>
                  </a:lnTo>
                  <a:lnTo>
                    <a:pt x="221346" y="62934"/>
                  </a:lnTo>
                  <a:lnTo>
                    <a:pt x="225284" y="58393"/>
                  </a:lnTo>
                  <a:lnTo>
                    <a:pt x="232615" y="48340"/>
                  </a:lnTo>
                  <a:lnTo>
                    <a:pt x="239158" y="37547"/>
                  </a:lnTo>
                  <a:lnTo>
                    <a:pt x="244856" y="26034"/>
                  </a:lnTo>
                  <a:lnTo>
                    <a:pt x="246126" y="23622"/>
                  </a:lnTo>
                  <a:lnTo>
                    <a:pt x="244856" y="21208"/>
                  </a:lnTo>
                  <a:lnTo>
                    <a:pt x="240157" y="17652"/>
                  </a:lnTo>
                  <a:lnTo>
                    <a:pt x="203454" y="1143"/>
                  </a:lnTo>
                  <a:lnTo>
                    <a:pt x="201168"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80" name="object 57"/>
            <p:cNvSpPr/>
            <p:nvPr/>
          </p:nvSpPr>
          <p:spPr>
            <a:xfrm>
              <a:off x="2040129" y="7393998"/>
              <a:ext cx="123032" cy="123292"/>
            </a:xfrm>
            <a:custGeom>
              <a:avLst/>
              <a:gdLst/>
              <a:ahLst/>
              <a:cxnLst/>
              <a:rect l="l" t="t" r="r" b="b"/>
              <a:pathLst>
                <a:path w="223957" h="224430">
                  <a:moveTo>
                    <a:pt x="104707" y="0"/>
                  </a:moveTo>
                  <a:lnTo>
                    <a:pt x="63431" y="10883"/>
                  </a:lnTo>
                  <a:lnTo>
                    <a:pt x="30206" y="35404"/>
                  </a:lnTo>
                  <a:lnTo>
                    <a:pt x="8055" y="70258"/>
                  </a:lnTo>
                  <a:lnTo>
                    <a:pt x="0" y="112138"/>
                  </a:lnTo>
                  <a:lnTo>
                    <a:pt x="569" y="123482"/>
                  </a:lnTo>
                  <a:lnTo>
                    <a:pt x="12284" y="163005"/>
                  </a:lnTo>
                  <a:lnTo>
                    <a:pt x="37274" y="195092"/>
                  </a:lnTo>
                  <a:lnTo>
                    <a:pt x="73089" y="216610"/>
                  </a:lnTo>
                  <a:lnTo>
                    <a:pt x="117279" y="224430"/>
                  </a:lnTo>
                  <a:lnTo>
                    <a:pt x="130968" y="223002"/>
                  </a:lnTo>
                  <a:lnTo>
                    <a:pt x="168250" y="209240"/>
                  </a:lnTo>
                  <a:lnTo>
                    <a:pt x="197874" y="182672"/>
                  </a:lnTo>
                  <a:lnTo>
                    <a:pt x="199635" y="180078"/>
                  </a:lnTo>
                  <a:lnTo>
                    <a:pt x="101824" y="180078"/>
                  </a:lnTo>
                  <a:lnTo>
                    <a:pt x="87991" y="176689"/>
                  </a:lnTo>
                  <a:lnTo>
                    <a:pt x="55326" y="151985"/>
                  </a:lnTo>
                  <a:lnTo>
                    <a:pt x="42544" y="112138"/>
                  </a:lnTo>
                  <a:lnTo>
                    <a:pt x="42846" y="105684"/>
                  </a:lnTo>
                  <a:lnTo>
                    <a:pt x="57281" y="70408"/>
                  </a:lnTo>
                  <a:lnTo>
                    <a:pt x="91071" y="48224"/>
                  </a:lnTo>
                  <a:lnTo>
                    <a:pt x="122787" y="44407"/>
                  </a:lnTo>
                  <a:lnTo>
                    <a:pt x="201361" y="44407"/>
                  </a:lnTo>
                  <a:lnTo>
                    <a:pt x="195635" y="37440"/>
                  </a:lnTo>
                  <a:lnTo>
                    <a:pt x="162551" y="12935"/>
                  </a:lnTo>
                  <a:lnTo>
                    <a:pt x="120369" y="814"/>
                  </a:lnTo>
                  <a:lnTo>
                    <a:pt x="104707" y="0"/>
                  </a:lnTo>
                  <a:close/>
                </a:path>
                <a:path w="223957" h="224430">
                  <a:moveTo>
                    <a:pt x="201361" y="44407"/>
                  </a:moveTo>
                  <a:lnTo>
                    <a:pt x="122787" y="44407"/>
                  </a:lnTo>
                  <a:lnTo>
                    <a:pt x="136136" y="48148"/>
                  </a:lnTo>
                  <a:lnTo>
                    <a:pt x="148246" y="54446"/>
                  </a:lnTo>
                  <a:lnTo>
                    <a:pt x="174158" y="86043"/>
                  </a:lnTo>
                  <a:lnTo>
                    <a:pt x="179770" y="115053"/>
                  </a:lnTo>
                  <a:lnTo>
                    <a:pt x="177869" y="128351"/>
                  </a:lnTo>
                  <a:lnTo>
                    <a:pt x="157492" y="161486"/>
                  </a:lnTo>
                  <a:lnTo>
                    <a:pt x="118333" y="178960"/>
                  </a:lnTo>
                  <a:lnTo>
                    <a:pt x="101824" y="180078"/>
                  </a:lnTo>
                  <a:lnTo>
                    <a:pt x="199635" y="180078"/>
                  </a:lnTo>
                  <a:lnTo>
                    <a:pt x="217292" y="145110"/>
                  </a:lnTo>
                  <a:lnTo>
                    <a:pt x="223957" y="98366"/>
                  </a:lnTo>
                  <a:lnTo>
                    <a:pt x="221395" y="84646"/>
                  </a:lnTo>
                  <a:lnTo>
                    <a:pt x="217191" y="71592"/>
                  </a:lnTo>
                  <a:lnTo>
                    <a:pt x="211437" y="59305"/>
                  </a:lnTo>
                  <a:lnTo>
                    <a:pt x="204222" y="47887"/>
                  </a:lnTo>
                  <a:lnTo>
                    <a:pt x="201361" y="44407"/>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81" name="object 58"/>
            <p:cNvSpPr/>
            <p:nvPr/>
          </p:nvSpPr>
          <p:spPr>
            <a:xfrm>
              <a:off x="3263234" y="7287112"/>
              <a:ext cx="350446" cy="295119"/>
            </a:xfrm>
            <a:custGeom>
              <a:avLst/>
              <a:gdLst/>
              <a:ahLst/>
              <a:cxnLst/>
              <a:rect l="l" t="t" r="r" b="b"/>
              <a:pathLst>
                <a:path w="637921" h="537209">
                  <a:moveTo>
                    <a:pt x="570357" y="0"/>
                  </a:moveTo>
                  <a:lnTo>
                    <a:pt x="60056" y="416"/>
                  </a:lnTo>
                  <a:lnTo>
                    <a:pt x="22417" y="17609"/>
                  </a:lnTo>
                  <a:lnTo>
                    <a:pt x="1576" y="53150"/>
                  </a:lnTo>
                  <a:lnTo>
                    <a:pt x="0" y="67436"/>
                  </a:lnTo>
                  <a:lnTo>
                    <a:pt x="416" y="477153"/>
                  </a:lnTo>
                  <a:lnTo>
                    <a:pt x="17609" y="514792"/>
                  </a:lnTo>
                  <a:lnTo>
                    <a:pt x="53150" y="535633"/>
                  </a:lnTo>
                  <a:lnTo>
                    <a:pt x="67437" y="537209"/>
                  </a:lnTo>
                  <a:lnTo>
                    <a:pt x="577832" y="536782"/>
                  </a:lnTo>
                  <a:lnTo>
                    <a:pt x="615472" y="519565"/>
                  </a:lnTo>
                  <a:lnTo>
                    <a:pt x="636341" y="484046"/>
                  </a:lnTo>
                  <a:lnTo>
                    <a:pt x="637921" y="469773"/>
                  </a:lnTo>
                  <a:lnTo>
                    <a:pt x="637491" y="59962"/>
                  </a:lnTo>
                  <a:lnTo>
                    <a:pt x="620218" y="22378"/>
                  </a:lnTo>
                  <a:lnTo>
                    <a:pt x="584636" y="1573"/>
                  </a:lnTo>
                  <a:lnTo>
                    <a:pt x="570357" y="0"/>
                  </a:lnTo>
                  <a:close/>
                </a:path>
              </a:pathLst>
            </a:custGeom>
            <a:solidFill>
              <a:srgbClr val="003593"/>
            </a:solidFill>
          </p:spPr>
          <p:txBody>
            <a:bodyPr wrap="square" lIns="0" tIns="0" rIns="0" bIns="0" rtlCol="0">
              <a:noAutofit/>
            </a:bodyPr>
            <a:lstStyle/>
            <a:p>
              <a:endParaRPr>
                <a:latin typeface="Huawei Sans" panose="020C0503030203020204" pitchFamily="34" charset="0"/>
              </a:endParaRPr>
            </a:p>
          </p:txBody>
        </p:sp>
        <p:sp>
          <p:nvSpPr>
            <p:cNvPr id="382" name="object 59"/>
            <p:cNvSpPr/>
            <p:nvPr/>
          </p:nvSpPr>
          <p:spPr>
            <a:xfrm>
              <a:off x="3343886" y="7336646"/>
              <a:ext cx="55955" cy="42139"/>
            </a:xfrm>
            <a:custGeom>
              <a:avLst/>
              <a:gdLst/>
              <a:ahLst/>
              <a:cxnLst/>
              <a:rect l="l" t="t" r="r" b="b"/>
              <a:pathLst>
                <a:path w="101854" h="76707">
                  <a:moveTo>
                    <a:pt x="52070" y="0"/>
                  </a:moveTo>
                  <a:lnTo>
                    <a:pt x="49911" y="0"/>
                  </a:lnTo>
                  <a:lnTo>
                    <a:pt x="47879" y="2031"/>
                  </a:lnTo>
                  <a:lnTo>
                    <a:pt x="2159" y="70611"/>
                  </a:lnTo>
                  <a:lnTo>
                    <a:pt x="1143" y="71500"/>
                  </a:lnTo>
                  <a:lnTo>
                    <a:pt x="0" y="73659"/>
                  </a:lnTo>
                  <a:lnTo>
                    <a:pt x="1143" y="74675"/>
                  </a:lnTo>
                  <a:lnTo>
                    <a:pt x="3175" y="76707"/>
                  </a:lnTo>
                  <a:lnTo>
                    <a:pt x="99695" y="76707"/>
                  </a:lnTo>
                  <a:lnTo>
                    <a:pt x="100837" y="74675"/>
                  </a:lnTo>
                  <a:lnTo>
                    <a:pt x="101854" y="73659"/>
                  </a:lnTo>
                  <a:lnTo>
                    <a:pt x="100837" y="71500"/>
                  </a:lnTo>
                  <a:lnTo>
                    <a:pt x="99695" y="70611"/>
                  </a:lnTo>
                  <a:lnTo>
                    <a:pt x="54101" y="2031"/>
                  </a:lnTo>
                  <a:lnTo>
                    <a:pt x="52070"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83" name="object 60"/>
            <p:cNvSpPr/>
            <p:nvPr/>
          </p:nvSpPr>
          <p:spPr>
            <a:xfrm>
              <a:off x="3372351" y="7376840"/>
              <a:ext cx="0" cy="154879"/>
            </a:xfrm>
            <a:custGeom>
              <a:avLst/>
              <a:gdLst/>
              <a:ahLst/>
              <a:cxnLst/>
              <a:rect l="l" t="t" r="r" b="b"/>
              <a:pathLst>
                <a:path h="281927">
                  <a:moveTo>
                    <a:pt x="0" y="0"/>
                  </a:moveTo>
                  <a:lnTo>
                    <a:pt x="0" y="281927"/>
                  </a:lnTo>
                </a:path>
              </a:pathLst>
            </a:custGeom>
            <a:ln w="4393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84" name="object 61"/>
            <p:cNvSpPr/>
            <p:nvPr/>
          </p:nvSpPr>
          <p:spPr>
            <a:xfrm>
              <a:off x="3482864" y="7336646"/>
              <a:ext cx="54768" cy="42139"/>
            </a:xfrm>
            <a:custGeom>
              <a:avLst/>
              <a:gdLst/>
              <a:ahLst/>
              <a:cxnLst/>
              <a:rect l="l" t="t" r="r" b="b"/>
              <a:pathLst>
                <a:path w="99695" h="76707">
                  <a:moveTo>
                    <a:pt x="50418" y="0"/>
                  </a:moveTo>
                  <a:lnTo>
                    <a:pt x="48260" y="0"/>
                  </a:lnTo>
                  <a:lnTo>
                    <a:pt x="46354" y="2031"/>
                  </a:lnTo>
                  <a:lnTo>
                    <a:pt x="1015" y="70611"/>
                  </a:lnTo>
                  <a:lnTo>
                    <a:pt x="0" y="71500"/>
                  </a:lnTo>
                  <a:lnTo>
                    <a:pt x="0" y="74675"/>
                  </a:lnTo>
                  <a:lnTo>
                    <a:pt x="1015" y="75691"/>
                  </a:lnTo>
                  <a:lnTo>
                    <a:pt x="2159" y="76707"/>
                  </a:lnTo>
                  <a:lnTo>
                    <a:pt x="97662" y="76707"/>
                  </a:lnTo>
                  <a:lnTo>
                    <a:pt x="98678" y="74675"/>
                  </a:lnTo>
                  <a:lnTo>
                    <a:pt x="99695" y="73659"/>
                  </a:lnTo>
                  <a:lnTo>
                    <a:pt x="98678" y="71500"/>
                  </a:lnTo>
                  <a:lnTo>
                    <a:pt x="97662" y="70611"/>
                  </a:lnTo>
                  <a:lnTo>
                    <a:pt x="52450" y="2031"/>
                  </a:lnTo>
                  <a:lnTo>
                    <a:pt x="50418"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85" name="object 62"/>
            <p:cNvSpPr/>
            <p:nvPr/>
          </p:nvSpPr>
          <p:spPr>
            <a:xfrm>
              <a:off x="3509653" y="7376840"/>
              <a:ext cx="0" cy="154879"/>
            </a:xfrm>
            <a:custGeom>
              <a:avLst/>
              <a:gdLst/>
              <a:ahLst/>
              <a:cxnLst/>
              <a:rect l="l" t="t" r="r" b="b"/>
              <a:pathLst>
                <a:path h="281927">
                  <a:moveTo>
                    <a:pt x="0" y="0"/>
                  </a:moveTo>
                  <a:lnTo>
                    <a:pt x="0" y="281927"/>
                  </a:lnTo>
                </a:path>
              </a:pathLst>
            </a:custGeom>
            <a:ln w="4393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86" name="object 63"/>
            <p:cNvSpPr/>
            <p:nvPr/>
          </p:nvSpPr>
          <p:spPr>
            <a:xfrm>
              <a:off x="3411701" y="7336646"/>
              <a:ext cx="55116" cy="42139"/>
            </a:xfrm>
            <a:custGeom>
              <a:avLst/>
              <a:gdLst/>
              <a:ahLst/>
              <a:cxnLst/>
              <a:rect l="l" t="t" r="r" b="b"/>
              <a:pathLst>
                <a:path w="100329" h="76707">
                  <a:moveTo>
                    <a:pt x="51180" y="0"/>
                  </a:moveTo>
                  <a:lnTo>
                    <a:pt x="49149" y="0"/>
                  </a:lnTo>
                  <a:lnTo>
                    <a:pt x="47116" y="2031"/>
                  </a:lnTo>
                  <a:lnTo>
                    <a:pt x="2158" y="70611"/>
                  </a:lnTo>
                  <a:lnTo>
                    <a:pt x="1015" y="71500"/>
                  </a:lnTo>
                  <a:lnTo>
                    <a:pt x="0" y="73659"/>
                  </a:lnTo>
                  <a:lnTo>
                    <a:pt x="1015" y="74675"/>
                  </a:lnTo>
                  <a:lnTo>
                    <a:pt x="2158" y="75691"/>
                  </a:lnTo>
                  <a:lnTo>
                    <a:pt x="3175" y="76707"/>
                  </a:lnTo>
                  <a:lnTo>
                    <a:pt x="98298" y="76707"/>
                  </a:lnTo>
                  <a:lnTo>
                    <a:pt x="99313" y="74675"/>
                  </a:lnTo>
                  <a:lnTo>
                    <a:pt x="100329" y="73659"/>
                  </a:lnTo>
                  <a:lnTo>
                    <a:pt x="99313" y="71500"/>
                  </a:lnTo>
                  <a:lnTo>
                    <a:pt x="98298" y="70611"/>
                  </a:lnTo>
                  <a:lnTo>
                    <a:pt x="53212" y="2031"/>
                  </a:lnTo>
                  <a:lnTo>
                    <a:pt x="51180"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387" name="object 64"/>
            <p:cNvSpPr/>
            <p:nvPr/>
          </p:nvSpPr>
          <p:spPr>
            <a:xfrm>
              <a:off x="3439328" y="7376840"/>
              <a:ext cx="0" cy="154879"/>
            </a:xfrm>
            <a:custGeom>
              <a:avLst/>
              <a:gdLst/>
              <a:ahLst/>
              <a:cxnLst/>
              <a:rect l="l" t="t" r="r" b="b"/>
              <a:pathLst>
                <a:path h="281927">
                  <a:moveTo>
                    <a:pt x="0" y="0"/>
                  </a:moveTo>
                  <a:lnTo>
                    <a:pt x="0" y="281927"/>
                  </a:lnTo>
                </a:path>
              </a:pathLst>
            </a:custGeom>
            <a:ln w="4393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388" name="object 65"/>
            <p:cNvSpPr txBox="1"/>
            <p:nvPr/>
          </p:nvSpPr>
          <p:spPr>
            <a:xfrm>
              <a:off x="3364955" y="7578604"/>
              <a:ext cx="226819" cy="107722"/>
            </a:xfrm>
            <a:prstGeom prst="rect">
              <a:avLst/>
            </a:prstGeom>
          </p:spPr>
          <p:txBody>
            <a:bodyPr vert="horz" wrap="square" lIns="0" tIns="0" rIns="0" bIns="0" rtlCol="0">
              <a:noAutofit/>
            </a:bodyPr>
            <a:lstStyle/>
            <a:p>
              <a:pPr marL="12700">
                <a:lnSpc>
                  <a:spcPct val="100000"/>
                </a:lnSpc>
              </a:pPr>
              <a:r>
                <a:rPr sz="700" spc="-30" dirty="0">
                  <a:latin typeface="Huawei Sans" panose="020C0503030203020204" pitchFamily="34" charset="0"/>
                  <a:cs typeface="Huawei Sans" panose="020C0503030203020204" pitchFamily="34" charset="0"/>
                </a:rPr>
                <a:t>N</a:t>
              </a:r>
              <a:r>
                <a:rPr sz="700" spc="15" dirty="0">
                  <a:latin typeface="Huawei Sans" panose="020C0503030203020204" pitchFamily="34" charset="0"/>
                  <a:cs typeface="Huawei Sans" panose="020C0503030203020204" pitchFamily="34" charset="0"/>
                </a:rPr>
                <a:t>R</a:t>
              </a:r>
              <a:r>
                <a:rPr sz="700" spc="0" dirty="0">
                  <a:latin typeface="Huawei Sans" panose="020C0503030203020204" pitchFamily="34" charset="0"/>
                  <a:cs typeface="Huawei Sans" panose="020C0503030203020204" pitchFamily="34" charset="0"/>
                </a:rPr>
                <a:t>F</a:t>
              </a:r>
              <a:endParaRPr sz="700" dirty="0">
                <a:latin typeface="Huawei Sans" panose="020C0503030203020204" pitchFamily="34" charset="0"/>
                <a:cs typeface="Huawei Sans" panose="020C0503030203020204" pitchFamily="34" charset="0"/>
              </a:endParaRPr>
            </a:p>
          </p:txBody>
        </p:sp>
        <p:sp>
          <p:nvSpPr>
            <p:cNvPr id="389" name="object 66"/>
            <p:cNvSpPr/>
            <p:nvPr/>
          </p:nvSpPr>
          <p:spPr>
            <a:xfrm>
              <a:off x="1921244" y="7668185"/>
              <a:ext cx="874475" cy="629099"/>
            </a:xfrm>
            <a:custGeom>
              <a:avLst/>
              <a:gdLst/>
              <a:ahLst/>
              <a:cxnLst/>
              <a:rect l="l" t="t" r="r" b="b"/>
              <a:pathLst>
                <a:path w="1591818" h="1145158">
                  <a:moveTo>
                    <a:pt x="0" y="1145158"/>
                  </a:moveTo>
                  <a:lnTo>
                    <a:pt x="1591818"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390" name="object 67"/>
            <p:cNvSpPr/>
            <p:nvPr/>
          </p:nvSpPr>
          <p:spPr>
            <a:xfrm>
              <a:off x="1932895" y="7706418"/>
              <a:ext cx="87419" cy="578587"/>
            </a:xfrm>
            <a:custGeom>
              <a:avLst/>
              <a:gdLst/>
              <a:ahLst/>
              <a:cxnLst/>
              <a:rect l="l" t="t" r="r" b="b"/>
              <a:pathLst>
                <a:path w="159131" h="1053210">
                  <a:moveTo>
                    <a:pt x="0" y="1053210"/>
                  </a:moveTo>
                  <a:lnTo>
                    <a:pt x="159131" y="0"/>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391" name="object 68"/>
            <p:cNvSpPr/>
            <p:nvPr/>
          </p:nvSpPr>
          <p:spPr>
            <a:xfrm>
              <a:off x="1340006" y="7705860"/>
              <a:ext cx="1380013" cy="579145"/>
            </a:xfrm>
            <a:custGeom>
              <a:avLst/>
              <a:gdLst/>
              <a:ahLst/>
              <a:cxnLst/>
              <a:rect l="l" t="t" r="r" b="b"/>
              <a:pathLst>
                <a:path w="2512059" h="1054227">
                  <a:moveTo>
                    <a:pt x="0" y="0"/>
                  </a:moveTo>
                  <a:lnTo>
                    <a:pt x="2512059" y="1054227"/>
                  </a:lnTo>
                </a:path>
              </a:pathLst>
            </a:custGeom>
            <a:ln w="12699">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392" name="object 69"/>
            <p:cNvSpPr/>
            <p:nvPr/>
          </p:nvSpPr>
          <p:spPr>
            <a:xfrm>
              <a:off x="2020315" y="7706418"/>
              <a:ext cx="729566" cy="588843"/>
            </a:xfrm>
            <a:custGeom>
              <a:avLst/>
              <a:gdLst/>
              <a:ahLst/>
              <a:cxnLst/>
              <a:rect l="l" t="t" r="r" b="b"/>
              <a:pathLst>
                <a:path w="1328039" h="1071879">
                  <a:moveTo>
                    <a:pt x="0" y="0"/>
                  </a:moveTo>
                  <a:lnTo>
                    <a:pt x="1328039" y="1071879"/>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393" name="object 70"/>
            <p:cNvSpPr/>
            <p:nvPr/>
          </p:nvSpPr>
          <p:spPr>
            <a:xfrm>
              <a:off x="1929895" y="7717442"/>
              <a:ext cx="234490" cy="577680"/>
            </a:xfrm>
            <a:custGeom>
              <a:avLst/>
              <a:gdLst/>
              <a:ahLst/>
              <a:cxnLst/>
              <a:rect l="l" t="t" r="r" b="b"/>
              <a:pathLst>
                <a:path w="426846" h="1051560">
                  <a:moveTo>
                    <a:pt x="0" y="1051560"/>
                  </a:moveTo>
                  <a:lnTo>
                    <a:pt x="426846"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394" name="object 71"/>
            <p:cNvSpPr/>
            <p:nvPr/>
          </p:nvSpPr>
          <p:spPr>
            <a:xfrm>
              <a:off x="1508705" y="7708581"/>
              <a:ext cx="1241175" cy="581448"/>
            </a:xfrm>
            <a:custGeom>
              <a:avLst/>
              <a:gdLst/>
              <a:ahLst/>
              <a:cxnLst/>
              <a:rect l="l" t="t" r="r" b="b"/>
              <a:pathLst>
                <a:path w="2259329" h="1058418">
                  <a:moveTo>
                    <a:pt x="2259330" y="1058418"/>
                  </a:moveTo>
                  <a:lnTo>
                    <a:pt x="0"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395" name="object 72"/>
            <p:cNvSpPr/>
            <p:nvPr/>
          </p:nvSpPr>
          <p:spPr>
            <a:xfrm>
              <a:off x="2164386" y="7717442"/>
              <a:ext cx="587308" cy="567564"/>
            </a:xfrm>
            <a:custGeom>
              <a:avLst/>
              <a:gdLst/>
              <a:ahLst/>
              <a:cxnLst/>
              <a:rect l="l" t="t" r="r" b="b"/>
              <a:pathLst>
                <a:path w="1069086" h="1033145">
                  <a:moveTo>
                    <a:pt x="1069086" y="1033145"/>
                  </a:moveTo>
                  <a:lnTo>
                    <a:pt x="0"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396" name="object 73"/>
            <p:cNvSpPr/>
            <p:nvPr/>
          </p:nvSpPr>
          <p:spPr>
            <a:xfrm>
              <a:off x="2749532" y="7668185"/>
              <a:ext cx="46187" cy="626796"/>
            </a:xfrm>
            <a:custGeom>
              <a:avLst/>
              <a:gdLst/>
              <a:ahLst/>
              <a:cxnLst/>
              <a:rect l="l" t="t" r="r" b="b"/>
              <a:pathLst>
                <a:path w="84074" h="1140967">
                  <a:moveTo>
                    <a:pt x="0" y="1140967"/>
                  </a:moveTo>
                  <a:lnTo>
                    <a:pt x="84074" y="0"/>
                  </a:lnTo>
                </a:path>
              </a:pathLst>
            </a:custGeom>
            <a:ln w="12699">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397" name="object 74"/>
            <p:cNvSpPr/>
            <p:nvPr/>
          </p:nvSpPr>
          <p:spPr>
            <a:xfrm>
              <a:off x="1925988" y="8706056"/>
              <a:ext cx="0" cy="287933"/>
            </a:xfrm>
            <a:custGeom>
              <a:avLst/>
              <a:gdLst/>
              <a:ahLst/>
              <a:cxnLst/>
              <a:rect l="l" t="t" r="r" b="b"/>
              <a:pathLst>
                <a:path h="524128">
                  <a:moveTo>
                    <a:pt x="0" y="0"/>
                  </a:moveTo>
                  <a:lnTo>
                    <a:pt x="0" y="524128"/>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398" name="object 75"/>
            <p:cNvSpPr/>
            <p:nvPr/>
          </p:nvSpPr>
          <p:spPr>
            <a:xfrm>
              <a:off x="2757974" y="8701033"/>
              <a:ext cx="0" cy="287863"/>
            </a:xfrm>
            <a:custGeom>
              <a:avLst/>
              <a:gdLst/>
              <a:ahLst/>
              <a:cxnLst/>
              <a:rect l="l" t="t" r="r" b="b"/>
              <a:pathLst>
                <a:path h="524001">
                  <a:moveTo>
                    <a:pt x="0" y="0"/>
                  </a:moveTo>
                  <a:lnTo>
                    <a:pt x="0" y="524001"/>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399" name="object 76"/>
            <p:cNvSpPr/>
            <p:nvPr/>
          </p:nvSpPr>
          <p:spPr>
            <a:xfrm>
              <a:off x="1925988" y="8701033"/>
              <a:ext cx="831986" cy="292957"/>
            </a:xfrm>
            <a:custGeom>
              <a:avLst/>
              <a:gdLst/>
              <a:ahLst/>
              <a:cxnLst/>
              <a:rect l="l" t="t" r="r" b="b"/>
              <a:pathLst>
                <a:path w="1514475" h="533273">
                  <a:moveTo>
                    <a:pt x="1514475" y="0"/>
                  </a:moveTo>
                  <a:lnTo>
                    <a:pt x="0" y="533273"/>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400" name="object 77"/>
            <p:cNvSpPr/>
            <p:nvPr/>
          </p:nvSpPr>
          <p:spPr>
            <a:xfrm>
              <a:off x="1925988" y="8706056"/>
              <a:ext cx="833590" cy="287933"/>
            </a:xfrm>
            <a:custGeom>
              <a:avLst/>
              <a:gdLst/>
              <a:ahLst/>
              <a:cxnLst/>
              <a:rect l="l" t="t" r="r" b="b"/>
              <a:pathLst>
                <a:path w="1517396" h="524128">
                  <a:moveTo>
                    <a:pt x="1517395" y="524128"/>
                  </a:moveTo>
                  <a:lnTo>
                    <a:pt x="0" y="0"/>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401" name="object 78"/>
            <p:cNvSpPr txBox="1"/>
            <p:nvPr/>
          </p:nvSpPr>
          <p:spPr>
            <a:xfrm>
              <a:off x="1667865" y="7334869"/>
              <a:ext cx="322191" cy="184666"/>
            </a:xfrm>
            <a:prstGeom prst="rect">
              <a:avLst/>
            </a:prstGeom>
          </p:spPr>
          <p:txBody>
            <a:bodyPr vert="horz" wrap="square" lIns="0" tIns="0" rIns="0" bIns="0" rtlCol="0">
              <a:noAutofit/>
            </a:bodyPr>
            <a:lstStyle/>
            <a:p>
              <a:pPr marL="12700">
                <a:lnSpc>
                  <a:spcPct val="100000"/>
                </a:lnSpc>
              </a:pPr>
              <a:r>
                <a:rPr lang="en-US" sz="1200" b="1" spc="165" dirty="0" smtClean="0">
                  <a:solidFill>
                    <a:srgbClr val="003593"/>
                  </a:solidFill>
                  <a:latin typeface="Huawei Sans" panose="020C0503030203020204" pitchFamily="34" charset="0"/>
                  <a:ea typeface="方正兰亭黑简体" panose="02000000000000000000" pitchFamily="2" charset="-122"/>
                  <a:cs typeface="Microsoft JhengHei"/>
                </a:rPr>
                <a:t>…</a:t>
              </a:r>
              <a:endParaRPr sz="1200" dirty="0">
                <a:solidFill>
                  <a:srgbClr val="003593"/>
                </a:solidFill>
                <a:latin typeface="Huawei Sans" panose="020C0503030203020204" pitchFamily="34" charset="0"/>
                <a:ea typeface="方正兰亭黑简体" panose="02000000000000000000" pitchFamily="2" charset="-122"/>
                <a:cs typeface="Microsoft JhengHei"/>
              </a:endParaRPr>
            </a:p>
          </p:txBody>
        </p:sp>
        <p:sp>
          <p:nvSpPr>
            <p:cNvPr id="403" name="object 80"/>
            <p:cNvSpPr/>
            <p:nvPr/>
          </p:nvSpPr>
          <p:spPr>
            <a:xfrm>
              <a:off x="1896504" y="8393146"/>
              <a:ext cx="72090" cy="34466"/>
            </a:xfrm>
            <a:custGeom>
              <a:avLst/>
              <a:gdLst/>
              <a:ahLst/>
              <a:cxnLst/>
              <a:rect l="l" t="t" r="r" b="b"/>
              <a:pathLst>
                <a:path w="131225" h="62738">
                  <a:moveTo>
                    <a:pt x="92911" y="0"/>
                  </a:moveTo>
                  <a:lnTo>
                    <a:pt x="20815" y="15"/>
                  </a:lnTo>
                  <a:lnTo>
                    <a:pt x="9869" y="3590"/>
                  </a:lnTo>
                  <a:lnTo>
                    <a:pt x="2191" y="13647"/>
                  </a:lnTo>
                  <a:lnTo>
                    <a:pt x="0" y="30508"/>
                  </a:lnTo>
                  <a:lnTo>
                    <a:pt x="8078" y="41429"/>
                  </a:lnTo>
                  <a:lnTo>
                    <a:pt x="21664" y="45847"/>
                  </a:lnTo>
                  <a:lnTo>
                    <a:pt x="97995" y="47496"/>
                  </a:lnTo>
                  <a:lnTo>
                    <a:pt x="110036" y="54548"/>
                  </a:lnTo>
                  <a:lnTo>
                    <a:pt x="122469" y="61671"/>
                  </a:lnTo>
                  <a:lnTo>
                    <a:pt x="130376" y="62738"/>
                  </a:lnTo>
                  <a:lnTo>
                    <a:pt x="131198" y="60474"/>
                  </a:lnTo>
                  <a:lnTo>
                    <a:pt x="131225" y="50735"/>
                  </a:lnTo>
                  <a:lnTo>
                    <a:pt x="128831" y="37029"/>
                  </a:lnTo>
                  <a:lnTo>
                    <a:pt x="124096" y="22437"/>
                  </a:lnTo>
                  <a:lnTo>
                    <a:pt x="117104" y="10042"/>
                  </a:lnTo>
                  <a:lnTo>
                    <a:pt x="106054" y="2750"/>
                  </a:lnTo>
                  <a:lnTo>
                    <a:pt x="92911"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04" name="object 81"/>
            <p:cNvSpPr/>
            <p:nvPr/>
          </p:nvSpPr>
          <p:spPr>
            <a:xfrm>
              <a:off x="1884218" y="8421682"/>
              <a:ext cx="71882" cy="34465"/>
            </a:xfrm>
            <a:custGeom>
              <a:avLst/>
              <a:gdLst/>
              <a:ahLst/>
              <a:cxnLst/>
              <a:rect l="l" t="t" r="r" b="b"/>
              <a:pathLst>
                <a:path w="130847" h="62737">
                  <a:moveTo>
                    <a:pt x="470" y="0"/>
                  </a:moveTo>
                  <a:lnTo>
                    <a:pt x="0" y="1589"/>
                  </a:lnTo>
                  <a:lnTo>
                    <a:pt x="314" y="10666"/>
                  </a:lnTo>
                  <a:lnTo>
                    <a:pt x="2767" y="24351"/>
                  </a:lnTo>
                  <a:lnTo>
                    <a:pt x="7271" y="39432"/>
                  </a:lnTo>
                  <a:lnTo>
                    <a:pt x="13742" y="52695"/>
                  </a:lnTo>
                  <a:lnTo>
                    <a:pt x="24792" y="59987"/>
                  </a:lnTo>
                  <a:lnTo>
                    <a:pt x="37935" y="62737"/>
                  </a:lnTo>
                  <a:lnTo>
                    <a:pt x="110023" y="62722"/>
                  </a:lnTo>
                  <a:lnTo>
                    <a:pt x="120921" y="59147"/>
                  </a:lnTo>
                  <a:lnTo>
                    <a:pt x="128628" y="49090"/>
                  </a:lnTo>
                  <a:lnTo>
                    <a:pt x="130847" y="32229"/>
                  </a:lnTo>
                  <a:lnTo>
                    <a:pt x="122768" y="21308"/>
                  </a:lnTo>
                  <a:lnTo>
                    <a:pt x="109182" y="16890"/>
                  </a:lnTo>
                  <a:lnTo>
                    <a:pt x="32852" y="15241"/>
                  </a:lnTo>
                  <a:lnTo>
                    <a:pt x="20810" y="8189"/>
                  </a:lnTo>
                  <a:lnTo>
                    <a:pt x="8377" y="1066"/>
                  </a:lnTo>
                  <a:lnTo>
                    <a:pt x="470"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05" name="object 82"/>
            <p:cNvSpPr/>
            <p:nvPr/>
          </p:nvSpPr>
          <p:spPr>
            <a:xfrm>
              <a:off x="1917685" y="8294844"/>
              <a:ext cx="19880" cy="90279"/>
            </a:xfrm>
            <a:custGeom>
              <a:avLst/>
              <a:gdLst/>
              <a:ahLst/>
              <a:cxnLst/>
              <a:rect l="l" t="t" r="r" b="b"/>
              <a:pathLst>
                <a:path w="36187" h="164336">
                  <a:moveTo>
                    <a:pt x="17814" y="0"/>
                  </a:moveTo>
                  <a:lnTo>
                    <a:pt x="5322" y="5535"/>
                  </a:lnTo>
                  <a:lnTo>
                    <a:pt x="0" y="18159"/>
                  </a:lnTo>
                  <a:lnTo>
                    <a:pt x="0" y="146420"/>
                  </a:lnTo>
                  <a:lnTo>
                    <a:pt x="5437" y="158979"/>
                  </a:lnTo>
                  <a:lnTo>
                    <a:pt x="18033" y="164336"/>
                  </a:lnTo>
                  <a:lnTo>
                    <a:pt x="18255" y="164335"/>
                  </a:lnTo>
                  <a:lnTo>
                    <a:pt x="30424" y="158863"/>
                  </a:lnTo>
                  <a:lnTo>
                    <a:pt x="36140" y="146420"/>
                  </a:lnTo>
                  <a:lnTo>
                    <a:pt x="36187" y="17667"/>
                  </a:lnTo>
                  <a:lnTo>
                    <a:pt x="30582" y="5290"/>
                  </a:lnTo>
                  <a:lnTo>
                    <a:pt x="17814"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06" name="object 83"/>
            <p:cNvSpPr/>
            <p:nvPr/>
          </p:nvSpPr>
          <p:spPr>
            <a:xfrm>
              <a:off x="1917685" y="8463473"/>
              <a:ext cx="19880" cy="90279"/>
            </a:xfrm>
            <a:custGeom>
              <a:avLst/>
              <a:gdLst/>
              <a:ahLst/>
              <a:cxnLst/>
              <a:rect l="l" t="t" r="r" b="b"/>
              <a:pathLst>
                <a:path w="36187" h="164336">
                  <a:moveTo>
                    <a:pt x="17814" y="0"/>
                  </a:moveTo>
                  <a:lnTo>
                    <a:pt x="5322" y="5535"/>
                  </a:lnTo>
                  <a:lnTo>
                    <a:pt x="0" y="18159"/>
                  </a:lnTo>
                  <a:lnTo>
                    <a:pt x="1" y="146394"/>
                  </a:lnTo>
                  <a:lnTo>
                    <a:pt x="5472" y="158951"/>
                  </a:lnTo>
                  <a:lnTo>
                    <a:pt x="18033" y="164336"/>
                  </a:lnTo>
                  <a:lnTo>
                    <a:pt x="18356" y="164333"/>
                  </a:lnTo>
                  <a:lnTo>
                    <a:pt x="30457" y="158764"/>
                  </a:lnTo>
                  <a:lnTo>
                    <a:pt x="36095" y="146394"/>
                  </a:lnTo>
                  <a:lnTo>
                    <a:pt x="36187" y="17667"/>
                  </a:lnTo>
                  <a:lnTo>
                    <a:pt x="30582" y="5290"/>
                  </a:lnTo>
                  <a:lnTo>
                    <a:pt x="17814"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07" name="object 84"/>
            <p:cNvSpPr/>
            <p:nvPr/>
          </p:nvSpPr>
          <p:spPr>
            <a:xfrm>
              <a:off x="1953546" y="8359838"/>
              <a:ext cx="57070" cy="30586"/>
            </a:xfrm>
            <a:custGeom>
              <a:avLst/>
              <a:gdLst/>
              <a:ahLst/>
              <a:cxnLst/>
              <a:rect l="l" t="t" r="r" b="b"/>
              <a:pathLst>
                <a:path w="103886" h="55677">
                  <a:moveTo>
                    <a:pt x="79768" y="0"/>
                  </a:moveTo>
                  <a:lnTo>
                    <a:pt x="30857" y="13801"/>
                  </a:lnTo>
                  <a:lnTo>
                    <a:pt x="4826" y="33960"/>
                  </a:lnTo>
                  <a:lnTo>
                    <a:pt x="5" y="38780"/>
                  </a:lnTo>
                  <a:lnTo>
                    <a:pt x="0" y="47295"/>
                  </a:lnTo>
                  <a:lnTo>
                    <a:pt x="5968" y="52121"/>
                  </a:lnTo>
                  <a:lnTo>
                    <a:pt x="8382" y="54534"/>
                  </a:lnTo>
                  <a:lnTo>
                    <a:pt x="12065" y="55677"/>
                  </a:lnTo>
                  <a:lnTo>
                    <a:pt x="18034" y="55677"/>
                  </a:lnTo>
                  <a:lnTo>
                    <a:pt x="21717" y="54534"/>
                  </a:lnTo>
                  <a:lnTo>
                    <a:pt x="26099" y="49926"/>
                  </a:lnTo>
                  <a:lnTo>
                    <a:pt x="30874" y="45372"/>
                  </a:lnTo>
                  <a:lnTo>
                    <a:pt x="39756" y="38780"/>
                  </a:lnTo>
                  <a:lnTo>
                    <a:pt x="52581" y="32144"/>
                  </a:lnTo>
                  <a:lnTo>
                    <a:pt x="69186" y="27459"/>
                  </a:lnTo>
                  <a:lnTo>
                    <a:pt x="89408" y="26721"/>
                  </a:lnTo>
                  <a:lnTo>
                    <a:pt x="98155" y="26721"/>
                  </a:lnTo>
                  <a:lnTo>
                    <a:pt x="103886" y="21895"/>
                  </a:lnTo>
                  <a:lnTo>
                    <a:pt x="103867" y="11233"/>
                  </a:lnTo>
                  <a:lnTo>
                    <a:pt x="97500" y="3445"/>
                  </a:lnTo>
                  <a:lnTo>
                    <a:pt x="79768" y="0"/>
                  </a:lnTo>
                  <a:close/>
                </a:path>
                <a:path w="103886" h="55677">
                  <a:moveTo>
                    <a:pt x="98155" y="26721"/>
                  </a:moveTo>
                  <a:lnTo>
                    <a:pt x="89408" y="26721"/>
                  </a:lnTo>
                  <a:lnTo>
                    <a:pt x="96647" y="27991"/>
                  </a:lnTo>
                  <a:lnTo>
                    <a:pt x="98155" y="26721"/>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08" name="object 85"/>
            <p:cNvSpPr/>
            <p:nvPr/>
          </p:nvSpPr>
          <p:spPr>
            <a:xfrm>
              <a:off x="1844011" y="8457472"/>
              <a:ext cx="57070" cy="31256"/>
            </a:xfrm>
            <a:custGeom>
              <a:avLst/>
              <a:gdLst/>
              <a:ahLst/>
              <a:cxnLst/>
              <a:rect l="l" t="t" r="r" b="b"/>
              <a:pathLst>
                <a:path w="103886" h="56896">
                  <a:moveTo>
                    <a:pt x="92963" y="0"/>
                  </a:moveTo>
                  <a:lnTo>
                    <a:pt x="84581" y="0"/>
                  </a:lnTo>
                  <a:lnTo>
                    <a:pt x="79103" y="6803"/>
                  </a:lnTo>
                  <a:lnTo>
                    <a:pt x="74526" y="11060"/>
                  </a:lnTo>
                  <a:lnTo>
                    <a:pt x="65720" y="17488"/>
                  </a:lnTo>
                  <a:lnTo>
                    <a:pt x="52853" y="24131"/>
                  </a:lnTo>
                  <a:lnTo>
                    <a:pt x="36096" y="29029"/>
                  </a:lnTo>
                  <a:lnTo>
                    <a:pt x="15620" y="30225"/>
                  </a:lnTo>
                  <a:lnTo>
                    <a:pt x="8381" y="30225"/>
                  </a:lnTo>
                  <a:lnTo>
                    <a:pt x="2412" y="35051"/>
                  </a:lnTo>
                  <a:lnTo>
                    <a:pt x="1143" y="42290"/>
                  </a:lnTo>
                  <a:lnTo>
                    <a:pt x="0" y="49656"/>
                  </a:lnTo>
                  <a:lnTo>
                    <a:pt x="5968" y="56896"/>
                  </a:lnTo>
                  <a:lnTo>
                    <a:pt x="21717" y="56896"/>
                  </a:lnTo>
                  <a:lnTo>
                    <a:pt x="35302" y="56021"/>
                  </a:lnTo>
                  <a:lnTo>
                    <a:pt x="82210" y="37982"/>
                  </a:lnTo>
                  <a:lnTo>
                    <a:pt x="99060" y="22986"/>
                  </a:lnTo>
                  <a:lnTo>
                    <a:pt x="103886" y="18160"/>
                  </a:lnTo>
                  <a:lnTo>
                    <a:pt x="103886" y="9778"/>
                  </a:lnTo>
                  <a:lnTo>
                    <a:pt x="97789" y="4952"/>
                  </a:lnTo>
                  <a:lnTo>
                    <a:pt x="92963"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09" name="object 86"/>
            <p:cNvSpPr txBox="1"/>
            <p:nvPr/>
          </p:nvSpPr>
          <p:spPr>
            <a:xfrm>
              <a:off x="1854545" y="8619527"/>
              <a:ext cx="201534" cy="10772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cs typeface="Huawei Sans" panose="020C0503030203020204" pitchFamily="34" charset="0"/>
                </a:rPr>
                <a:t>B</a:t>
              </a:r>
              <a:r>
                <a:rPr sz="700" spc="-30" dirty="0">
                  <a:latin typeface="Huawei Sans" panose="020C0503030203020204" pitchFamily="34" charset="0"/>
                  <a:cs typeface="Huawei Sans" panose="020C0503030203020204" pitchFamily="34" charset="0"/>
                </a:rPr>
                <a:t>S</a:t>
              </a:r>
              <a:r>
                <a:rPr sz="700" spc="0" dirty="0">
                  <a:latin typeface="Huawei Sans" panose="020C0503030203020204" pitchFamily="34" charset="0"/>
                  <a:cs typeface="Huawei Sans" panose="020C0503030203020204" pitchFamily="34" charset="0"/>
                </a:rPr>
                <a:t>F</a:t>
              </a:r>
              <a:endParaRPr sz="700" dirty="0">
                <a:latin typeface="Huawei Sans" panose="020C0503030203020204" pitchFamily="34" charset="0"/>
                <a:cs typeface="Huawei Sans" panose="020C0503030203020204" pitchFamily="34" charset="0"/>
              </a:endParaRPr>
            </a:p>
          </p:txBody>
        </p:sp>
        <p:sp>
          <p:nvSpPr>
            <p:cNvPr id="411" name="object 88"/>
            <p:cNvSpPr/>
            <p:nvPr/>
          </p:nvSpPr>
          <p:spPr>
            <a:xfrm>
              <a:off x="2710964" y="8393146"/>
              <a:ext cx="72101" cy="34466"/>
            </a:xfrm>
            <a:custGeom>
              <a:avLst/>
              <a:gdLst/>
              <a:ahLst/>
              <a:cxnLst/>
              <a:rect l="l" t="t" r="r" b="b"/>
              <a:pathLst>
                <a:path w="131247" h="62738">
                  <a:moveTo>
                    <a:pt x="92938" y="0"/>
                  </a:moveTo>
                  <a:lnTo>
                    <a:pt x="20861" y="10"/>
                  </a:lnTo>
                  <a:lnTo>
                    <a:pt x="9935" y="3534"/>
                  </a:lnTo>
                  <a:lnTo>
                    <a:pt x="2226" y="13572"/>
                  </a:lnTo>
                  <a:lnTo>
                    <a:pt x="0" y="30436"/>
                  </a:lnTo>
                  <a:lnTo>
                    <a:pt x="8045" y="41406"/>
                  </a:lnTo>
                  <a:lnTo>
                    <a:pt x="21564" y="45847"/>
                  </a:lnTo>
                  <a:lnTo>
                    <a:pt x="98022" y="47496"/>
                  </a:lnTo>
                  <a:lnTo>
                    <a:pt x="110063" y="54548"/>
                  </a:lnTo>
                  <a:lnTo>
                    <a:pt x="122496" y="61671"/>
                  </a:lnTo>
                  <a:lnTo>
                    <a:pt x="130403" y="62738"/>
                  </a:lnTo>
                  <a:lnTo>
                    <a:pt x="131227" y="60460"/>
                  </a:lnTo>
                  <a:lnTo>
                    <a:pt x="131247" y="50716"/>
                  </a:lnTo>
                  <a:lnTo>
                    <a:pt x="128840" y="37013"/>
                  </a:lnTo>
                  <a:lnTo>
                    <a:pt x="124082" y="22430"/>
                  </a:lnTo>
                  <a:lnTo>
                    <a:pt x="117050" y="10042"/>
                  </a:lnTo>
                  <a:lnTo>
                    <a:pt x="105995" y="2750"/>
                  </a:lnTo>
                  <a:lnTo>
                    <a:pt x="92938"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12" name="object 89"/>
            <p:cNvSpPr/>
            <p:nvPr/>
          </p:nvSpPr>
          <p:spPr>
            <a:xfrm>
              <a:off x="2698689" y="8421682"/>
              <a:ext cx="71883" cy="34465"/>
            </a:xfrm>
            <a:custGeom>
              <a:avLst/>
              <a:gdLst/>
              <a:ahLst/>
              <a:cxnLst/>
              <a:rect l="l" t="t" r="r" b="b"/>
              <a:pathLst>
                <a:path w="130850" h="62737">
                  <a:moveTo>
                    <a:pt x="473" y="0"/>
                  </a:moveTo>
                  <a:lnTo>
                    <a:pt x="0" y="1612"/>
                  </a:lnTo>
                  <a:lnTo>
                    <a:pt x="322" y="10703"/>
                  </a:lnTo>
                  <a:lnTo>
                    <a:pt x="2779" y="24389"/>
                  </a:lnTo>
                  <a:lnTo>
                    <a:pt x="7287" y="39471"/>
                  </a:lnTo>
                  <a:lnTo>
                    <a:pt x="13760" y="52748"/>
                  </a:lnTo>
                  <a:lnTo>
                    <a:pt x="24826" y="60003"/>
                  </a:lnTo>
                  <a:lnTo>
                    <a:pt x="37938" y="62737"/>
                  </a:lnTo>
                  <a:lnTo>
                    <a:pt x="110026" y="62722"/>
                  </a:lnTo>
                  <a:lnTo>
                    <a:pt x="120924" y="59147"/>
                  </a:lnTo>
                  <a:lnTo>
                    <a:pt x="128631" y="49090"/>
                  </a:lnTo>
                  <a:lnTo>
                    <a:pt x="130850" y="32229"/>
                  </a:lnTo>
                  <a:lnTo>
                    <a:pt x="122772" y="21308"/>
                  </a:lnTo>
                  <a:lnTo>
                    <a:pt x="109185" y="16890"/>
                  </a:lnTo>
                  <a:lnTo>
                    <a:pt x="32855" y="15241"/>
                  </a:lnTo>
                  <a:lnTo>
                    <a:pt x="20813" y="8189"/>
                  </a:lnTo>
                  <a:lnTo>
                    <a:pt x="8380" y="1066"/>
                  </a:lnTo>
                  <a:lnTo>
                    <a:pt x="473"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13" name="object 90"/>
            <p:cNvSpPr/>
            <p:nvPr/>
          </p:nvSpPr>
          <p:spPr>
            <a:xfrm>
              <a:off x="2732090" y="8294845"/>
              <a:ext cx="19948" cy="90278"/>
            </a:xfrm>
            <a:custGeom>
              <a:avLst/>
              <a:gdLst/>
              <a:ahLst/>
              <a:cxnLst/>
              <a:rect l="l" t="t" r="r" b="b"/>
              <a:pathLst>
                <a:path w="36312" h="164334">
                  <a:moveTo>
                    <a:pt x="17841" y="0"/>
                  </a:moveTo>
                  <a:lnTo>
                    <a:pt x="5351" y="5568"/>
                  </a:lnTo>
                  <a:lnTo>
                    <a:pt x="0" y="18157"/>
                  </a:lnTo>
                  <a:lnTo>
                    <a:pt x="1" y="146520"/>
                  </a:lnTo>
                  <a:lnTo>
                    <a:pt x="5536" y="159012"/>
                  </a:lnTo>
                  <a:lnTo>
                    <a:pt x="18161" y="164334"/>
                  </a:lnTo>
                  <a:lnTo>
                    <a:pt x="18379" y="164333"/>
                  </a:lnTo>
                  <a:lnTo>
                    <a:pt x="30456" y="158862"/>
                  </a:lnTo>
                  <a:lnTo>
                    <a:pt x="36219" y="146520"/>
                  </a:lnTo>
                  <a:lnTo>
                    <a:pt x="36312" y="17586"/>
                  </a:lnTo>
                  <a:lnTo>
                    <a:pt x="30619" y="5261"/>
                  </a:lnTo>
                  <a:lnTo>
                    <a:pt x="17841"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14" name="object 91"/>
            <p:cNvSpPr/>
            <p:nvPr/>
          </p:nvSpPr>
          <p:spPr>
            <a:xfrm>
              <a:off x="2732090" y="8463474"/>
              <a:ext cx="19954" cy="90278"/>
            </a:xfrm>
            <a:custGeom>
              <a:avLst/>
              <a:gdLst/>
              <a:ahLst/>
              <a:cxnLst/>
              <a:rect l="l" t="t" r="r" b="b"/>
              <a:pathLst>
                <a:path w="36322" h="164334">
                  <a:moveTo>
                    <a:pt x="17841" y="0"/>
                  </a:moveTo>
                  <a:lnTo>
                    <a:pt x="5351" y="5568"/>
                  </a:lnTo>
                  <a:lnTo>
                    <a:pt x="0" y="18157"/>
                  </a:lnTo>
                  <a:lnTo>
                    <a:pt x="3" y="146493"/>
                  </a:lnTo>
                  <a:lnTo>
                    <a:pt x="5571" y="158983"/>
                  </a:lnTo>
                  <a:lnTo>
                    <a:pt x="18161" y="164334"/>
                  </a:lnTo>
                  <a:lnTo>
                    <a:pt x="18479" y="164331"/>
                  </a:lnTo>
                  <a:lnTo>
                    <a:pt x="30489" y="158763"/>
                  </a:lnTo>
                  <a:lnTo>
                    <a:pt x="36322" y="146173"/>
                  </a:lnTo>
                  <a:lnTo>
                    <a:pt x="36312" y="17586"/>
                  </a:lnTo>
                  <a:lnTo>
                    <a:pt x="30619" y="5261"/>
                  </a:lnTo>
                  <a:lnTo>
                    <a:pt x="17841"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15" name="object 92"/>
            <p:cNvSpPr/>
            <p:nvPr/>
          </p:nvSpPr>
          <p:spPr>
            <a:xfrm>
              <a:off x="2767950" y="8359838"/>
              <a:ext cx="57140" cy="30586"/>
            </a:xfrm>
            <a:custGeom>
              <a:avLst/>
              <a:gdLst/>
              <a:ahLst/>
              <a:cxnLst/>
              <a:rect l="l" t="t" r="r" b="b"/>
              <a:pathLst>
                <a:path w="104012" h="55677">
                  <a:moveTo>
                    <a:pt x="79794" y="0"/>
                  </a:moveTo>
                  <a:lnTo>
                    <a:pt x="30952" y="13801"/>
                  </a:lnTo>
                  <a:lnTo>
                    <a:pt x="4825" y="33960"/>
                  </a:lnTo>
                  <a:lnTo>
                    <a:pt x="0" y="38786"/>
                  </a:lnTo>
                  <a:lnTo>
                    <a:pt x="0" y="47295"/>
                  </a:lnTo>
                  <a:lnTo>
                    <a:pt x="6096" y="52121"/>
                  </a:lnTo>
                  <a:lnTo>
                    <a:pt x="8509" y="54534"/>
                  </a:lnTo>
                  <a:lnTo>
                    <a:pt x="12065" y="55677"/>
                  </a:lnTo>
                  <a:lnTo>
                    <a:pt x="18161" y="55677"/>
                  </a:lnTo>
                  <a:lnTo>
                    <a:pt x="21844" y="54534"/>
                  </a:lnTo>
                  <a:lnTo>
                    <a:pt x="26205" y="49949"/>
                  </a:lnTo>
                  <a:lnTo>
                    <a:pt x="30954" y="45410"/>
                  </a:lnTo>
                  <a:lnTo>
                    <a:pt x="39871" y="38786"/>
                  </a:lnTo>
                  <a:lnTo>
                    <a:pt x="52627" y="32163"/>
                  </a:lnTo>
                  <a:lnTo>
                    <a:pt x="69213" y="27464"/>
                  </a:lnTo>
                  <a:lnTo>
                    <a:pt x="89408" y="26721"/>
                  </a:lnTo>
                  <a:lnTo>
                    <a:pt x="98181" y="26721"/>
                  </a:lnTo>
                  <a:lnTo>
                    <a:pt x="104012" y="21895"/>
                  </a:lnTo>
                  <a:lnTo>
                    <a:pt x="103976" y="11181"/>
                  </a:lnTo>
                  <a:lnTo>
                    <a:pt x="97520" y="3428"/>
                  </a:lnTo>
                  <a:lnTo>
                    <a:pt x="79794" y="0"/>
                  </a:lnTo>
                  <a:close/>
                </a:path>
                <a:path w="104012" h="55677">
                  <a:moveTo>
                    <a:pt x="98181" y="26721"/>
                  </a:moveTo>
                  <a:lnTo>
                    <a:pt x="89408" y="26721"/>
                  </a:lnTo>
                  <a:lnTo>
                    <a:pt x="96647" y="27991"/>
                  </a:lnTo>
                  <a:lnTo>
                    <a:pt x="98181" y="26721"/>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16" name="object 93"/>
            <p:cNvSpPr/>
            <p:nvPr/>
          </p:nvSpPr>
          <p:spPr>
            <a:xfrm>
              <a:off x="2658414" y="8457472"/>
              <a:ext cx="57140" cy="31256"/>
            </a:xfrm>
            <a:custGeom>
              <a:avLst/>
              <a:gdLst/>
              <a:ahLst/>
              <a:cxnLst/>
              <a:rect l="l" t="t" r="r" b="b"/>
              <a:pathLst>
                <a:path w="104012" h="56896">
                  <a:moveTo>
                    <a:pt x="93090" y="0"/>
                  </a:moveTo>
                  <a:lnTo>
                    <a:pt x="84582" y="0"/>
                  </a:lnTo>
                  <a:lnTo>
                    <a:pt x="79126" y="6782"/>
                  </a:lnTo>
                  <a:lnTo>
                    <a:pt x="74594" y="11023"/>
                  </a:lnTo>
                  <a:lnTo>
                    <a:pt x="65829" y="17455"/>
                  </a:lnTo>
                  <a:lnTo>
                    <a:pt x="52991" y="24110"/>
                  </a:lnTo>
                  <a:lnTo>
                    <a:pt x="36243" y="29023"/>
                  </a:lnTo>
                  <a:lnTo>
                    <a:pt x="15748" y="30225"/>
                  </a:lnTo>
                  <a:lnTo>
                    <a:pt x="8509" y="30225"/>
                  </a:lnTo>
                  <a:lnTo>
                    <a:pt x="2412" y="35051"/>
                  </a:lnTo>
                  <a:lnTo>
                    <a:pt x="1270" y="42290"/>
                  </a:lnTo>
                  <a:lnTo>
                    <a:pt x="0" y="49656"/>
                  </a:lnTo>
                  <a:lnTo>
                    <a:pt x="6096" y="56896"/>
                  </a:lnTo>
                  <a:lnTo>
                    <a:pt x="21844" y="56896"/>
                  </a:lnTo>
                  <a:lnTo>
                    <a:pt x="35429" y="56021"/>
                  </a:lnTo>
                  <a:lnTo>
                    <a:pt x="82337" y="37982"/>
                  </a:lnTo>
                  <a:lnTo>
                    <a:pt x="99187" y="22986"/>
                  </a:lnTo>
                  <a:lnTo>
                    <a:pt x="104012" y="18160"/>
                  </a:lnTo>
                  <a:lnTo>
                    <a:pt x="104012" y="9778"/>
                  </a:lnTo>
                  <a:lnTo>
                    <a:pt x="97917" y="4952"/>
                  </a:lnTo>
                  <a:lnTo>
                    <a:pt x="93090"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18" name="object 95"/>
            <p:cNvSpPr/>
            <p:nvPr/>
          </p:nvSpPr>
          <p:spPr>
            <a:xfrm>
              <a:off x="3133449" y="9131293"/>
              <a:ext cx="216560" cy="0"/>
            </a:xfrm>
            <a:custGeom>
              <a:avLst/>
              <a:gdLst/>
              <a:ahLst/>
              <a:cxnLst/>
              <a:rect l="l" t="t" r="r" b="b"/>
              <a:pathLst>
                <a:path w="394208">
                  <a:moveTo>
                    <a:pt x="0" y="0"/>
                  </a:moveTo>
                  <a:lnTo>
                    <a:pt x="394208"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419" name="object 96"/>
            <p:cNvSpPr/>
            <p:nvPr/>
          </p:nvSpPr>
          <p:spPr>
            <a:xfrm>
              <a:off x="3125596" y="9239992"/>
              <a:ext cx="217886" cy="0"/>
            </a:xfrm>
            <a:custGeom>
              <a:avLst/>
              <a:gdLst/>
              <a:ahLst/>
              <a:cxnLst/>
              <a:rect l="l" t="t" r="r" b="b"/>
              <a:pathLst>
                <a:path w="396621">
                  <a:moveTo>
                    <a:pt x="396621" y="0"/>
                  </a:moveTo>
                  <a:lnTo>
                    <a:pt x="0" y="0"/>
                  </a:lnTo>
                </a:path>
              </a:pathLst>
            </a:custGeom>
            <a:ln w="12700">
              <a:solidFill>
                <a:srgbClr val="003593"/>
              </a:solidFill>
            </a:ln>
          </p:spPr>
          <p:txBody>
            <a:bodyPr wrap="square" lIns="0" tIns="0" rIns="0" bIns="0" rtlCol="0">
              <a:noAutofit/>
            </a:bodyPr>
            <a:lstStyle/>
            <a:p>
              <a:endParaRPr>
                <a:latin typeface="Huawei Sans" panose="020C0503030203020204" pitchFamily="34" charset="0"/>
              </a:endParaRPr>
            </a:p>
          </p:txBody>
        </p:sp>
        <p:sp>
          <p:nvSpPr>
            <p:cNvPr id="420" name="object 97"/>
            <p:cNvSpPr txBox="1"/>
            <p:nvPr/>
          </p:nvSpPr>
          <p:spPr>
            <a:xfrm>
              <a:off x="3357748" y="9079682"/>
              <a:ext cx="618969" cy="236860"/>
            </a:xfrm>
            <a:prstGeom prst="rect">
              <a:avLst/>
            </a:prstGeom>
          </p:spPr>
          <p:txBody>
            <a:bodyPr vert="horz" wrap="square" lIns="0" tIns="0" rIns="0" bIns="0" rtlCol="0">
              <a:noAutofit/>
            </a:bodyPr>
            <a:lstStyle/>
            <a:p>
              <a:pPr marL="12700" marR="6350" indent="5715">
                <a:lnSpc>
                  <a:spcPct val="113399"/>
                </a:lnSpc>
              </a:pPr>
              <a:r>
                <a:rPr sz="700" spc="-10" dirty="0" smtClean="0">
                  <a:latin typeface="Huawei Sans" panose="020C0503030203020204" pitchFamily="34" charset="0"/>
                  <a:ea typeface="方正兰亭黑简体" panose="02000000000000000000" pitchFamily="2" charset="-122"/>
                  <a:cs typeface="Huawei Sans"/>
                </a:rPr>
                <a:t>H</a:t>
              </a:r>
              <a:r>
                <a:rPr sz="700" spc="-5" dirty="0" smtClean="0">
                  <a:latin typeface="Huawei Sans" panose="020C0503030203020204" pitchFamily="34" charset="0"/>
                  <a:ea typeface="方正兰亭黑简体" panose="02000000000000000000" pitchFamily="2" charset="-122"/>
                  <a:cs typeface="Huawei Sans"/>
                </a:rPr>
                <a:t>TT</a:t>
              </a:r>
              <a:r>
                <a:rPr sz="700" spc="15" dirty="0" smtClean="0">
                  <a:latin typeface="Huawei Sans" panose="020C0503030203020204" pitchFamily="34" charset="0"/>
                  <a:ea typeface="方正兰亭黑简体" panose="02000000000000000000" pitchFamily="2" charset="-122"/>
                  <a:cs typeface="Huawei Sans"/>
                </a:rPr>
                <a:t>P</a:t>
              </a:r>
              <a:r>
                <a:rPr lang="en-US" sz="700" dirty="0">
                  <a:latin typeface="Huawei Sans" panose="020C0503030203020204" pitchFamily="34" charset="0"/>
                  <a:ea typeface="方正兰亭黑简体" panose="02000000000000000000" pitchFamily="2" charset="-122"/>
                  <a:cs typeface="Huawei Sans"/>
                </a:rPr>
                <a:t> </a:t>
              </a:r>
              <a:r>
                <a:rPr lang="en-US" sz="700" dirty="0" smtClean="0">
                  <a:latin typeface="Huawei Sans" panose="020C0503030203020204" pitchFamily="34" charset="0"/>
                  <a:ea typeface="方正兰亭黑简体" panose="02000000000000000000" pitchFamily="2" charset="-122"/>
                  <a:cs typeface="Huawei Sans"/>
                </a:rPr>
                <a:t>link</a:t>
              </a:r>
            </a:p>
            <a:p>
              <a:pPr marL="12700" marR="6350" indent="5715">
                <a:lnSpc>
                  <a:spcPct val="113399"/>
                </a:lnSpc>
              </a:pPr>
              <a:r>
                <a:rPr sz="700" spc="25" dirty="0" smtClean="0">
                  <a:latin typeface="Huawei Sans" panose="020C0503030203020204" pitchFamily="34" charset="0"/>
                  <a:ea typeface="方正兰亭黑简体" panose="02000000000000000000" pitchFamily="2" charset="-122"/>
                  <a:cs typeface="Huawei Sans"/>
                </a:rPr>
                <a:t>D</a:t>
              </a:r>
              <a:r>
                <a:rPr sz="700" spc="-15" dirty="0" smtClean="0">
                  <a:latin typeface="Huawei Sans" panose="020C0503030203020204" pitchFamily="34" charset="0"/>
                  <a:ea typeface="方正兰亭黑简体" panose="02000000000000000000" pitchFamily="2" charset="-122"/>
                  <a:cs typeface="Huawei Sans"/>
                </a:rPr>
                <a:t>i</a:t>
              </a:r>
              <a:r>
                <a:rPr sz="700" spc="10" dirty="0" smtClean="0">
                  <a:latin typeface="Huawei Sans" panose="020C0503030203020204" pitchFamily="34" charset="0"/>
                  <a:ea typeface="方正兰亭黑简体" panose="02000000000000000000" pitchFamily="2" charset="-122"/>
                  <a:cs typeface="Huawei Sans"/>
                </a:rPr>
                <a:t>a</a:t>
              </a:r>
              <a:r>
                <a:rPr sz="700" spc="-40" dirty="0" smtClean="0">
                  <a:latin typeface="Huawei Sans" panose="020C0503030203020204" pitchFamily="34" charset="0"/>
                  <a:ea typeface="方正兰亭黑简体" panose="02000000000000000000" pitchFamily="2" charset="-122"/>
                  <a:cs typeface="Huawei Sans"/>
                </a:rPr>
                <a:t>m</a:t>
              </a:r>
              <a:r>
                <a:rPr sz="700" spc="-35" dirty="0" smtClean="0">
                  <a:latin typeface="Huawei Sans" panose="020C0503030203020204" pitchFamily="34" charset="0"/>
                  <a:ea typeface="方正兰亭黑简体" panose="02000000000000000000" pitchFamily="2" charset="-122"/>
                  <a:cs typeface="Huawei Sans"/>
                </a:rPr>
                <a:t>e</a:t>
              </a:r>
              <a:r>
                <a:rPr sz="700" spc="10" dirty="0" smtClean="0">
                  <a:latin typeface="Huawei Sans" panose="020C0503030203020204" pitchFamily="34" charset="0"/>
                  <a:ea typeface="方正兰亭黑简体" panose="02000000000000000000" pitchFamily="2" charset="-122"/>
                  <a:cs typeface="Huawei Sans"/>
                </a:rPr>
                <a:t>t</a:t>
              </a:r>
              <a:r>
                <a:rPr sz="700" spc="40" dirty="0" smtClean="0">
                  <a:latin typeface="Huawei Sans" panose="020C0503030203020204" pitchFamily="34" charset="0"/>
                  <a:ea typeface="方正兰亭黑简体" panose="02000000000000000000" pitchFamily="2" charset="-122"/>
                  <a:cs typeface="Huawei Sans"/>
                </a:rPr>
                <a:t>e</a:t>
              </a:r>
              <a:r>
                <a:rPr sz="700" spc="-20" dirty="0" smtClean="0">
                  <a:latin typeface="Huawei Sans" panose="020C0503030203020204" pitchFamily="34" charset="0"/>
                  <a:ea typeface="方正兰亭黑简体" panose="02000000000000000000" pitchFamily="2" charset="-122"/>
                  <a:cs typeface="Huawei Sans"/>
                </a:rPr>
                <a:t>r</a:t>
              </a:r>
              <a:r>
                <a:rPr lang="en-US" sz="700" dirty="0">
                  <a:latin typeface="Huawei Sans" panose="020C0503030203020204" pitchFamily="34" charset="0"/>
                  <a:ea typeface="方正兰亭黑简体" panose="02000000000000000000" pitchFamily="2" charset="-122"/>
                  <a:cs typeface="Huawei Sans"/>
                </a:rPr>
                <a:t> </a:t>
              </a:r>
              <a:r>
                <a:rPr lang="en-US" sz="700" dirty="0" smtClean="0">
                  <a:latin typeface="Huawei Sans" panose="020C0503030203020204" pitchFamily="34" charset="0"/>
                  <a:ea typeface="方正兰亭黑简体" panose="02000000000000000000" pitchFamily="2" charset="-122"/>
                  <a:cs typeface="Huawei Sans"/>
                </a:rPr>
                <a:t>link</a:t>
              </a:r>
              <a:endParaRPr sz="700" dirty="0">
                <a:latin typeface="Huawei Sans" panose="020C0503030203020204" pitchFamily="34" charset="0"/>
                <a:ea typeface="方正兰亭黑简体" panose="02000000000000000000" pitchFamily="2" charset="-122"/>
                <a:cs typeface="方正兰亭黑简体"/>
              </a:endParaRPr>
            </a:p>
          </p:txBody>
        </p:sp>
        <p:sp>
          <p:nvSpPr>
            <p:cNvPr id="421" name="object 98"/>
            <p:cNvSpPr txBox="1"/>
            <p:nvPr/>
          </p:nvSpPr>
          <p:spPr>
            <a:xfrm>
              <a:off x="2656321" y="9289667"/>
              <a:ext cx="200240" cy="10772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cs typeface="Huawei Sans" panose="020C0503030203020204" pitchFamily="34" charset="0"/>
                </a:rPr>
                <a:t>D</a:t>
              </a:r>
              <a:r>
                <a:rPr sz="700" spc="-60" dirty="0">
                  <a:latin typeface="Huawei Sans" panose="020C0503030203020204" pitchFamily="34" charset="0"/>
                  <a:cs typeface="Huawei Sans" panose="020C0503030203020204" pitchFamily="34" charset="0"/>
                </a:rPr>
                <a:t>R</a:t>
              </a:r>
              <a:r>
                <a:rPr sz="700" spc="0" dirty="0">
                  <a:latin typeface="Huawei Sans" panose="020C0503030203020204" pitchFamily="34" charset="0"/>
                  <a:cs typeface="Huawei Sans" panose="020C0503030203020204" pitchFamily="34" charset="0"/>
                </a:rPr>
                <a:t>A</a:t>
              </a:r>
              <a:endParaRPr sz="700" dirty="0">
                <a:latin typeface="Huawei Sans" panose="020C0503030203020204" pitchFamily="34" charset="0"/>
                <a:cs typeface="Huawei Sans" panose="020C0503030203020204" pitchFamily="34" charset="0"/>
              </a:endParaRPr>
            </a:p>
          </p:txBody>
        </p:sp>
        <p:sp>
          <p:nvSpPr>
            <p:cNvPr id="422" name="object 99"/>
            <p:cNvSpPr/>
            <p:nvPr/>
          </p:nvSpPr>
          <p:spPr>
            <a:xfrm>
              <a:off x="2573506" y="8993990"/>
              <a:ext cx="338026" cy="284723"/>
            </a:xfrm>
            <a:custGeom>
              <a:avLst/>
              <a:gdLst/>
              <a:ahLst/>
              <a:cxnLst/>
              <a:rect l="l" t="t" r="r" b="b"/>
              <a:pathLst>
                <a:path w="615314" h="518286">
                  <a:moveTo>
                    <a:pt x="558228" y="0"/>
                  </a:moveTo>
                  <a:lnTo>
                    <a:pt x="50786" y="5"/>
                  </a:lnTo>
                  <a:lnTo>
                    <a:pt x="15623" y="16770"/>
                  </a:lnTo>
                  <a:lnTo>
                    <a:pt x="0" y="57075"/>
                  </a:lnTo>
                  <a:lnTo>
                    <a:pt x="1302" y="477511"/>
                  </a:lnTo>
                  <a:lnTo>
                    <a:pt x="25128" y="510779"/>
                  </a:lnTo>
                  <a:lnTo>
                    <a:pt x="51498" y="518286"/>
                  </a:lnTo>
                  <a:lnTo>
                    <a:pt x="559856" y="518265"/>
                  </a:lnTo>
                  <a:lnTo>
                    <a:pt x="598499" y="502641"/>
                  </a:lnTo>
                  <a:lnTo>
                    <a:pt x="615314" y="465708"/>
                  </a:lnTo>
                  <a:lnTo>
                    <a:pt x="615065" y="51751"/>
                  </a:lnTo>
                  <a:lnTo>
                    <a:pt x="596145" y="14836"/>
                  </a:lnTo>
                  <a:lnTo>
                    <a:pt x="558228" y="0"/>
                  </a:lnTo>
                  <a:close/>
                </a:path>
              </a:pathLst>
            </a:custGeom>
            <a:solidFill>
              <a:srgbClr val="003593"/>
            </a:solidFill>
          </p:spPr>
          <p:txBody>
            <a:bodyPr wrap="square" lIns="0" tIns="0" rIns="0" bIns="0" rtlCol="0">
              <a:noAutofit/>
            </a:bodyPr>
            <a:lstStyle/>
            <a:p>
              <a:endParaRPr>
                <a:latin typeface="Huawei Sans" panose="020C0503030203020204" pitchFamily="34" charset="0"/>
              </a:endParaRPr>
            </a:p>
          </p:txBody>
        </p:sp>
        <p:sp>
          <p:nvSpPr>
            <p:cNvPr id="423" name="object 100"/>
            <p:cNvSpPr/>
            <p:nvPr/>
          </p:nvSpPr>
          <p:spPr>
            <a:xfrm>
              <a:off x="2609227" y="9090248"/>
              <a:ext cx="51465" cy="0"/>
            </a:xfrm>
            <a:custGeom>
              <a:avLst/>
              <a:gdLst/>
              <a:ahLst/>
              <a:cxnLst/>
              <a:rect l="l" t="t" r="r" b="b"/>
              <a:pathLst>
                <a:path w="93682">
                  <a:moveTo>
                    <a:pt x="0" y="0"/>
                  </a:moveTo>
                  <a:lnTo>
                    <a:pt x="93682" y="0"/>
                  </a:lnTo>
                </a:path>
              </a:pathLst>
            </a:custGeom>
            <a:ln w="43510">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24" name="object 101"/>
            <p:cNvSpPr/>
            <p:nvPr/>
          </p:nvSpPr>
          <p:spPr>
            <a:xfrm>
              <a:off x="2665112" y="9063618"/>
              <a:ext cx="211327" cy="53302"/>
            </a:xfrm>
            <a:custGeom>
              <a:avLst/>
              <a:gdLst/>
              <a:ahLst/>
              <a:cxnLst/>
              <a:rect l="l" t="t" r="r" b="b"/>
              <a:pathLst>
                <a:path w="384682" h="97027">
                  <a:moveTo>
                    <a:pt x="337819" y="0"/>
                  </a:moveTo>
                  <a:lnTo>
                    <a:pt x="333247" y="0"/>
                  </a:lnTo>
                  <a:lnTo>
                    <a:pt x="332104" y="2285"/>
                  </a:lnTo>
                  <a:lnTo>
                    <a:pt x="332104" y="27304"/>
                  </a:lnTo>
                  <a:lnTo>
                    <a:pt x="0" y="27304"/>
                  </a:lnTo>
                  <a:lnTo>
                    <a:pt x="0" y="68452"/>
                  </a:lnTo>
                  <a:lnTo>
                    <a:pt x="332104" y="68452"/>
                  </a:lnTo>
                  <a:lnTo>
                    <a:pt x="332104" y="93599"/>
                  </a:lnTo>
                  <a:lnTo>
                    <a:pt x="335533" y="97027"/>
                  </a:lnTo>
                  <a:lnTo>
                    <a:pt x="337819" y="95884"/>
                  </a:lnTo>
                  <a:lnTo>
                    <a:pt x="384682" y="49022"/>
                  </a:lnTo>
                  <a:lnTo>
                    <a:pt x="384682" y="46735"/>
                  </a:lnTo>
                  <a:lnTo>
                    <a:pt x="337819"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25" name="object 102"/>
            <p:cNvSpPr/>
            <p:nvPr/>
          </p:nvSpPr>
          <p:spPr>
            <a:xfrm>
              <a:off x="2825020" y="9182412"/>
              <a:ext cx="51410" cy="0"/>
            </a:xfrm>
            <a:custGeom>
              <a:avLst/>
              <a:gdLst/>
              <a:ahLst/>
              <a:cxnLst/>
              <a:rect l="l" t="t" r="r" b="b"/>
              <a:pathLst>
                <a:path w="93582">
                  <a:moveTo>
                    <a:pt x="0" y="0"/>
                  </a:moveTo>
                  <a:lnTo>
                    <a:pt x="93582" y="0"/>
                  </a:lnTo>
                </a:path>
              </a:pathLst>
            </a:custGeom>
            <a:ln w="43510">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26" name="object 103"/>
            <p:cNvSpPr/>
            <p:nvPr/>
          </p:nvSpPr>
          <p:spPr>
            <a:xfrm>
              <a:off x="2609227" y="9155781"/>
              <a:ext cx="211397" cy="53302"/>
            </a:xfrm>
            <a:custGeom>
              <a:avLst/>
              <a:gdLst/>
              <a:ahLst/>
              <a:cxnLst/>
              <a:rect l="l" t="t" r="r" b="b"/>
              <a:pathLst>
                <a:path w="384810" h="97027">
                  <a:moveTo>
                    <a:pt x="49149" y="0"/>
                  </a:moveTo>
                  <a:lnTo>
                    <a:pt x="46862" y="1142"/>
                  </a:lnTo>
                  <a:lnTo>
                    <a:pt x="1143" y="46862"/>
                  </a:lnTo>
                  <a:lnTo>
                    <a:pt x="0" y="46862"/>
                  </a:lnTo>
                  <a:lnTo>
                    <a:pt x="0" y="49149"/>
                  </a:lnTo>
                  <a:lnTo>
                    <a:pt x="1143" y="51308"/>
                  </a:lnTo>
                  <a:lnTo>
                    <a:pt x="46862" y="97027"/>
                  </a:lnTo>
                  <a:lnTo>
                    <a:pt x="51435" y="97027"/>
                  </a:lnTo>
                  <a:lnTo>
                    <a:pt x="52578" y="94741"/>
                  </a:lnTo>
                  <a:lnTo>
                    <a:pt x="52578" y="69596"/>
                  </a:lnTo>
                  <a:lnTo>
                    <a:pt x="384810" y="69596"/>
                  </a:lnTo>
                  <a:lnTo>
                    <a:pt x="384810" y="28575"/>
                  </a:lnTo>
                  <a:lnTo>
                    <a:pt x="52578" y="28575"/>
                  </a:lnTo>
                  <a:lnTo>
                    <a:pt x="52578" y="3428"/>
                  </a:lnTo>
                  <a:lnTo>
                    <a:pt x="49149"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27" name="object 104"/>
            <p:cNvSpPr/>
            <p:nvPr/>
          </p:nvSpPr>
          <p:spPr>
            <a:xfrm>
              <a:off x="2675716" y="9204085"/>
              <a:ext cx="23205" cy="20069"/>
            </a:xfrm>
            <a:custGeom>
              <a:avLst/>
              <a:gdLst/>
              <a:ahLst/>
              <a:cxnLst/>
              <a:rect l="l" t="t" r="r" b="b"/>
              <a:pathLst>
                <a:path w="42240" h="36532">
                  <a:moveTo>
                    <a:pt x="0" y="18266"/>
                  </a:moveTo>
                  <a:lnTo>
                    <a:pt x="42240" y="18266"/>
                  </a:lnTo>
                </a:path>
              </a:pathLst>
            </a:custGeom>
            <a:ln w="37802">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28" name="object 105"/>
            <p:cNvSpPr/>
            <p:nvPr/>
          </p:nvSpPr>
          <p:spPr>
            <a:xfrm>
              <a:off x="2675716" y="9229125"/>
              <a:ext cx="23205" cy="14424"/>
            </a:xfrm>
            <a:custGeom>
              <a:avLst/>
              <a:gdLst/>
              <a:ahLst/>
              <a:cxnLst/>
              <a:rect l="l" t="t" r="r" b="b"/>
              <a:pathLst>
                <a:path w="42240" h="26258">
                  <a:moveTo>
                    <a:pt x="0" y="13129"/>
                  </a:moveTo>
                  <a:lnTo>
                    <a:pt x="42240" y="13129"/>
                  </a:lnTo>
                </a:path>
              </a:pathLst>
            </a:custGeom>
            <a:ln w="2752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29" name="object 106"/>
            <p:cNvSpPr/>
            <p:nvPr/>
          </p:nvSpPr>
          <p:spPr>
            <a:xfrm>
              <a:off x="2675716" y="9248582"/>
              <a:ext cx="23205" cy="7526"/>
            </a:xfrm>
            <a:custGeom>
              <a:avLst/>
              <a:gdLst/>
              <a:ahLst/>
              <a:cxnLst/>
              <a:rect l="l" t="t" r="r" b="b"/>
              <a:pathLst>
                <a:path w="42240" h="13699">
                  <a:moveTo>
                    <a:pt x="0" y="6849"/>
                  </a:moveTo>
                  <a:lnTo>
                    <a:pt x="42240" y="6849"/>
                  </a:lnTo>
                </a:path>
              </a:pathLst>
            </a:custGeom>
            <a:ln w="14969">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30" name="object 107"/>
            <p:cNvSpPr/>
            <p:nvPr/>
          </p:nvSpPr>
          <p:spPr>
            <a:xfrm>
              <a:off x="2660716" y="9016524"/>
              <a:ext cx="37606" cy="183141"/>
            </a:xfrm>
            <a:custGeom>
              <a:avLst/>
              <a:gdLst/>
              <a:ahLst/>
              <a:cxnLst/>
              <a:rect l="l" t="t" r="r" b="b"/>
              <a:pathLst>
                <a:path w="68453" h="333375">
                  <a:moveTo>
                    <a:pt x="68453" y="52577"/>
                  </a:moveTo>
                  <a:lnTo>
                    <a:pt x="27305" y="52577"/>
                  </a:lnTo>
                  <a:lnTo>
                    <a:pt x="27305" y="333375"/>
                  </a:lnTo>
                  <a:lnTo>
                    <a:pt x="68453" y="333375"/>
                  </a:lnTo>
                  <a:lnTo>
                    <a:pt x="68453" y="52577"/>
                  </a:lnTo>
                  <a:close/>
                </a:path>
                <a:path w="68453" h="333375">
                  <a:moveTo>
                    <a:pt x="50165" y="0"/>
                  </a:moveTo>
                  <a:lnTo>
                    <a:pt x="46736" y="0"/>
                  </a:lnTo>
                  <a:lnTo>
                    <a:pt x="0" y="46862"/>
                  </a:lnTo>
                  <a:lnTo>
                    <a:pt x="0" y="51434"/>
                  </a:lnTo>
                  <a:lnTo>
                    <a:pt x="2286" y="52577"/>
                  </a:lnTo>
                  <a:lnTo>
                    <a:pt x="93599" y="52577"/>
                  </a:lnTo>
                  <a:lnTo>
                    <a:pt x="97028" y="49149"/>
                  </a:lnTo>
                  <a:lnTo>
                    <a:pt x="95885" y="46862"/>
                  </a:lnTo>
                  <a:lnTo>
                    <a:pt x="50165" y="1143"/>
                  </a:lnTo>
                  <a:lnTo>
                    <a:pt x="50165"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31" name="object 108"/>
            <p:cNvSpPr/>
            <p:nvPr/>
          </p:nvSpPr>
          <p:spPr>
            <a:xfrm>
              <a:off x="2778624" y="9047874"/>
              <a:ext cx="23205" cy="20069"/>
            </a:xfrm>
            <a:custGeom>
              <a:avLst/>
              <a:gdLst/>
              <a:ahLst/>
              <a:cxnLst/>
              <a:rect l="l" t="t" r="r" b="b"/>
              <a:pathLst>
                <a:path w="42240" h="36532">
                  <a:moveTo>
                    <a:pt x="0" y="18266"/>
                  </a:moveTo>
                  <a:lnTo>
                    <a:pt x="42240" y="18266"/>
                  </a:lnTo>
                </a:path>
              </a:pathLst>
            </a:custGeom>
            <a:ln w="37802">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32" name="object 109"/>
            <p:cNvSpPr/>
            <p:nvPr/>
          </p:nvSpPr>
          <p:spPr>
            <a:xfrm>
              <a:off x="2778624" y="9028472"/>
              <a:ext cx="23205" cy="14424"/>
            </a:xfrm>
            <a:custGeom>
              <a:avLst/>
              <a:gdLst/>
              <a:ahLst/>
              <a:cxnLst/>
              <a:rect l="l" t="t" r="r" b="b"/>
              <a:pathLst>
                <a:path w="42240" h="26258">
                  <a:moveTo>
                    <a:pt x="0" y="13129"/>
                  </a:moveTo>
                  <a:lnTo>
                    <a:pt x="42240" y="13129"/>
                  </a:lnTo>
                </a:path>
              </a:pathLst>
            </a:custGeom>
            <a:ln w="27528">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33" name="object 110"/>
            <p:cNvSpPr/>
            <p:nvPr/>
          </p:nvSpPr>
          <p:spPr>
            <a:xfrm>
              <a:off x="2778624" y="9016534"/>
              <a:ext cx="23205" cy="7526"/>
            </a:xfrm>
            <a:custGeom>
              <a:avLst/>
              <a:gdLst/>
              <a:ahLst/>
              <a:cxnLst/>
              <a:rect l="l" t="t" r="r" b="b"/>
              <a:pathLst>
                <a:path w="42240" h="13699">
                  <a:moveTo>
                    <a:pt x="0" y="6849"/>
                  </a:moveTo>
                  <a:lnTo>
                    <a:pt x="42240" y="6849"/>
                  </a:lnTo>
                </a:path>
              </a:pathLst>
            </a:custGeom>
            <a:ln w="14969">
              <a:solidFill>
                <a:srgbClr val="FFFFFF"/>
              </a:solidFill>
            </a:ln>
          </p:spPr>
          <p:txBody>
            <a:bodyPr wrap="square" lIns="0" tIns="0" rIns="0" bIns="0" rtlCol="0">
              <a:noAutofit/>
            </a:bodyPr>
            <a:lstStyle/>
            <a:p>
              <a:endParaRPr>
                <a:latin typeface="Huawei Sans" panose="020C0503030203020204" pitchFamily="34" charset="0"/>
              </a:endParaRPr>
            </a:p>
          </p:txBody>
        </p:sp>
        <p:sp>
          <p:nvSpPr>
            <p:cNvPr id="434" name="object 111"/>
            <p:cNvSpPr/>
            <p:nvPr/>
          </p:nvSpPr>
          <p:spPr>
            <a:xfrm>
              <a:off x="2763555" y="9072340"/>
              <a:ext cx="53303" cy="183769"/>
            </a:xfrm>
            <a:custGeom>
              <a:avLst/>
              <a:gdLst/>
              <a:ahLst/>
              <a:cxnLst/>
              <a:rect l="l" t="t" r="r" b="b"/>
              <a:pathLst>
                <a:path w="97028" h="334517">
                  <a:moveTo>
                    <a:pt x="94742" y="280924"/>
                  </a:moveTo>
                  <a:lnTo>
                    <a:pt x="3429" y="280924"/>
                  </a:lnTo>
                  <a:lnTo>
                    <a:pt x="0" y="284352"/>
                  </a:lnTo>
                  <a:lnTo>
                    <a:pt x="1143" y="286638"/>
                  </a:lnTo>
                  <a:lnTo>
                    <a:pt x="46736" y="332231"/>
                  </a:lnTo>
                  <a:lnTo>
                    <a:pt x="46736" y="334517"/>
                  </a:lnTo>
                  <a:lnTo>
                    <a:pt x="49022" y="334517"/>
                  </a:lnTo>
                  <a:lnTo>
                    <a:pt x="97028" y="286638"/>
                  </a:lnTo>
                  <a:lnTo>
                    <a:pt x="97028" y="282066"/>
                  </a:lnTo>
                  <a:lnTo>
                    <a:pt x="94742" y="280924"/>
                  </a:lnTo>
                  <a:close/>
                </a:path>
                <a:path w="97028" h="334517">
                  <a:moveTo>
                    <a:pt x="69596" y="0"/>
                  </a:moveTo>
                  <a:lnTo>
                    <a:pt x="28575" y="0"/>
                  </a:lnTo>
                  <a:lnTo>
                    <a:pt x="28575" y="280924"/>
                  </a:lnTo>
                  <a:lnTo>
                    <a:pt x="69596" y="280924"/>
                  </a:lnTo>
                  <a:lnTo>
                    <a:pt x="69596"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35" name="object 112"/>
            <p:cNvSpPr txBox="1"/>
            <p:nvPr/>
          </p:nvSpPr>
          <p:spPr>
            <a:xfrm>
              <a:off x="2648160" y="7568975"/>
              <a:ext cx="395686" cy="10772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cs typeface="Huawei Sans" panose="020C0503030203020204" pitchFamily="34" charset="0"/>
                </a:rPr>
                <a:t>N</a:t>
              </a:r>
              <a:r>
                <a:rPr sz="700" spc="-70" dirty="0">
                  <a:latin typeface="Huawei Sans" panose="020C0503030203020204" pitchFamily="34" charset="0"/>
                  <a:cs typeface="Huawei Sans" panose="020C0503030203020204" pitchFamily="34" charset="0"/>
                </a:rPr>
                <a:t>E</a:t>
              </a:r>
              <a:r>
                <a:rPr sz="700" spc="25" dirty="0">
                  <a:latin typeface="Huawei Sans" panose="020C0503030203020204" pitchFamily="34" charset="0"/>
                  <a:cs typeface="Huawei Sans" panose="020C0503030203020204" pitchFamily="34" charset="0"/>
                </a:rPr>
                <a:t>F</a:t>
              </a:r>
              <a:r>
                <a:rPr sz="700" spc="-5" dirty="0">
                  <a:latin typeface="Huawei Sans" panose="020C0503030203020204" pitchFamily="34" charset="0"/>
                  <a:cs typeface="Huawei Sans" panose="020C0503030203020204" pitchFamily="34" charset="0"/>
                </a:rPr>
                <a:t>/</a:t>
              </a:r>
              <a:r>
                <a:rPr sz="700" spc="5" dirty="0">
                  <a:latin typeface="Huawei Sans" panose="020C0503030203020204" pitchFamily="34" charset="0"/>
                  <a:cs typeface="Huawei Sans" panose="020C0503030203020204" pitchFamily="34" charset="0"/>
                </a:rPr>
                <a:t>AF</a:t>
              </a:r>
              <a:endParaRPr sz="700" dirty="0">
                <a:latin typeface="Huawei Sans" panose="020C0503030203020204" pitchFamily="34" charset="0"/>
                <a:cs typeface="Huawei Sans" panose="020C0503030203020204" pitchFamily="34" charset="0"/>
              </a:endParaRPr>
            </a:p>
          </p:txBody>
        </p:sp>
        <p:sp>
          <p:nvSpPr>
            <p:cNvPr id="436" name="object 113"/>
            <p:cNvSpPr/>
            <p:nvPr/>
          </p:nvSpPr>
          <p:spPr>
            <a:xfrm>
              <a:off x="2586292" y="7300019"/>
              <a:ext cx="407828" cy="271398"/>
            </a:xfrm>
            <a:custGeom>
              <a:avLst/>
              <a:gdLst/>
              <a:ahLst/>
              <a:cxnLst/>
              <a:rect l="l" t="t" r="r" b="b"/>
              <a:pathLst>
                <a:path w="742374" h="494029">
                  <a:moveTo>
                    <a:pt x="554365" y="0"/>
                  </a:moveTo>
                  <a:lnTo>
                    <a:pt x="186573" y="0"/>
                  </a:lnTo>
                  <a:lnTo>
                    <a:pt x="0" y="458503"/>
                  </a:lnTo>
                  <a:lnTo>
                    <a:pt x="451" y="470328"/>
                  </a:lnTo>
                  <a:lnTo>
                    <a:pt x="6595" y="483060"/>
                  </a:lnTo>
                  <a:lnTo>
                    <a:pt x="16944" y="491186"/>
                  </a:lnTo>
                  <a:lnTo>
                    <a:pt x="29474" y="494029"/>
                  </a:lnTo>
                  <a:lnTo>
                    <a:pt x="719114" y="493276"/>
                  </a:lnTo>
                  <a:lnTo>
                    <a:pt x="729762" y="487762"/>
                  </a:lnTo>
                  <a:lnTo>
                    <a:pt x="739795" y="475916"/>
                  </a:lnTo>
                  <a:lnTo>
                    <a:pt x="742374" y="463599"/>
                  </a:lnTo>
                  <a:lnTo>
                    <a:pt x="740166" y="451738"/>
                  </a:lnTo>
                  <a:lnTo>
                    <a:pt x="554365" y="0"/>
                  </a:lnTo>
                  <a:close/>
                </a:path>
              </a:pathLst>
            </a:custGeom>
            <a:solidFill>
              <a:srgbClr val="003593"/>
            </a:solidFill>
          </p:spPr>
          <p:txBody>
            <a:bodyPr wrap="square" lIns="0" tIns="0" rIns="0" bIns="0" rtlCol="0">
              <a:noAutofit/>
            </a:bodyPr>
            <a:lstStyle/>
            <a:p>
              <a:endParaRPr>
                <a:latin typeface="Huawei Sans" panose="020C0503030203020204" pitchFamily="34" charset="0"/>
              </a:endParaRPr>
            </a:p>
          </p:txBody>
        </p:sp>
        <p:sp>
          <p:nvSpPr>
            <p:cNvPr id="437" name="object 114"/>
            <p:cNvSpPr/>
            <p:nvPr/>
          </p:nvSpPr>
          <p:spPr>
            <a:xfrm>
              <a:off x="2681438" y="7396788"/>
              <a:ext cx="134723" cy="134722"/>
            </a:xfrm>
            <a:custGeom>
              <a:avLst/>
              <a:gdLst/>
              <a:ahLst/>
              <a:cxnLst/>
              <a:rect l="l" t="t" r="r" b="b"/>
              <a:pathLst>
                <a:path w="245237" h="245236">
                  <a:moveTo>
                    <a:pt x="215391" y="201675"/>
                  </a:moveTo>
                  <a:lnTo>
                    <a:pt x="69723" y="201675"/>
                  </a:lnTo>
                  <a:lnTo>
                    <a:pt x="79931" y="208896"/>
                  </a:lnTo>
                  <a:lnTo>
                    <a:pt x="91693" y="213448"/>
                  </a:lnTo>
                  <a:lnTo>
                    <a:pt x="99695" y="242823"/>
                  </a:lnTo>
                  <a:lnTo>
                    <a:pt x="99695" y="245236"/>
                  </a:lnTo>
                  <a:lnTo>
                    <a:pt x="141986" y="245236"/>
                  </a:lnTo>
                  <a:lnTo>
                    <a:pt x="145669" y="242823"/>
                  </a:lnTo>
                  <a:lnTo>
                    <a:pt x="139446" y="216534"/>
                  </a:lnTo>
                  <a:lnTo>
                    <a:pt x="152754" y="213503"/>
                  </a:lnTo>
                  <a:lnTo>
                    <a:pt x="163786" y="208749"/>
                  </a:lnTo>
                  <a:lnTo>
                    <a:pt x="208318" y="208749"/>
                  </a:lnTo>
                  <a:lnTo>
                    <a:pt x="215391" y="201675"/>
                  </a:lnTo>
                  <a:close/>
                </a:path>
                <a:path w="245237" h="245236">
                  <a:moveTo>
                    <a:pt x="78660" y="139318"/>
                  </a:moveTo>
                  <a:lnTo>
                    <a:pt x="26288" y="139318"/>
                  </a:lnTo>
                  <a:lnTo>
                    <a:pt x="29848" y="153163"/>
                  </a:lnTo>
                  <a:lnTo>
                    <a:pt x="35110" y="164762"/>
                  </a:lnTo>
                  <a:lnTo>
                    <a:pt x="21336" y="189229"/>
                  </a:lnTo>
                  <a:lnTo>
                    <a:pt x="49911" y="221614"/>
                  </a:lnTo>
                  <a:lnTo>
                    <a:pt x="49911" y="224027"/>
                  </a:lnTo>
                  <a:lnTo>
                    <a:pt x="52324" y="224027"/>
                  </a:lnTo>
                  <a:lnTo>
                    <a:pt x="52324" y="221614"/>
                  </a:lnTo>
                  <a:lnTo>
                    <a:pt x="69723" y="201675"/>
                  </a:lnTo>
                  <a:lnTo>
                    <a:pt x="215391" y="201675"/>
                  </a:lnTo>
                  <a:lnTo>
                    <a:pt x="224154" y="192912"/>
                  </a:lnTo>
                  <a:lnTo>
                    <a:pt x="221614" y="189229"/>
                  </a:lnTo>
                  <a:lnTo>
                    <a:pt x="201802" y="174243"/>
                  </a:lnTo>
                  <a:lnTo>
                    <a:pt x="204435" y="170560"/>
                  </a:lnTo>
                  <a:lnTo>
                    <a:pt x="124587" y="170560"/>
                  </a:lnTo>
                  <a:lnTo>
                    <a:pt x="109930" y="168374"/>
                  </a:lnTo>
                  <a:lnTo>
                    <a:pt x="97178" y="162315"/>
                  </a:lnTo>
                  <a:lnTo>
                    <a:pt x="86853" y="153163"/>
                  </a:lnTo>
                  <a:lnTo>
                    <a:pt x="79364" y="141594"/>
                  </a:lnTo>
                  <a:lnTo>
                    <a:pt x="78660" y="139318"/>
                  </a:lnTo>
                  <a:close/>
                </a:path>
                <a:path w="245237" h="245236">
                  <a:moveTo>
                    <a:pt x="208318" y="208749"/>
                  </a:moveTo>
                  <a:lnTo>
                    <a:pt x="163786" y="208749"/>
                  </a:lnTo>
                  <a:lnTo>
                    <a:pt x="189229" y="221614"/>
                  </a:lnTo>
                  <a:lnTo>
                    <a:pt x="191770" y="224027"/>
                  </a:lnTo>
                  <a:lnTo>
                    <a:pt x="195452" y="221614"/>
                  </a:lnTo>
                  <a:lnTo>
                    <a:pt x="208318" y="208749"/>
                  </a:lnTo>
                  <a:close/>
                </a:path>
                <a:path w="245237" h="245236">
                  <a:moveTo>
                    <a:pt x="211107" y="70994"/>
                  </a:moveTo>
                  <a:lnTo>
                    <a:pt x="124230" y="70994"/>
                  </a:lnTo>
                  <a:lnTo>
                    <a:pt x="138088" y="72872"/>
                  </a:lnTo>
                  <a:lnTo>
                    <a:pt x="150679" y="78274"/>
                  </a:lnTo>
                  <a:lnTo>
                    <a:pt x="161273" y="86850"/>
                  </a:lnTo>
                  <a:lnTo>
                    <a:pt x="169141" y="98248"/>
                  </a:lnTo>
                  <a:lnTo>
                    <a:pt x="173553" y="112117"/>
                  </a:lnTo>
                  <a:lnTo>
                    <a:pt x="171579" y="128924"/>
                  </a:lnTo>
                  <a:lnTo>
                    <a:pt x="148778" y="163384"/>
                  </a:lnTo>
                  <a:lnTo>
                    <a:pt x="124587" y="170560"/>
                  </a:lnTo>
                  <a:lnTo>
                    <a:pt x="204435" y="170560"/>
                  </a:lnTo>
                  <a:lnTo>
                    <a:pt x="208667" y="164641"/>
                  </a:lnTo>
                  <a:lnTo>
                    <a:pt x="213063" y="153017"/>
                  </a:lnTo>
                  <a:lnTo>
                    <a:pt x="242824" y="145668"/>
                  </a:lnTo>
                  <a:lnTo>
                    <a:pt x="245237" y="102107"/>
                  </a:lnTo>
                  <a:lnTo>
                    <a:pt x="244404" y="100837"/>
                  </a:lnTo>
                  <a:lnTo>
                    <a:pt x="216662" y="100837"/>
                  </a:lnTo>
                  <a:lnTo>
                    <a:pt x="213324" y="88593"/>
                  </a:lnTo>
                  <a:lnTo>
                    <a:pt x="208064" y="76769"/>
                  </a:lnTo>
                  <a:lnTo>
                    <a:pt x="211107" y="70994"/>
                  </a:lnTo>
                  <a:close/>
                </a:path>
                <a:path w="245237" h="245236">
                  <a:moveTo>
                    <a:pt x="52324" y="19938"/>
                  </a:moveTo>
                  <a:lnTo>
                    <a:pt x="49911" y="19938"/>
                  </a:lnTo>
                  <a:lnTo>
                    <a:pt x="21336" y="48513"/>
                  </a:lnTo>
                  <a:lnTo>
                    <a:pt x="41148" y="69722"/>
                  </a:lnTo>
                  <a:lnTo>
                    <a:pt x="34977" y="79904"/>
                  </a:lnTo>
                  <a:lnTo>
                    <a:pt x="29775" y="91705"/>
                  </a:lnTo>
                  <a:lnTo>
                    <a:pt x="2539" y="99694"/>
                  </a:lnTo>
                  <a:lnTo>
                    <a:pt x="0" y="99694"/>
                  </a:lnTo>
                  <a:lnTo>
                    <a:pt x="0" y="145668"/>
                  </a:lnTo>
                  <a:lnTo>
                    <a:pt x="2539" y="145668"/>
                  </a:lnTo>
                  <a:lnTo>
                    <a:pt x="26288" y="139318"/>
                  </a:lnTo>
                  <a:lnTo>
                    <a:pt x="78660" y="139318"/>
                  </a:lnTo>
                  <a:lnTo>
                    <a:pt x="75292" y="128438"/>
                  </a:lnTo>
                  <a:lnTo>
                    <a:pt x="76645" y="111663"/>
                  </a:lnTo>
                  <a:lnTo>
                    <a:pt x="81118" y="97542"/>
                  </a:lnTo>
                  <a:lnTo>
                    <a:pt x="88413" y="86244"/>
                  </a:lnTo>
                  <a:lnTo>
                    <a:pt x="98229" y="77941"/>
                  </a:lnTo>
                  <a:lnTo>
                    <a:pt x="110268" y="72801"/>
                  </a:lnTo>
                  <a:lnTo>
                    <a:pt x="124230" y="70994"/>
                  </a:lnTo>
                  <a:lnTo>
                    <a:pt x="211107" y="70994"/>
                  </a:lnTo>
                  <a:lnTo>
                    <a:pt x="221614" y="51053"/>
                  </a:lnTo>
                  <a:lnTo>
                    <a:pt x="224154" y="51053"/>
                  </a:lnTo>
                  <a:lnTo>
                    <a:pt x="224154" y="48513"/>
                  </a:lnTo>
                  <a:lnTo>
                    <a:pt x="221614" y="48513"/>
                  </a:lnTo>
                  <a:lnTo>
                    <a:pt x="213708" y="39877"/>
                  </a:lnTo>
                  <a:lnTo>
                    <a:pt x="174244" y="39877"/>
                  </a:lnTo>
                  <a:lnTo>
                    <a:pt x="166603" y="35816"/>
                  </a:lnTo>
                  <a:lnTo>
                    <a:pt x="77256" y="35816"/>
                  </a:lnTo>
                  <a:lnTo>
                    <a:pt x="52324" y="22478"/>
                  </a:lnTo>
                  <a:lnTo>
                    <a:pt x="52324" y="19938"/>
                  </a:lnTo>
                  <a:close/>
                </a:path>
                <a:path w="245237" h="245236">
                  <a:moveTo>
                    <a:pt x="242824" y="98425"/>
                  </a:moveTo>
                  <a:lnTo>
                    <a:pt x="216662" y="100837"/>
                  </a:lnTo>
                  <a:lnTo>
                    <a:pt x="244404" y="100837"/>
                  </a:lnTo>
                  <a:lnTo>
                    <a:pt x="242824" y="98425"/>
                  </a:lnTo>
                  <a:close/>
                </a:path>
                <a:path w="245237" h="245236">
                  <a:moveTo>
                    <a:pt x="195452" y="19938"/>
                  </a:moveTo>
                  <a:lnTo>
                    <a:pt x="193039" y="19938"/>
                  </a:lnTo>
                  <a:lnTo>
                    <a:pt x="189229" y="22478"/>
                  </a:lnTo>
                  <a:lnTo>
                    <a:pt x="174244" y="39877"/>
                  </a:lnTo>
                  <a:lnTo>
                    <a:pt x="213708" y="39877"/>
                  </a:lnTo>
                  <a:lnTo>
                    <a:pt x="195452" y="19938"/>
                  </a:lnTo>
                  <a:close/>
                </a:path>
                <a:path w="245237" h="245236">
                  <a:moveTo>
                    <a:pt x="145669" y="0"/>
                  </a:moveTo>
                  <a:lnTo>
                    <a:pt x="99695" y="0"/>
                  </a:lnTo>
                  <a:lnTo>
                    <a:pt x="99695" y="2539"/>
                  </a:lnTo>
                  <a:lnTo>
                    <a:pt x="102235" y="28701"/>
                  </a:lnTo>
                  <a:lnTo>
                    <a:pt x="89484" y="30839"/>
                  </a:lnTo>
                  <a:lnTo>
                    <a:pt x="77256" y="35816"/>
                  </a:lnTo>
                  <a:lnTo>
                    <a:pt x="166603" y="35816"/>
                  </a:lnTo>
                  <a:lnTo>
                    <a:pt x="163197" y="34005"/>
                  </a:lnTo>
                  <a:lnTo>
                    <a:pt x="151664" y="29980"/>
                  </a:lnTo>
                  <a:lnTo>
                    <a:pt x="145669" y="2539"/>
                  </a:lnTo>
                  <a:lnTo>
                    <a:pt x="145669" y="0"/>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38" name="object 115"/>
            <p:cNvSpPr/>
            <p:nvPr/>
          </p:nvSpPr>
          <p:spPr>
            <a:xfrm>
              <a:off x="2806184" y="7371182"/>
              <a:ext cx="96560" cy="94814"/>
            </a:xfrm>
            <a:custGeom>
              <a:avLst/>
              <a:gdLst/>
              <a:ahLst/>
              <a:cxnLst/>
              <a:rect l="l" t="t" r="r" b="b"/>
              <a:pathLst>
                <a:path w="175768" h="172593">
                  <a:moveTo>
                    <a:pt x="78677" y="120142"/>
                  </a:moveTo>
                  <a:lnTo>
                    <a:pt x="31496" y="120142"/>
                  </a:lnTo>
                  <a:lnTo>
                    <a:pt x="37449" y="131113"/>
                  </a:lnTo>
                  <a:lnTo>
                    <a:pt x="47885" y="139431"/>
                  </a:lnTo>
                  <a:lnTo>
                    <a:pt x="40132" y="155067"/>
                  </a:lnTo>
                  <a:lnTo>
                    <a:pt x="37719" y="157606"/>
                  </a:lnTo>
                  <a:lnTo>
                    <a:pt x="40132" y="157606"/>
                  </a:lnTo>
                  <a:lnTo>
                    <a:pt x="40132" y="161417"/>
                  </a:lnTo>
                  <a:lnTo>
                    <a:pt x="66675" y="172593"/>
                  </a:lnTo>
                  <a:lnTo>
                    <a:pt x="69087" y="172593"/>
                  </a:lnTo>
                  <a:lnTo>
                    <a:pt x="69087" y="170052"/>
                  </a:lnTo>
                  <a:lnTo>
                    <a:pt x="75311" y="152653"/>
                  </a:lnTo>
                  <a:lnTo>
                    <a:pt x="132697" y="152653"/>
                  </a:lnTo>
                  <a:lnTo>
                    <a:pt x="126746" y="142621"/>
                  </a:lnTo>
                  <a:lnTo>
                    <a:pt x="133096" y="136398"/>
                  </a:lnTo>
                  <a:lnTo>
                    <a:pt x="141859" y="131445"/>
                  </a:lnTo>
                  <a:lnTo>
                    <a:pt x="144399" y="125095"/>
                  </a:lnTo>
                  <a:lnTo>
                    <a:pt x="166561" y="125095"/>
                  </a:lnTo>
                  <a:lnTo>
                    <a:pt x="168168" y="122058"/>
                  </a:lnTo>
                  <a:lnTo>
                    <a:pt x="92569" y="122058"/>
                  </a:lnTo>
                  <a:lnTo>
                    <a:pt x="80817" y="121350"/>
                  </a:lnTo>
                  <a:lnTo>
                    <a:pt x="78677" y="120142"/>
                  </a:lnTo>
                  <a:close/>
                </a:path>
                <a:path w="175768" h="172593">
                  <a:moveTo>
                    <a:pt x="132917" y="153024"/>
                  </a:moveTo>
                  <a:lnTo>
                    <a:pt x="100303" y="153024"/>
                  </a:lnTo>
                  <a:lnTo>
                    <a:pt x="104139" y="170052"/>
                  </a:lnTo>
                  <a:lnTo>
                    <a:pt x="104139" y="172593"/>
                  </a:lnTo>
                  <a:lnTo>
                    <a:pt x="106679" y="172593"/>
                  </a:lnTo>
                  <a:lnTo>
                    <a:pt x="133096" y="163829"/>
                  </a:lnTo>
                  <a:lnTo>
                    <a:pt x="135636" y="161417"/>
                  </a:lnTo>
                  <a:lnTo>
                    <a:pt x="135636" y="157606"/>
                  </a:lnTo>
                  <a:lnTo>
                    <a:pt x="132917" y="153024"/>
                  </a:lnTo>
                  <a:close/>
                </a:path>
                <a:path w="175768" h="172593">
                  <a:moveTo>
                    <a:pt x="132697" y="152653"/>
                  </a:moveTo>
                  <a:lnTo>
                    <a:pt x="75311" y="152653"/>
                  </a:lnTo>
                  <a:lnTo>
                    <a:pt x="87802" y="154458"/>
                  </a:lnTo>
                  <a:lnTo>
                    <a:pt x="100303" y="153024"/>
                  </a:lnTo>
                  <a:lnTo>
                    <a:pt x="132917" y="153024"/>
                  </a:lnTo>
                  <a:lnTo>
                    <a:pt x="132697" y="152653"/>
                  </a:lnTo>
                  <a:close/>
                </a:path>
                <a:path w="175768" h="172593">
                  <a:moveTo>
                    <a:pt x="166561" y="125095"/>
                  </a:moveTo>
                  <a:lnTo>
                    <a:pt x="144399" y="125095"/>
                  </a:lnTo>
                  <a:lnTo>
                    <a:pt x="161925" y="133857"/>
                  </a:lnTo>
                  <a:lnTo>
                    <a:pt x="166561" y="125095"/>
                  </a:lnTo>
                  <a:close/>
                </a:path>
                <a:path w="175768" h="172593">
                  <a:moveTo>
                    <a:pt x="16383" y="35178"/>
                  </a:moveTo>
                  <a:lnTo>
                    <a:pt x="13843" y="35178"/>
                  </a:lnTo>
                  <a:lnTo>
                    <a:pt x="13843" y="37592"/>
                  </a:lnTo>
                  <a:lnTo>
                    <a:pt x="2666" y="63880"/>
                  </a:lnTo>
                  <a:lnTo>
                    <a:pt x="20065" y="68834"/>
                  </a:lnTo>
                  <a:lnTo>
                    <a:pt x="20065" y="97663"/>
                  </a:lnTo>
                  <a:lnTo>
                    <a:pt x="2666" y="100202"/>
                  </a:lnTo>
                  <a:lnTo>
                    <a:pt x="0" y="102616"/>
                  </a:lnTo>
                  <a:lnTo>
                    <a:pt x="2666" y="102616"/>
                  </a:lnTo>
                  <a:lnTo>
                    <a:pt x="11302" y="128904"/>
                  </a:lnTo>
                  <a:lnTo>
                    <a:pt x="11302" y="131445"/>
                  </a:lnTo>
                  <a:lnTo>
                    <a:pt x="13843" y="131445"/>
                  </a:lnTo>
                  <a:lnTo>
                    <a:pt x="31496" y="120142"/>
                  </a:lnTo>
                  <a:lnTo>
                    <a:pt x="78677" y="120142"/>
                  </a:lnTo>
                  <a:lnTo>
                    <a:pt x="66954" y="113524"/>
                  </a:lnTo>
                  <a:lnTo>
                    <a:pt x="57776" y="104105"/>
                  </a:lnTo>
                  <a:lnTo>
                    <a:pt x="52874" y="93652"/>
                  </a:lnTo>
                  <a:lnTo>
                    <a:pt x="51838" y="82721"/>
                  </a:lnTo>
                  <a:lnTo>
                    <a:pt x="58949" y="68390"/>
                  </a:lnTo>
                  <a:lnTo>
                    <a:pt x="67903" y="58151"/>
                  </a:lnTo>
                  <a:lnTo>
                    <a:pt x="77952" y="51867"/>
                  </a:lnTo>
                  <a:lnTo>
                    <a:pt x="88346" y="49399"/>
                  </a:lnTo>
                  <a:lnTo>
                    <a:pt x="170109" y="49399"/>
                  </a:lnTo>
                  <a:lnTo>
                    <a:pt x="169940" y="48895"/>
                  </a:lnTo>
                  <a:lnTo>
                    <a:pt x="146938" y="48895"/>
                  </a:lnTo>
                  <a:lnTo>
                    <a:pt x="143707" y="43784"/>
                  </a:lnTo>
                  <a:lnTo>
                    <a:pt x="33054" y="43784"/>
                  </a:lnTo>
                  <a:lnTo>
                    <a:pt x="16383" y="35178"/>
                  </a:lnTo>
                  <a:close/>
                </a:path>
                <a:path w="175768" h="172593">
                  <a:moveTo>
                    <a:pt x="170109" y="49399"/>
                  </a:moveTo>
                  <a:lnTo>
                    <a:pt x="88346" y="49399"/>
                  </a:lnTo>
                  <a:lnTo>
                    <a:pt x="98335" y="50609"/>
                  </a:lnTo>
                  <a:lnTo>
                    <a:pt x="109832" y="57337"/>
                  </a:lnTo>
                  <a:lnTo>
                    <a:pt x="118049" y="66094"/>
                  </a:lnTo>
                  <a:lnTo>
                    <a:pt x="122785" y="76456"/>
                  </a:lnTo>
                  <a:lnTo>
                    <a:pt x="123834" y="87999"/>
                  </a:lnTo>
                  <a:lnTo>
                    <a:pt x="120994" y="100298"/>
                  </a:lnTo>
                  <a:lnTo>
                    <a:pt x="120523" y="101473"/>
                  </a:lnTo>
                  <a:lnTo>
                    <a:pt x="113291" y="111560"/>
                  </a:lnTo>
                  <a:lnTo>
                    <a:pt x="103683" y="118609"/>
                  </a:lnTo>
                  <a:lnTo>
                    <a:pt x="92569" y="122058"/>
                  </a:lnTo>
                  <a:lnTo>
                    <a:pt x="168168" y="122058"/>
                  </a:lnTo>
                  <a:lnTo>
                    <a:pt x="175768" y="107696"/>
                  </a:lnTo>
                  <a:lnTo>
                    <a:pt x="175768" y="105155"/>
                  </a:lnTo>
                  <a:lnTo>
                    <a:pt x="173354" y="105155"/>
                  </a:lnTo>
                  <a:lnTo>
                    <a:pt x="155701" y="98932"/>
                  </a:lnTo>
                  <a:lnTo>
                    <a:pt x="157886" y="86246"/>
                  </a:lnTo>
                  <a:lnTo>
                    <a:pt x="158241" y="73637"/>
                  </a:lnTo>
                  <a:lnTo>
                    <a:pt x="175768" y="66294"/>
                  </a:lnTo>
                  <a:lnTo>
                    <a:pt x="170109" y="49399"/>
                  </a:lnTo>
                  <a:close/>
                </a:path>
                <a:path w="175768" h="172593">
                  <a:moveTo>
                    <a:pt x="167004" y="40131"/>
                  </a:moveTo>
                  <a:lnTo>
                    <a:pt x="146938" y="48895"/>
                  </a:lnTo>
                  <a:lnTo>
                    <a:pt x="169940" y="48895"/>
                  </a:lnTo>
                  <a:lnTo>
                    <a:pt x="167004" y="40131"/>
                  </a:lnTo>
                  <a:close/>
                </a:path>
                <a:path w="175768" h="172593">
                  <a:moveTo>
                    <a:pt x="74168" y="0"/>
                  </a:moveTo>
                  <a:lnTo>
                    <a:pt x="42672" y="8890"/>
                  </a:lnTo>
                  <a:lnTo>
                    <a:pt x="51562" y="26416"/>
                  </a:lnTo>
                  <a:lnTo>
                    <a:pt x="41074" y="34489"/>
                  </a:lnTo>
                  <a:lnTo>
                    <a:pt x="33054" y="43784"/>
                  </a:lnTo>
                  <a:lnTo>
                    <a:pt x="143707" y="43784"/>
                  </a:lnTo>
                  <a:lnTo>
                    <a:pt x="140013" y="37943"/>
                  </a:lnTo>
                  <a:lnTo>
                    <a:pt x="130299" y="29547"/>
                  </a:lnTo>
                  <a:lnTo>
                    <a:pt x="136264" y="17652"/>
                  </a:lnTo>
                  <a:lnTo>
                    <a:pt x="102997" y="17652"/>
                  </a:lnTo>
                  <a:lnTo>
                    <a:pt x="97728" y="17274"/>
                  </a:lnTo>
                  <a:lnTo>
                    <a:pt x="78048" y="17274"/>
                  </a:lnTo>
                  <a:lnTo>
                    <a:pt x="74168" y="0"/>
                  </a:lnTo>
                  <a:close/>
                </a:path>
                <a:path w="175768" h="172593">
                  <a:moveTo>
                    <a:pt x="111760" y="0"/>
                  </a:moveTo>
                  <a:lnTo>
                    <a:pt x="102997" y="17652"/>
                  </a:lnTo>
                  <a:lnTo>
                    <a:pt x="136264" y="17652"/>
                  </a:lnTo>
                  <a:lnTo>
                    <a:pt x="138175" y="13843"/>
                  </a:lnTo>
                  <a:lnTo>
                    <a:pt x="111760" y="0"/>
                  </a:lnTo>
                  <a:close/>
                </a:path>
                <a:path w="175768" h="172593">
                  <a:moveTo>
                    <a:pt x="90527" y="16756"/>
                  </a:moveTo>
                  <a:lnTo>
                    <a:pt x="78048" y="17274"/>
                  </a:lnTo>
                  <a:lnTo>
                    <a:pt x="97728" y="17274"/>
                  </a:lnTo>
                  <a:lnTo>
                    <a:pt x="90527" y="16756"/>
                  </a:lnTo>
                  <a:close/>
                </a:path>
              </a:pathLst>
            </a:custGeom>
            <a:solidFill>
              <a:srgbClr val="FFFFFF"/>
            </a:solidFill>
          </p:spPr>
          <p:txBody>
            <a:bodyPr wrap="square" lIns="0" tIns="0" rIns="0" bIns="0" rtlCol="0">
              <a:noAutofit/>
            </a:bodyPr>
            <a:lstStyle/>
            <a:p>
              <a:endParaRPr>
                <a:latin typeface="Huawei Sans" panose="020C0503030203020204" pitchFamily="34" charset="0"/>
              </a:endParaRPr>
            </a:p>
          </p:txBody>
        </p:sp>
        <p:sp>
          <p:nvSpPr>
            <p:cNvPr id="439" name="object 116"/>
            <p:cNvSpPr/>
            <p:nvPr/>
          </p:nvSpPr>
          <p:spPr>
            <a:xfrm>
              <a:off x="1953477" y="7682628"/>
              <a:ext cx="1465201" cy="591494"/>
            </a:xfrm>
            <a:custGeom>
              <a:avLst/>
              <a:gdLst/>
              <a:ahLst/>
              <a:cxnLst/>
              <a:rect l="l" t="t" r="r" b="b"/>
              <a:pathLst>
                <a:path w="2667127" h="1076706">
                  <a:moveTo>
                    <a:pt x="0" y="1076706"/>
                  </a:moveTo>
                  <a:lnTo>
                    <a:pt x="2667127"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sp>
          <p:nvSpPr>
            <p:cNvPr id="440" name="object 117"/>
            <p:cNvSpPr/>
            <p:nvPr/>
          </p:nvSpPr>
          <p:spPr>
            <a:xfrm>
              <a:off x="2764043" y="7682628"/>
              <a:ext cx="654635" cy="602378"/>
            </a:xfrm>
            <a:custGeom>
              <a:avLst/>
              <a:gdLst/>
              <a:ahLst/>
              <a:cxnLst/>
              <a:rect l="l" t="t" r="r" b="b"/>
              <a:pathLst>
                <a:path w="1191641" h="1096518">
                  <a:moveTo>
                    <a:pt x="0" y="1096518"/>
                  </a:moveTo>
                  <a:lnTo>
                    <a:pt x="1191641" y="0"/>
                  </a:lnTo>
                </a:path>
              </a:pathLst>
            </a:custGeom>
            <a:ln w="12700">
              <a:solidFill>
                <a:srgbClr val="0170D0"/>
              </a:solidFill>
            </a:ln>
          </p:spPr>
          <p:txBody>
            <a:bodyPr wrap="square" lIns="0" tIns="0" rIns="0" bIns="0" rtlCol="0">
              <a:noAutofit/>
            </a:bodyPr>
            <a:lstStyle/>
            <a:p>
              <a:endParaRPr>
                <a:latin typeface="Huawei Sans" panose="020C0503030203020204" pitchFamily="34" charset="0"/>
              </a:endParaRPr>
            </a:p>
          </p:txBody>
        </p:sp>
      </p:grpSp>
      <p:grpSp>
        <p:nvGrpSpPr>
          <p:cNvPr id="441" name="组合 440"/>
          <p:cNvGrpSpPr/>
          <p:nvPr/>
        </p:nvGrpSpPr>
        <p:grpSpPr>
          <a:xfrm>
            <a:off x="548804" y="3181770"/>
            <a:ext cx="5667751" cy="2842506"/>
            <a:chOff x="1527038" y="3341928"/>
            <a:chExt cx="4580748" cy="2576450"/>
          </a:xfrm>
        </p:grpSpPr>
        <p:sp>
          <p:nvSpPr>
            <p:cNvPr id="442" name="object 216"/>
            <p:cNvSpPr/>
            <p:nvPr/>
          </p:nvSpPr>
          <p:spPr>
            <a:xfrm>
              <a:off x="5132624" y="5568831"/>
              <a:ext cx="328371" cy="0"/>
            </a:xfrm>
            <a:custGeom>
              <a:avLst/>
              <a:gdLst/>
              <a:ahLst/>
              <a:cxnLst/>
              <a:rect l="l" t="t" r="r" b="b"/>
              <a:pathLst>
                <a:path w="497396">
                  <a:moveTo>
                    <a:pt x="0" y="0"/>
                  </a:moveTo>
                  <a:lnTo>
                    <a:pt x="497396" y="0"/>
                  </a:lnTo>
                </a:path>
              </a:pathLst>
            </a:custGeom>
            <a:ln w="12700">
              <a:solidFill>
                <a:srgbClr val="0170D0"/>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3" name="object 217"/>
            <p:cNvSpPr/>
            <p:nvPr/>
          </p:nvSpPr>
          <p:spPr>
            <a:xfrm>
              <a:off x="5460995" y="5542234"/>
              <a:ext cx="54522" cy="54522"/>
            </a:xfrm>
            <a:custGeom>
              <a:avLst/>
              <a:gdLst/>
              <a:ahLst/>
              <a:cxnLst/>
              <a:rect l="l" t="t" r="r" b="b"/>
              <a:pathLst>
                <a:path w="82586" h="82586">
                  <a:moveTo>
                    <a:pt x="0" y="0"/>
                  </a:moveTo>
                  <a:lnTo>
                    <a:pt x="0" y="82586"/>
                  </a:lnTo>
                  <a:lnTo>
                    <a:pt x="82586" y="41293"/>
                  </a:lnTo>
                  <a:lnTo>
                    <a:pt x="0" y="0"/>
                  </a:lnTo>
                  <a:close/>
                </a:path>
              </a:pathLst>
            </a:custGeom>
            <a:solidFill>
              <a:srgbClr val="0170D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4" name="object 218"/>
            <p:cNvSpPr/>
            <p:nvPr/>
          </p:nvSpPr>
          <p:spPr>
            <a:xfrm>
              <a:off x="5131382" y="5717711"/>
              <a:ext cx="328448" cy="0"/>
            </a:xfrm>
            <a:custGeom>
              <a:avLst/>
              <a:gdLst/>
              <a:ahLst/>
              <a:cxnLst/>
              <a:rect l="l" t="t" r="r" b="b"/>
              <a:pathLst>
                <a:path w="497514">
                  <a:moveTo>
                    <a:pt x="0" y="0"/>
                  </a:moveTo>
                  <a:lnTo>
                    <a:pt x="497514" y="0"/>
                  </a:lnTo>
                </a:path>
              </a:pathLst>
            </a:custGeom>
            <a:ln w="12700">
              <a:solidFill>
                <a:srgbClr val="FFC000"/>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5" name="object 219"/>
            <p:cNvSpPr/>
            <p:nvPr/>
          </p:nvSpPr>
          <p:spPr>
            <a:xfrm>
              <a:off x="5460995" y="5689957"/>
              <a:ext cx="54522" cy="54522"/>
            </a:xfrm>
            <a:custGeom>
              <a:avLst/>
              <a:gdLst/>
              <a:ahLst/>
              <a:cxnLst/>
              <a:rect l="l" t="t" r="r" b="b"/>
              <a:pathLst>
                <a:path w="82586" h="82586">
                  <a:moveTo>
                    <a:pt x="0" y="0"/>
                  </a:moveTo>
                  <a:lnTo>
                    <a:pt x="0" y="82586"/>
                  </a:lnTo>
                  <a:lnTo>
                    <a:pt x="82586" y="41293"/>
                  </a:lnTo>
                  <a:lnTo>
                    <a:pt x="0" y="0"/>
                  </a:lnTo>
                  <a:close/>
                </a:path>
              </a:pathLst>
            </a:custGeom>
            <a:solidFill>
              <a:srgbClr val="FFC00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6" name="object 227"/>
            <p:cNvSpPr txBox="1"/>
            <p:nvPr/>
          </p:nvSpPr>
          <p:spPr>
            <a:xfrm>
              <a:off x="5504487" y="5642597"/>
              <a:ext cx="599524" cy="275781"/>
            </a:xfrm>
            <a:prstGeom prst="rect">
              <a:avLst/>
            </a:prstGeom>
          </p:spPr>
          <p:txBody>
            <a:bodyPr vert="horz" wrap="square" lIns="0" tIns="0" rIns="0" bIns="0" rtlCol="0">
              <a:noAutofit/>
            </a:bodyPr>
            <a:lstStyle/>
            <a:p>
              <a:pPr marL="12700" marR="6350" indent="80645">
                <a:lnSpc>
                  <a:spcPct val="157800"/>
                </a:lnSpc>
              </a:pPr>
              <a:r>
                <a:rPr lang="en-US" altLang="zh-CN" sz="700" dirty="0">
                  <a:latin typeface="Huawei Sans" panose="020C0503030203020204" pitchFamily="34" charset="0"/>
                  <a:cs typeface="Huawei Sans" panose="020C0503030203020204" pitchFamily="34" charset="0"/>
                </a:rPr>
                <a:t>Redirect</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7" name="object 228"/>
            <p:cNvSpPr txBox="1"/>
            <p:nvPr/>
          </p:nvSpPr>
          <p:spPr>
            <a:xfrm>
              <a:off x="5507525" y="5467585"/>
              <a:ext cx="363624" cy="143089"/>
            </a:xfrm>
            <a:prstGeom prst="rect">
              <a:avLst/>
            </a:prstGeom>
          </p:spPr>
          <p:txBody>
            <a:bodyPr vert="horz" wrap="square" lIns="0" tIns="0" rIns="0" bIns="0" rtlCol="0">
              <a:noAutofit/>
            </a:bodyPr>
            <a:lstStyle/>
            <a:p>
              <a:pPr marL="12700" marR="6350" indent="80645">
                <a:lnSpc>
                  <a:spcPct val="157800"/>
                </a:lnSpc>
              </a:pPr>
              <a:r>
                <a:rPr lang="en-US" altLang="zh-CN" sz="700" dirty="0" smtClean="0">
                  <a:latin typeface="Huawei Sans" panose="020C0503030203020204" pitchFamily="34" charset="0"/>
                  <a:cs typeface="Huawei Sans" panose="020C0503030203020204" pitchFamily="34" charset="0"/>
                </a:rPr>
                <a:t>Proxy</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8" name="object 2"/>
            <p:cNvSpPr/>
            <p:nvPr/>
          </p:nvSpPr>
          <p:spPr>
            <a:xfrm>
              <a:off x="1527038" y="3341928"/>
              <a:ext cx="672433" cy="2311399"/>
            </a:xfrm>
            <a:custGeom>
              <a:avLst/>
              <a:gdLst/>
              <a:ahLst/>
              <a:cxnLst/>
              <a:rect l="l" t="t" r="r" b="b"/>
              <a:pathLst>
                <a:path w="1089064" h="3611288">
                  <a:moveTo>
                    <a:pt x="66503" y="0"/>
                  </a:moveTo>
                  <a:lnTo>
                    <a:pt x="26809" y="13146"/>
                  </a:lnTo>
                  <a:lnTo>
                    <a:pt x="3063" y="46505"/>
                  </a:lnTo>
                  <a:lnTo>
                    <a:pt x="0" y="3544773"/>
                  </a:lnTo>
                  <a:lnTo>
                    <a:pt x="1572" y="3559212"/>
                  </a:lnTo>
                  <a:lnTo>
                    <a:pt x="22459" y="3594606"/>
                  </a:lnTo>
                  <a:lnTo>
                    <a:pt x="60526" y="3611023"/>
                  </a:lnTo>
                  <a:lnTo>
                    <a:pt x="66503" y="3611288"/>
                  </a:lnTo>
                  <a:lnTo>
                    <a:pt x="1022549" y="3611288"/>
                  </a:lnTo>
                  <a:lnTo>
                    <a:pt x="1062239" y="3598144"/>
                  </a:lnTo>
                  <a:lnTo>
                    <a:pt x="1085996" y="3564790"/>
                  </a:lnTo>
                  <a:lnTo>
                    <a:pt x="1089064" y="66515"/>
                  </a:lnTo>
                  <a:lnTo>
                    <a:pt x="1087491" y="52077"/>
                  </a:lnTo>
                  <a:lnTo>
                    <a:pt x="1066596" y="16685"/>
                  </a:lnTo>
                  <a:lnTo>
                    <a:pt x="1028533" y="265"/>
                  </a:lnTo>
                  <a:lnTo>
                    <a:pt x="66503" y="0"/>
                  </a:lnTo>
                  <a:close/>
                </a:path>
              </a:pathLst>
            </a:custGeom>
            <a:solidFill>
              <a:srgbClr val="E6F1F8"/>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49" name="object 109"/>
            <p:cNvSpPr/>
            <p:nvPr/>
          </p:nvSpPr>
          <p:spPr>
            <a:xfrm>
              <a:off x="5423705" y="4023554"/>
              <a:ext cx="684081" cy="736667"/>
            </a:xfrm>
            <a:custGeom>
              <a:avLst/>
              <a:gdLst/>
              <a:ahLst/>
              <a:cxnLst/>
              <a:rect l="l" t="t" r="r" b="b"/>
              <a:pathLst>
                <a:path w="1036204" h="1115858">
                  <a:moveTo>
                    <a:pt x="66515" y="0"/>
                  </a:moveTo>
                  <a:lnTo>
                    <a:pt x="26825" y="13144"/>
                  </a:lnTo>
                  <a:lnTo>
                    <a:pt x="3068" y="46498"/>
                  </a:lnTo>
                  <a:lnTo>
                    <a:pt x="0" y="1049343"/>
                  </a:lnTo>
                  <a:lnTo>
                    <a:pt x="1573" y="1063780"/>
                  </a:lnTo>
                  <a:lnTo>
                    <a:pt x="22467" y="1099172"/>
                  </a:lnTo>
                  <a:lnTo>
                    <a:pt x="60531" y="1115592"/>
                  </a:lnTo>
                  <a:lnTo>
                    <a:pt x="66515" y="1115858"/>
                  </a:lnTo>
                  <a:lnTo>
                    <a:pt x="969806" y="1115858"/>
                  </a:lnTo>
                  <a:lnTo>
                    <a:pt x="1009483" y="1102691"/>
                  </a:lnTo>
                  <a:lnTo>
                    <a:pt x="1033169" y="1069288"/>
                  </a:lnTo>
                  <a:lnTo>
                    <a:pt x="1036204" y="66515"/>
                  </a:lnTo>
                  <a:lnTo>
                    <a:pt x="1034634" y="52065"/>
                  </a:lnTo>
                  <a:lnTo>
                    <a:pt x="1013766" y="16653"/>
                  </a:lnTo>
                  <a:lnTo>
                    <a:pt x="975699" y="257"/>
                  </a:lnTo>
                  <a:lnTo>
                    <a:pt x="66515" y="0"/>
                  </a:lnTo>
                  <a:close/>
                </a:path>
              </a:pathLst>
            </a:custGeom>
            <a:solidFill>
              <a:srgbClr val="E6F1F8"/>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0" name="object 110"/>
            <p:cNvSpPr/>
            <p:nvPr/>
          </p:nvSpPr>
          <p:spPr>
            <a:xfrm>
              <a:off x="2772881" y="3341929"/>
              <a:ext cx="1448938" cy="705852"/>
            </a:xfrm>
            <a:custGeom>
              <a:avLst/>
              <a:gdLst/>
              <a:ahLst/>
              <a:cxnLst/>
              <a:rect l="l" t="t" r="r" b="b"/>
              <a:pathLst>
                <a:path w="2194763" h="1296868">
                  <a:moveTo>
                    <a:pt x="66515" y="0"/>
                  </a:moveTo>
                  <a:lnTo>
                    <a:pt x="26825" y="13144"/>
                  </a:lnTo>
                  <a:lnTo>
                    <a:pt x="3068" y="46498"/>
                  </a:lnTo>
                  <a:lnTo>
                    <a:pt x="0" y="1230353"/>
                  </a:lnTo>
                  <a:lnTo>
                    <a:pt x="1573" y="1244790"/>
                  </a:lnTo>
                  <a:lnTo>
                    <a:pt x="22467" y="1280182"/>
                  </a:lnTo>
                  <a:lnTo>
                    <a:pt x="60531" y="1296602"/>
                  </a:lnTo>
                  <a:lnTo>
                    <a:pt x="66515" y="1296868"/>
                  </a:lnTo>
                  <a:lnTo>
                    <a:pt x="2128248" y="1296868"/>
                  </a:lnTo>
                  <a:lnTo>
                    <a:pt x="2167938" y="1283723"/>
                  </a:lnTo>
                  <a:lnTo>
                    <a:pt x="2191695" y="1250369"/>
                  </a:lnTo>
                  <a:lnTo>
                    <a:pt x="2194763" y="66515"/>
                  </a:lnTo>
                  <a:lnTo>
                    <a:pt x="2193190" y="52077"/>
                  </a:lnTo>
                  <a:lnTo>
                    <a:pt x="2172296" y="16685"/>
                  </a:lnTo>
                  <a:lnTo>
                    <a:pt x="2134232" y="265"/>
                  </a:lnTo>
                  <a:lnTo>
                    <a:pt x="66515" y="0"/>
                  </a:lnTo>
                  <a:close/>
                </a:path>
              </a:pathLst>
            </a:custGeom>
            <a:solidFill>
              <a:srgbClr val="EDEDEE"/>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1" name="object 111"/>
            <p:cNvSpPr txBox="1"/>
            <p:nvPr/>
          </p:nvSpPr>
          <p:spPr>
            <a:xfrm>
              <a:off x="1827820" y="4153484"/>
              <a:ext cx="198386" cy="110475"/>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ea typeface="方正兰亭黑简体" panose="02000000000000000000" pitchFamily="2" charset="-122"/>
                  <a:cs typeface="Huawei Sans"/>
                </a:rPr>
                <a:t>NR</a:t>
              </a:r>
              <a:endParaRPr sz="700" dirty="0">
                <a:latin typeface="Huawei Sans" panose="020C0503030203020204" pitchFamily="34" charset="0"/>
                <a:ea typeface="方正兰亭黑简体" panose="02000000000000000000" pitchFamily="2" charset="-122"/>
                <a:cs typeface="Huawei Sans"/>
              </a:endParaRPr>
            </a:p>
          </p:txBody>
        </p:sp>
        <p:grpSp>
          <p:nvGrpSpPr>
            <p:cNvPr id="452" name="组合 451"/>
            <p:cNvGrpSpPr/>
            <p:nvPr/>
          </p:nvGrpSpPr>
          <p:grpSpPr>
            <a:xfrm>
              <a:off x="1757069" y="3774019"/>
              <a:ext cx="301456" cy="337592"/>
              <a:chOff x="1720785" y="3882382"/>
              <a:chExt cx="301456" cy="337592"/>
            </a:xfrm>
            <a:solidFill>
              <a:srgbClr val="003593"/>
            </a:solidFill>
          </p:grpSpPr>
          <p:sp>
            <p:nvSpPr>
              <p:cNvPr id="564" name="object 112"/>
              <p:cNvSpPr/>
              <p:nvPr/>
            </p:nvSpPr>
            <p:spPr>
              <a:xfrm>
                <a:off x="1767364" y="4046267"/>
                <a:ext cx="105979" cy="173706"/>
              </a:xfrm>
              <a:custGeom>
                <a:avLst/>
                <a:gdLst/>
                <a:ahLst/>
                <a:cxnLst/>
                <a:rect l="l" t="t" r="r" b="b"/>
                <a:pathLst>
                  <a:path w="160530" h="263119">
                    <a:moveTo>
                      <a:pt x="141060" y="0"/>
                    </a:moveTo>
                    <a:lnTo>
                      <a:pt x="129567" y="2877"/>
                    </a:lnTo>
                    <a:lnTo>
                      <a:pt x="121057" y="11371"/>
                    </a:lnTo>
                    <a:lnTo>
                      <a:pt x="0" y="239702"/>
                    </a:lnTo>
                    <a:lnTo>
                      <a:pt x="2906" y="251172"/>
                    </a:lnTo>
                    <a:lnTo>
                      <a:pt x="11383" y="259717"/>
                    </a:lnTo>
                    <a:lnTo>
                      <a:pt x="14738" y="261946"/>
                    </a:lnTo>
                    <a:lnTo>
                      <a:pt x="18093" y="263119"/>
                    </a:lnTo>
                    <a:lnTo>
                      <a:pt x="21448" y="261946"/>
                    </a:lnTo>
                    <a:lnTo>
                      <a:pt x="29273" y="261946"/>
                    </a:lnTo>
                    <a:lnTo>
                      <a:pt x="37109" y="257488"/>
                    </a:lnTo>
                    <a:lnTo>
                      <a:pt x="40464" y="250802"/>
                    </a:lnTo>
                    <a:lnTo>
                      <a:pt x="160530" y="28064"/>
                    </a:lnTo>
                    <a:lnTo>
                      <a:pt x="160524" y="18121"/>
                    </a:lnTo>
                    <a:lnTo>
                      <a:pt x="154275" y="8303"/>
                    </a:lnTo>
                    <a:lnTo>
                      <a:pt x="141060"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5" name="object 113"/>
              <p:cNvSpPr/>
              <p:nvPr/>
            </p:nvSpPr>
            <p:spPr>
              <a:xfrm>
                <a:off x="1847017" y="4048210"/>
                <a:ext cx="106827" cy="171764"/>
              </a:xfrm>
              <a:custGeom>
                <a:avLst/>
                <a:gdLst/>
                <a:ahLst/>
                <a:cxnLst/>
                <a:rect l="l" t="t" r="r" b="b"/>
                <a:pathLst>
                  <a:path w="161815" h="260177">
                    <a:moveTo>
                      <a:pt x="29076" y="0"/>
                    </a:moveTo>
                    <a:lnTo>
                      <a:pt x="17774" y="358"/>
                    </a:lnTo>
                    <a:lnTo>
                      <a:pt x="3983" y="6948"/>
                    </a:lnTo>
                    <a:lnTo>
                      <a:pt x="0" y="18046"/>
                    </a:lnTo>
                    <a:lnTo>
                      <a:pt x="2632" y="29662"/>
                    </a:lnTo>
                    <a:lnTo>
                      <a:pt x="121115" y="248915"/>
                    </a:lnTo>
                    <a:lnTo>
                      <a:pt x="124517" y="255602"/>
                    </a:lnTo>
                    <a:lnTo>
                      <a:pt x="132377" y="260177"/>
                    </a:lnTo>
                    <a:lnTo>
                      <a:pt x="146924" y="260177"/>
                    </a:lnTo>
                    <a:lnTo>
                      <a:pt x="157799" y="251585"/>
                    </a:lnTo>
                    <a:lnTo>
                      <a:pt x="161815" y="240441"/>
                    </a:lnTo>
                    <a:lnTo>
                      <a:pt x="159241" y="228855"/>
                    </a:lnTo>
                    <a:lnTo>
                      <a:pt x="37428" y="4914"/>
                    </a:lnTo>
                    <a:lnTo>
                      <a:pt x="29076"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6" name="object 114"/>
              <p:cNvSpPr/>
              <p:nvPr/>
            </p:nvSpPr>
            <p:spPr>
              <a:xfrm>
                <a:off x="1813691" y="4114337"/>
                <a:ext cx="95203" cy="28035"/>
              </a:xfrm>
              <a:custGeom>
                <a:avLst/>
                <a:gdLst/>
                <a:ahLst/>
                <a:cxnLst/>
                <a:rect l="l" t="t" r="r" b="b"/>
                <a:pathLst>
                  <a:path w="144208" h="42466">
                    <a:moveTo>
                      <a:pt x="123499" y="0"/>
                    </a:moveTo>
                    <a:lnTo>
                      <a:pt x="12386" y="1764"/>
                    </a:lnTo>
                    <a:lnTo>
                      <a:pt x="3247" y="10465"/>
                    </a:lnTo>
                    <a:lnTo>
                      <a:pt x="0" y="26316"/>
                    </a:lnTo>
                    <a:lnTo>
                      <a:pt x="7232" y="37772"/>
                    </a:lnTo>
                    <a:lnTo>
                      <a:pt x="20617" y="42466"/>
                    </a:lnTo>
                    <a:lnTo>
                      <a:pt x="131877" y="40665"/>
                    </a:lnTo>
                    <a:lnTo>
                      <a:pt x="140997" y="31949"/>
                    </a:lnTo>
                    <a:lnTo>
                      <a:pt x="144208" y="16114"/>
                    </a:lnTo>
                    <a:lnTo>
                      <a:pt x="136900" y="4706"/>
                    </a:lnTo>
                    <a:lnTo>
                      <a:pt x="123499"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7" name="object 115"/>
              <p:cNvSpPr/>
              <p:nvPr/>
            </p:nvSpPr>
            <p:spPr>
              <a:xfrm>
                <a:off x="1791536" y="4162353"/>
                <a:ext cx="144637" cy="28035"/>
              </a:xfrm>
              <a:custGeom>
                <a:avLst/>
                <a:gdLst/>
                <a:ahLst/>
                <a:cxnLst/>
                <a:rect l="l" t="t" r="r" b="b"/>
                <a:pathLst>
                  <a:path w="219087" h="42466">
                    <a:moveTo>
                      <a:pt x="198469" y="0"/>
                    </a:moveTo>
                    <a:lnTo>
                      <a:pt x="12387" y="1759"/>
                    </a:lnTo>
                    <a:lnTo>
                      <a:pt x="3242" y="10452"/>
                    </a:lnTo>
                    <a:lnTo>
                      <a:pt x="0" y="26285"/>
                    </a:lnTo>
                    <a:lnTo>
                      <a:pt x="7243" y="37738"/>
                    </a:lnTo>
                    <a:lnTo>
                      <a:pt x="20626" y="42466"/>
                    </a:lnTo>
                    <a:lnTo>
                      <a:pt x="206731" y="40711"/>
                    </a:lnTo>
                    <a:lnTo>
                      <a:pt x="215864" y="32021"/>
                    </a:lnTo>
                    <a:lnTo>
                      <a:pt x="219087" y="16188"/>
                    </a:lnTo>
                    <a:lnTo>
                      <a:pt x="211855" y="4730"/>
                    </a:lnTo>
                    <a:lnTo>
                      <a:pt x="198469"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8" name="object 116"/>
              <p:cNvSpPr/>
              <p:nvPr/>
            </p:nvSpPr>
            <p:spPr>
              <a:xfrm>
                <a:off x="1911991" y="3925782"/>
                <a:ext cx="55256" cy="143016"/>
              </a:xfrm>
              <a:custGeom>
                <a:avLst/>
                <a:gdLst/>
                <a:ahLst/>
                <a:cxnLst/>
                <a:rect l="l" t="t" r="r" b="b"/>
                <a:pathLst>
                  <a:path w="83699" h="216632">
                    <a:moveTo>
                      <a:pt x="21126" y="0"/>
                    </a:moveTo>
                    <a:lnTo>
                      <a:pt x="10655" y="4605"/>
                    </a:lnTo>
                    <a:lnTo>
                      <a:pt x="0" y="16036"/>
                    </a:lnTo>
                    <a:lnTo>
                      <a:pt x="856" y="27625"/>
                    </a:lnTo>
                    <a:lnTo>
                      <a:pt x="7721" y="37657"/>
                    </a:lnTo>
                    <a:lnTo>
                      <a:pt x="10993" y="41001"/>
                    </a:lnTo>
                    <a:lnTo>
                      <a:pt x="17226" y="48155"/>
                    </a:lnTo>
                    <a:lnTo>
                      <a:pt x="24836" y="58729"/>
                    </a:lnTo>
                    <a:lnTo>
                      <a:pt x="32236" y="72333"/>
                    </a:lnTo>
                    <a:lnTo>
                      <a:pt x="37839" y="88575"/>
                    </a:lnTo>
                    <a:lnTo>
                      <a:pt x="40059" y="107064"/>
                    </a:lnTo>
                    <a:lnTo>
                      <a:pt x="39696" y="115801"/>
                    </a:lnTo>
                    <a:lnTo>
                      <a:pt x="25463" y="159721"/>
                    </a:lnTo>
                    <a:lnTo>
                      <a:pt x="7447" y="189352"/>
                    </a:lnTo>
                    <a:lnTo>
                      <a:pt x="8532" y="201374"/>
                    </a:lnTo>
                    <a:lnTo>
                      <a:pt x="15541" y="211118"/>
                    </a:lnTo>
                    <a:lnTo>
                      <a:pt x="19999" y="214403"/>
                    </a:lnTo>
                    <a:lnTo>
                      <a:pt x="24457" y="215576"/>
                    </a:lnTo>
                    <a:lnTo>
                      <a:pt x="28915" y="216632"/>
                    </a:lnTo>
                    <a:lnTo>
                      <a:pt x="34546" y="216632"/>
                    </a:lnTo>
                    <a:lnTo>
                      <a:pt x="65458" y="177672"/>
                    </a:lnTo>
                    <a:lnTo>
                      <a:pt x="79508" y="141782"/>
                    </a:lnTo>
                    <a:lnTo>
                      <a:pt x="83699" y="108120"/>
                    </a:lnTo>
                    <a:lnTo>
                      <a:pt x="83452" y="100750"/>
                    </a:lnTo>
                    <a:lnTo>
                      <a:pt x="69394" y="48986"/>
                    </a:lnTo>
                    <a:lnTo>
                      <a:pt x="46120" y="15750"/>
                    </a:lnTo>
                    <a:lnTo>
                      <a:pt x="30615" y="1464"/>
                    </a:lnTo>
                    <a:lnTo>
                      <a:pt x="21126"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9" name="object 117"/>
              <p:cNvSpPr/>
              <p:nvPr/>
            </p:nvSpPr>
            <p:spPr>
              <a:xfrm>
                <a:off x="1950278" y="3883362"/>
                <a:ext cx="71963" cy="222378"/>
              </a:xfrm>
              <a:custGeom>
                <a:avLst/>
                <a:gdLst/>
                <a:ahLst/>
                <a:cxnLst/>
                <a:rect l="l" t="t" r="r" b="b"/>
                <a:pathLst>
                  <a:path w="109005" h="336844">
                    <a:moveTo>
                      <a:pt x="21601" y="0"/>
                    </a:moveTo>
                    <a:lnTo>
                      <a:pt x="10936" y="3966"/>
                    </a:lnTo>
                    <a:lnTo>
                      <a:pt x="0" y="15063"/>
                    </a:lnTo>
                    <a:lnTo>
                      <a:pt x="123" y="26821"/>
                    </a:lnTo>
                    <a:lnTo>
                      <a:pt x="6700" y="36998"/>
                    </a:lnTo>
                    <a:lnTo>
                      <a:pt x="7873" y="38172"/>
                    </a:lnTo>
                    <a:lnTo>
                      <a:pt x="11786" y="42269"/>
                    </a:lnTo>
                    <a:lnTo>
                      <a:pt x="41661" y="83285"/>
                    </a:lnTo>
                    <a:lnTo>
                      <a:pt x="59383" y="125063"/>
                    </a:lnTo>
                    <a:lnTo>
                      <a:pt x="67062" y="177797"/>
                    </a:lnTo>
                    <a:lnTo>
                      <a:pt x="66541" y="187480"/>
                    </a:lnTo>
                    <a:lnTo>
                      <a:pt x="57557" y="230097"/>
                    </a:lnTo>
                    <a:lnTo>
                      <a:pt x="41512" y="267091"/>
                    </a:lnTo>
                    <a:lnTo>
                      <a:pt x="15286" y="309412"/>
                    </a:lnTo>
                    <a:lnTo>
                      <a:pt x="16003" y="321483"/>
                    </a:lnTo>
                    <a:lnTo>
                      <a:pt x="23475" y="331213"/>
                    </a:lnTo>
                    <a:lnTo>
                      <a:pt x="26877" y="334615"/>
                    </a:lnTo>
                    <a:lnTo>
                      <a:pt x="31335" y="335671"/>
                    </a:lnTo>
                    <a:lnTo>
                      <a:pt x="35793" y="336844"/>
                    </a:lnTo>
                    <a:lnTo>
                      <a:pt x="41424" y="336844"/>
                    </a:lnTo>
                    <a:lnTo>
                      <a:pt x="48111" y="333442"/>
                    </a:lnTo>
                    <a:lnTo>
                      <a:pt x="70419" y="301424"/>
                    </a:lnTo>
                    <a:lnTo>
                      <a:pt x="88404" y="266613"/>
                    </a:lnTo>
                    <a:lnTo>
                      <a:pt x="103290" y="219319"/>
                    </a:lnTo>
                    <a:lnTo>
                      <a:pt x="108906" y="169313"/>
                    </a:lnTo>
                    <a:lnTo>
                      <a:pt x="109005" y="156169"/>
                    </a:lnTo>
                    <a:lnTo>
                      <a:pt x="106546" y="136688"/>
                    </a:lnTo>
                    <a:lnTo>
                      <a:pt x="91056" y="85465"/>
                    </a:lnTo>
                    <a:lnTo>
                      <a:pt x="68912" y="45709"/>
                    </a:lnTo>
                    <a:lnTo>
                      <a:pt x="41289" y="11950"/>
                    </a:lnTo>
                    <a:lnTo>
                      <a:pt x="31190" y="2129"/>
                    </a:lnTo>
                    <a:lnTo>
                      <a:pt x="21601"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70" name="object 118"/>
              <p:cNvSpPr/>
              <p:nvPr/>
            </p:nvSpPr>
            <p:spPr>
              <a:xfrm>
                <a:off x="1776738" y="3925116"/>
                <a:ext cx="55480" cy="142984"/>
              </a:xfrm>
              <a:custGeom>
                <a:avLst/>
                <a:gdLst/>
                <a:ahLst/>
                <a:cxnLst/>
                <a:rect l="l" t="t" r="r" b="b"/>
                <a:pathLst>
                  <a:path w="84038" h="216584">
                    <a:moveTo>
                      <a:pt x="58755" y="0"/>
                    </a:moveTo>
                    <a:lnTo>
                      <a:pt x="28251" y="26373"/>
                    </a:lnTo>
                    <a:lnTo>
                      <a:pt x="6436" y="67938"/>
                    </a:lnTo>
                    <a:lnTo>
                      <a:pt x="0" y="106899"/>
                    </a:lnTo>
                    <a:lnTo>
                      <a:pt x="71" y="112256"/>
                    </a:lnTo>
                    <a:lnTo>
                      <a:pt x="9821" y="158000"/>
                    </a:lnTo>
                    <a:lnTo>
                      <a:pt x="29090" y="194848"/>
                    </a:lnTo>
                    <a:lnTo>
                      <a:pt x="38032" y="207551"/>
                    </a:lnTo>
                    <a:lnTo>
                      <a:pt x="41398" y="213182"/>
                    </a:lnTo>
                    <a:lnTo>
                      <a:pt x="48085" y="216584"/>
                    </a:lnTo>
                    <a:lnTo>
                      <a:pt x="59347" y="216584"/>
                    </a:lnTo>
                    <a:lnTo>
                      <a:pt x="64861" y="215411"/>
                    </a:lnTo>
                    <a:lnTo>
                      <a:pt x="69194" y="211459"/>
                    </a:lnTo>
                    <a:lnTo>
                      <a:pt x="75848" y="202466"/>
                    </a:lnTo>
                    <a:lnTo>
                      <a:pt x="76695" y="191070"/>
                    </a:lnTo>
                    <a:lnTo>
                      <a:pt x="70923" y="179494"/>
                    </a:lnTo>
                    <a:lnTo>
                      <a:pt x="61620" y="165921"/>
                    </a:lnTo>
                    <a:lnTo>
                      <a:pt x="54527" y="153166"/>
                    </a:lnTo>
                    <a:lnTo>
                      <a:pt x="49412" y="141170"/>
                    </a:lnTo>
                    <a:lnTo>
                      <a:pt x="46044" y="129871"/>
                    </a:lnTo>
                    <a:lnTo>
                      <a:pt x="44193" y="119210"/>
                    </a:lnTo>
                    <a:lnTo>
                      <a:pt x="43627" y="109128"/>
                    </a:lnTo>
                    <a:lnTo>
                      <a:pt x="43717" y="104156"/>
                    </a:lnTo>
                    <a:lnTo>
                      <a:pt x="45524" y="90109"/>
                    </a:lnTo>
                    <a:lnTo>
                      <a:pt x="49258" y="77375"/>
                    </a:lnTo>
                    <a:lnTo>
                      <a:pt x="54393" y="66136"/>
                    </a:lnTo>
                    <a:lnTo>
                      <a:pt x="60403" y="56573"/>
                    </a:lnTo>
                    <a:lnTo>
                      <a:pt x="63805" y="49886"/>
                    </a:lnTo>
                    <a:lnTo>
                      <a:pt x="68263" y="45428"/>
                    </a:lnTo>
                    <a:lnTo>
                      <a:pt x="71547" y="42026"/>
                    </a:lnTo>
                    <a:lnTo>
                      <a:pt x="72720" y="40970"/>
                    </a:lnTo>
                    <a:lnTo>
                      <a:pt x="73776" y="39797"/>
                    </a:lnTo>
                    <a:lnTo>
                      <a:pt x="74949" y="38741"/>
                    </a:lnTo>
                    <a:lnTo>
                      <a:pt x="76122" y="37568"/>
                    </a:lnTo>
                    <a:lnTo>
                      <a:pt x="82180" y="29921"/>
                    </a:lnTo>
                    <a:lnTo>
                      <a:pt x="84038" y="18257"/>
                    </a:lnTo>
                    <a:lnTo>
                      <a:pt x="79155" y="7087"/>
                    </a:lnTo>
                    <a:lnTo>
                      <a:pt x="70254" y="752"/>
                    </a:lnTo>
                    <a:lnTo>
                      <a:pt x="58755"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71" name="object 119"/>
              <p:cNvSpPr/>
              <p:nvPr/>
            </p:nvSpPr>
            <p:spPr>
              <a:xfrm>
                <a:off x="1720785" y="3882382"/>
                <a:ext cx="72055" cy="222582"/>
              </a:xfrm>
              <a:custGeom>
                <a:avLst/>
                <a:gdLst/>
                <a:ahLst/>
                <a:cxnLst/>
                <a:rect l="l" t="t" r="r" b="b"/>
                <a:pathLst>
                  <a:path w="109144" h="337155">
                    <a:moveTo>
                      <a:pt x="85592" y="0"/>
                    </a:moveTo>
                    <a:lnTo>
                      <a:pt x="74536" y="5138"/>
                    </a:lnTo>
                    <a:lnTo>
                      <a:pt x="72928" y="6816"/>
                    </a:lnTo>
                    <a:lnTo>
                      <a:pt x="69799" y="10024"/>
                    </a:lnTo>
                    <a:lnTo>
                      <a:pt x="39755" y="48497"/>
                    </a:lnTo>
                    <a:lnTo>
                      <a:pt x="18847" y="89020"/>
                    </a:lnTo>
                    <a:lnTo>
                      <a:pt x="3698" y="142155"/>
                    </a:lnTo>
                    <a:lnTo>
                      <a:pt x="0" y="184396"/>
                    </a:lnTo>
                    <a:lnTo>
                      <a:pt x="847" y="195563"/>
                    </a:lnTo>
                    <a:lnTo>
                      <a:pt x="10652" y="241933"/>
                    </a:lnTo>
                    <a:lnTo>
                      <a:pt x="25520" y="278245"/>
                    </a:lnTo>
                    <a:lnTo>
                      <a:pt x="47660" y="315599"/>
                    </a:lnTo>
                    <a:lnTo>
                      <a:pt x="67977" y="337155"/>
                    </a:lnTo>
                    <a:lnTo>
                      <a:pt x="72447" y="336099"/>
                    </a:lnTo>
                    <a:lnTo>
                      <a:pt x="76928" y="336099"/>
                    </a:lnTo>
                    <a:lnTo>
                      <a:pt x="82524" y="334926"/>
                    </a:lnTo>
                    <a:lnTo>
                      <a:pt x="90934" y="326592"/>
                    </a:lnTo>
                    <a:lnTo>
                      <a:pt x="93459" y="317607"/>
                    </a:lnTo>
                    <a:lnTo>
                      <a:pt x="90943" y="305726"/>
                    </a:lnTo>
                    <a:lnTo>
                      <a:pt x="82661" y="290920"/>
                    </a:lnTo>
                    <a:lnTo>
                      <a:pt x="74044" y="277916"/>
                    </a:lnTo>
                    <a:lnTo>
                      <a:pt x="66630" y="265194"/>
                    </a:lnTo>
                    <a:lnTo>
                      <a:pt x="50905" y="228682"/>
                    </a:lnTo>
                    <a:lnTo>
                      <a:pt x="42552" y="183697"/>
                    </a:lnTo>
                    <a:lnTo>
                      <a:pt x="42253" y="173082"/>
                    </a:lnTo>
                    <a:lnTo>
                      <a:pt x="42834" y="159672"/>
                    </a:lnTo>
                    <a:lnTo>
                      <a:pt x="50378" y="122192"/>
                    </a:lnTo>
                    <a:lnTo>
                      <a:pt x="71885" y="76118"/>
                    </a:lnTo>
                    <a:lnTo>
                      <a:pt x="97059" y="43058"/>
                    </a:lnTo>
                    <a:lnTo>
                      <a:pt x="99299" y="40829"/>
                    </a:lnTo>
                    <a:lnTo>
                      <a:pt x="100414" y="39656"/>
                    </a:lnTo>
                    <a:lnTo>
                      <a:pt x="102655" y="37427"/>
                    </a:lnTo>
                    <a:lnTo>
                      <a:pt x="105829" y="33953"/>
                    </a:lnTo>
                    <a:lnTo>
                      <a:pt x="109144" y="24803"/>
                    </a:lnTo>
                    <a:lnTo>
                      <a:pt x="106698" y="13799"/>
                    </a:lnTo>
                    <a:lnTo>
                      <a:pt x="97232" y="1552"/>
                    </a:lnTo>
                    <a:lnTo>
                      <a:pt x="85592"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72" name="object 120"/>
              <p:cNvSpPr/>
              <p:nvPr/>
            </p:nvSpPr>
            <p:spPr>
              <a:xfrm>
                <a:off x="1846651" y="3971400"/>
                <a:ext cx="51980" cy="52691"/>
              </a:xfrm>
              <a:custGeom>
                <a:avLst/>
                <a:gdLst/>
                <a:ahLst/>
                <a:cxnLst/>
                <a:rect l="l" t="t" r="r" b="b"/>
                <a:pathLst>
                  <a:path w="78735" h="79813">
                    <a:moveTo>
                      <a:pt x="34757" y="0"/>
                    </a:moveTo>
                    <a:lnTo>
                      <a:pt x="965" y="34458"/>
                    </a:lnTo>
                    <a:lnTo>
                      <a:pt x="0" y="52198"/>
                    </a:lnTo>
                    <a:lnTo>
                      <a:pt x="5982" y="63490"/>
                    </a:lnTo>
                    <a:lnTo>
                      <a:pt x="15777" y="72333"/>
                    </a:lnTo>
                    <a:lnTo>
                      <a:pt x="29060" y="78012"/>
                    </a:lnTo>
                    <a:lnTo>
                      <a:pt x="45504" y="79813"/>
                    </a:lnTo>
                    <a:lnTo>
                      <a:pt x="58699" y="75011"/>
                    </a:lnTo>
                    <a:lnTo>
                      <a:pt x="69233" y="66204"/>
                    </a:lnTo>
                    <a:lnTo>
                      <a:pt x="76211" y="54297"/>
                    </a:lnTo>
                    <a:lnTo>
                      <a:pt x="78735" y="40193"/>
                    </a:lnTo>
                    <a:lnTo>
                      <a:pt x="77550" y="30428"/>
                    </a:lnTo>
                    <a:lnTo>
                      <a:pt x="72118" y="18216"/>
                    </a:lnTo>
                    <a:lnTo>
                      <a:pt x="62797" y="8550"/>
                    </a:lnTo>
                    <a:lnTo>
                      <a:pt x="50154" y="2217"/>
                    </a:lnTo>
                    <a:lnTo>
                      <a:pt x="34757"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grpSp>
        <p:sp>
          <p:nvSpPr>
            <p:cNvPr id="453" name="object 121"/>
            <p:cNvSpPr txBox="1"/>
            <p:nvPr/>
          </p:nvSpPr>
          <p:spPr>
            <a:xfrm>
              <a:off x="3626703" y="3926479"/>
              <a:ext cx="224305" cy="10772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ea typeface="方正兰亭黑简体" panose="02000000000000000000" pitchFamily="2" charset="-122"/>
                  <a:cs typeface="Huawei Sans"/>
                </a:rPr>
                <a:t>S</a:t>
              </a:r>
              <a:r>
                <a:rPr sz="700" spc="5" dirty="0">
                  <a:latin typeface="Huawei Sans" panose="020C0503030203020204" pitchFamily="34" charset="0"/>
                  <a:ea typeface="方正兰亭黑简体" panose="02000000000000000000" pitchFamily="2" charset="-122"/>
                  <a:cs typeface="Huawei Sans"/>
                </a:rPr>
                <a:t>MF</a:t>
              </a:r>
              <a:endParaRPr sz="700" dirty="0">
                <a:latin typeface="Huawei Sans" panose="020C0503030203020204" pitchFamily="34" charset="0"/>
                <a:ea typeface="方正兰亭黑简体" panose="02000000000000000000" pitchFamily="2" charset="-122"/>
                <a:cs typeface="Huawei Sans"/>
              </a:endParaRPr>
            </a:p>
          </p:txBody>
        </p:sp>
        <p:sp>
          <p:nvSpPr>
            <p:cNvPr id="454" name="object 122"/>
            <p:cNvSpPr/>
            <p:nvPr/>
          </p:nvSpPr>
          <p:spPr>
            <a:xfrm>
              <a:off x="3508309" y="3586990"/>
              <a:ext cx="391412" cy="329688"/>
            </a:xfrm>
            <a:custGeom>
              <a:avLst/>
              <a:gdLst/>
              <a:ahLst/>
              <a:cxnLst/>
              <a:rect l="l" t="t" r="r" b="b"/>
              <a:pathLst>
                <a:path w="592887" h="499391">
                  <a:moveTo>
                    <a:pt x="530243" y="0"/>
                  </a:moveTo>
                  <a:lnTo>
                    <a:pt x="48745" y="1634"/>
                  </a:lnTo>
                  <a:lnTo>
                    <a:pt x="14019" y="23623"/>
                  </a:lnTo>
                  <a:lnTo>
                    <a:pt x="0" y="62643"/>
                  </a:lnTo>
                  <a:lnTo>
                    <a:pt x="1635" y="450720"/>
                  </a:lnTo>
                  <a:lnTo>
                    <a:pt x="23645" y="485380"/>
                  </a:lnTo>
                  <a:lnTo>
                    <a:pt x="62761" y="499391"/>
                  </a:lnTo>
                  <a:lnTo>
                    <a:pt x="544139" y="497774"/>
                  </a:lnTo>
                  <a:lnTo>
                    <a:pt x="578852" y="475797"/>
                  </a:lnTo>
                  <a:lnTo>
                    <a:pt x="592887" y="436747"/>
                  </a:lnTo>
                  <a:lnTo>
                    <a:pt x="591271" y="48748"/>
                  </a:lnTo>
                  <a:lnTo>
                    <a:pt x="569294" y="14034"/>
                  </a:lnTo>
                  <a:lnTo>
                    <a:pt x="530243"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5" name="object 123"/>
            <p:cNvSpPr/>
            <p:nvPr/>
          </p:nvSpPr>
          <p:spPr>
            <a:xfrm>
              <a:off x="3679620" y="3679585"/>
              <a:ext cx="137983" cy="137304"/>
            </a:xfrm>
            <a:custGeom>
              <a:avLst/>
              <a:gdLst/>
              <a:ahLst/>
              <a:cxnLst/>
              <a:rect l="l" t="t" r="r" b="b"/>
              <a:pathLst>
                <a:path w="209008" h="207980">
                  <a:moveTo>
                    <a:pt x="95031" y="0"/>
                  </a:moveTo>
                  <a:lnTo>
                    <a:pt x="54421" y="12303"/>
                  </a:lnTo>
                  <a:lnTo>
                    <a:pt x="22882" y="38802"/>
                  </a:lnTo>
                  <a:lnTo>
                    <a:pt x="3920" y="75663"/>
                  </a:lnTo>
                  <a:lnTo>
                    <a:pt x="0" y="104102"/>
                  </a:lnTo>
                  <a:lnTo>
                    <a:pt x="69" y="107935"/>
                  </a:lnTo>
                  <a:lnTo>
                    <a:pt x="9445" y="146891"/>
                  </a:lnTo>
                  <a:lnTo>
                    <a:pt x="33242" y="178561"/>
                  </a:lnTo>
                  <a:lnTo>
                    <a:pt x="69496" y="199929"/>
                  </a:lnTo>
                  <a:lnTo>
                    <a:pt x="116243" y="207980"/>
                  </a:lnTo>
                  <a:lnTo>
                    <a:pt x="130273" y="205439"/>
                  </a:lnTo>
                  <a:lnTo>
                    <a:pt x="167393" y="187460"/>
                  </a:lnTo>
                  <a:lnTo>
                    <a:pt x="186883" y="167902"/>
                  </a:lnTo>
                  <a:lnTo>
                    <a:pt x="101870" y="167902"/>
                  </a:lnTo>
                  <a:lnTo>
                    <a:pt x="87557" y="165940"/>
                  </a:lnTo>
                  <a:lnTo>
                    <a:pt x="53273" y="143531"/>
                  </a:lnTo>
                  <a:lnTo>
                    <a:pt x="39650" y="104102"/>
                  </a:lnTo>
                  <a:lnTo>
                    <a:pt x="39943" y="97765"/>
                  </a:lnTo>
                  <a:lnTo>
                    <a:pt x="56145" y="60867"/>
                  </a:lnTo>
                  <a:lnTo>
                    <a:pt x="92059" y="41483"/>
                  </a:lnTo>
                  <a:lnTo>
                    <a:pt x="107187" y="40399"/>
                  </a:lnTo>
                  <a:lnTo>
                    <a:pt x="186567" y="40399"/>
                  </a:lnTo>
                  <a:lnTo>
                    <a:pt x="185389" y="38801"/>
                  </a:lnTo>
                  <a:lnTo>
                    <a:pt x="153361" y="13405"/>
                  </a:lnTo>
                  <a:lnTo>
                    <a:pt x="111009" y="817"/>
                  </a:lnTo>
                  <a:lnTo>
                    <a:pt x="95031" y="0"/>
                  </a:lnTo>
                  <a:close/>
                </a:path>
                <a:path w="209008" h="207980">
                  <a:moveTo>
                    <a:pt x="186567" y="40399"/>
                  </a:moveTo>
                  <a:lnTo>
                    <a:pt x="107187" y="40399"/>
                  </a:lnTo>
                  <a:lnTo>
                    <a:pt x="121030" y="42789"/>
                  </a:lnTo>
                  <a:lnTo>
                    <a:pt x="133689" y="48052"/>
                  </a:lnTo>
                  <a:lnTo>
                    <a:pt x="161098" y="78051"/>
                  </a:lnTo>
                  <a:lnTo>
                    <a:pt x="167107" y="106880"/>
                  </a:lnTo>
                  <a:lnTo>
                    <a:pt x="164907" y="120938"/>
                  </a:lnTo>
                  <a:lnTo>
                    <a:pt x="142076" y="154568"/>
                  </a:lnTo>
                  <a:lnTo>
                    <a:pt x="101870" y="167902"/>
                  </a:lnTo>
                  <a:lnTo>
                    <a:pt x="186883" y="167902"/>
                  </a:lnTo>
                  <a:lnTo>
                    <a:pt x="205209" y="130512"/>
                  </a:lnTo>
                  <a:lnTo>
                    <a:pt x="209008" y="101220"/>
                  </a:lnTo>
                  <a:lnTo>
                    <a:pt x="207695" y="87260"/>
                  </a:lnTo>
                  <a:lnTo>
                    <a:pt x="204583" y="73924"/>
                  </a:lnTo>
                  <a:lnTo>
                    <a:pt x="199766" y="61326"/>
                  </a:lnTo>
                  <a:lnTo>
                    <a:pt x="193337" y="49580"/>
                  </a:lnTo>
                  <a:lnTo>
                    <a:pt x="186567" y="40399"/>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6" name="object 124"/>
            <p:cNvSpPr/>
            <p:nvPr/>
          </p:nvSpPr>
          <p:spPr>
            <a:xfrm>
              <a:off x="3563450" y="3793306"/>
              <a:ext cx="289725" cy="79150"/>
            </a:xfrm>
            <a:custGeom>
              <a:avLst/>
              <a:gdLst/>
              <a:ahLst/>
              <a:cxnLst/>
              <a:rect l="l" t="t" r="r" b="b"/>
              <a:pathLst>
                <a:path w="438858" h="119891">
                  <a:moveTo>
                    <a:pt x="71442" y="17596"/>
                  </a:moveTo>
                  <a:lnTo>
                    <a:pt x="70386" y="18769"/>
                  </a:lnTo>
                  <a:lnTo>
                    <a:pt x="3284" y="43991"/>
                  </a:lnTo>
                  <a:lnTo>
                    <a:pt x="1055" y="45164"/>
                  </a:lnTo>
                  <a:lnTo>
                    <a:pt x="0" y="47276"/>
                  </a:lnTo>
                  <a:lnTo>
                    <a:pt x="1055" y="49505"/>
                  </a:lnTo>
                  <a:lnTo>
                    <a:pt x="26394" y="116606"/>
                  </a:lnTo>
                  <a:lnTo>
                    <a:pt x="27450" y="118835"/>
                  </a:lnTo>
                  <a:lnTo>
                    <a:pt x="28623" y="119891"/>
                  </a:lnTo>
                  <a:lnTo>
                    <a:pt x="32964" y="119891"/>
                  </a:lnTo>
                  <a:lnTo>
                    <a:pt x="34020" y="118835"/>
                  </a:lnTo>
                  <a:lnTo>
                    <a:pt x="35193" y="117779"/>
                  </a:lnTo>
                  <a:lnTo>
                    <a:pt x="46220" y="94669"/>
                  </a:lnTo>
                  <a:lnTo>
                    <a:pt x="152084" y="94669"/>
                  </a:lnTo>
                  <a:lnTo>
                    <a:pt x="154149" y="93895"/>
                  </a:lnTo>
                  <a:lnTo>
                    <a:pt x="194690" y="67675"/>
                  </a:lnTo>
                  <a:lnTo>
                    <a:pt x="204532" y="57478"/>
                  </a:lnTo>
                  <a:lnTo>
                    <a:pt x="98594" y="57478"/>
                  </a:lnTo>
                  <a:lnTo>
                    <a:pt x="86421" y="56707"/>
                  </a:lnTo>
                  <a:lnTo>
                    <a:pt x="74298" y="54257"/>
                  </a:lnTo>
                  <a:lnTo>
                    <a:pt x="75899" y="24283"/>
                  </a:lnTo>
                  <a:lnTo>
                    <a:pt x="76955" y="22054"/>
                  </a:lnTo>
                  <a:lnTo>
                    <a:pt x="75899" y="20881"/>
                  </a:lnTo>
                  <a:lnTo>
                    <a:pt x="74726" y="19825"/>
                  </a:lnTo>
                  <a:lnTo>
                    <a:pt x="73671" y="18769"/>
                  </a:lnTo>
                  <a:lnTo>
                    <a:pt x="71442" y="17596"/>
                  </a:lnTo>
                  <a:close/>
                </a:path>
                <a:path w="438858" h="119891">
                  <a:moveTo>
                    <a:pt x="421371" y="95814"/>
                  </a:moveTo>
                  <a:lnTo>
                    <a:pt x="390903" y="95814"/>
                  </a:lnTo>
                  <a:lnTo>
                    <a:pt x="404721" y="117779"/>
                  </a:lnTo>
                  <a:lnTo>
                    <a:pt x="405894" y="119891"/>
                  </a:lnTo>
                  <a:lnTo>
                    <a:pt x="411408" y="119891"/>
                  </a:lnTo>
                  <a:lnTo>
                    <a:pt x="412463" y="118835"/>
                  </a:lnTo>
                  <a:lnTo>
                    <a:pt x="413519" y="116606"/>
                  </a:lnTo>
                  <a:lnTo>
                    <a:pt x="421371" y="95814"/>
                  </a:lnTo>
                  <a:close/>
                </a:path>
                <a:path w="438858" h="119891">
                  <a:moveTo>
                    <a:pt x="283465" y="38951"/>
                  </a:moveTo>
                  <a:lnTo>
                    <a:pt x="218387" y="38951"/>
                  </a:lnTo>
                  <a:lnTo>
                    <a:pt x="225586" y="49075"/>
                  </a:lnTo>
                  <a:lnTo>
                    <a:pt x="261502" y="81855"/>
                  </a:lnTo>
                  <a:lnTo>
                    <a:pt x="305742" y="100920"/>
                  </a:lnTo>
                  <a:lnTo>
                    <a:pt x="341927" y="105125"/>
                  </a:lnTo>
                  <a:lnTo>
                    <a:pt x="354221" y="104452"/>
                  </a:lnTo>
                  <a:lnTo>
                    <a:pt x="366524" y="102695"/>
                  </a:lnTo>
                  <a:lnTo>
                    <a:pt x="378772" y="99825"/>
                  </a:lnTo>
                  <a:lnTo>
                    <a:pt x="390903" y="95814"/>
                  </a:lnTo>
                  <a:lnTo>
                    <a:pt x="421371" y="95814"/>
                  </a:lnTo>
                  <a:lnTo>
                    <a:pt x="436013" y="57040"/>
                  </a:lnTo>
                  <a:lnTo>
                    <a:pt x="335959" y="57040"/>
                  </a:lnTo>
                  <a:lnTo>
                    <a:pt x="323782" y="55877"/>
                  </a:lnTo>
                  <a:lnTo>
                    <a:pt x="311923" y="53173"/>
                  </a:lnTo>
                  <a:lnTo>
                    <a:pt x="300544" y="48990"/>
                  </a:lnTo>
                  <a:lnTo>
                    <a:pt x="289803" y="43387"/>
                  </a:lnTo>
                  <a:lnTo>
                    <a:pt x="283465" y="38951"/>
                  </a:lnTo>
                  <a:close/>
                </a:path>
                <a:path w="438858" h="119891">
                  <a:moveTo>
                    <a:pt x="152084" y="94669"/>
                  </a:moveTo>
                  <a:lnTo>
                    <a:pt x="46220" y="94669"/>
                  </a:lnTo>
                  <a:lnTo>
                    <a:pt x="58295" y="98961"/>
                  </a:lnTo>
                  <a:lnTo>
                    <a:pt x="70503" y="102101"/>
                  </a:lnTo>
                  <a:lnTo>
                    <a:pt x="82779" y="104113"/>
                  </a:lnTo>
                  <a:lnTo>
                    <a:pt x="95057" y="105022"/>
                  </a:lnTo>
                  <a:lnTo>
                    <a:pt x="107270" y="104853"/>
                  </a:lnTo>
                  <a:lnTo>
                    <a:pt x="119352" y="103631"/>
                  </a:lnTo>
                  <a:lnTo>
                    <a:pt x="131237" y="101381"/>
                  </a:lnTo>
                  <a:lnTo>
                    <a:pt x="142858" y="98127"/>
                  </a:lnTo>
                  <a:lnTo>
                    <a:pt x="152084" y="94669"/>
                  </a:lnTo>
                  <a:close/>
                </a:path>
                <a:path w="438858" h="119891">
                  <a:moveTo>
                    <a:pt x="255150" y="0"/>
                  </a:moveTo>
                  <a:lnTo>
                    <a:pt x="179250" y="0"/>
                  </a:lnTo>
                  <a:lnTo>
                    <a:pt x="179250" y="9971"/>
                  </a:lnTo>
                  <a:lnTo>
                    <a:pt x="172233" y="20602"/>
                  </a:lnTo>
                  <a:lnTo>
                    <a:pt x="133866" y="50282"/>
                  </a:lnTo>
                  <a:lnTo>
                    <a:pt x="98594" y="57478"/>
                  </a:lnTo>
                  <a:lnTo>
                    <a:pt x="204532" y="57478"/>
                  </a:lnTo>
                  <a:lnTo>
                    <a:pt x="211259" y="49339"/>
                  </a:lnTo>
                  <a:lnTo>
                    <a:pt x="218387" y="38951"/>
                  </a:lnTo>
                  <a:lnTo>
                    <a:pt x="283465" y="38951"/>
                  </a:lnTo>
                  <a:lnTo>
                    <a:pt x="279859" y="36427"/>
                  </a:lnTo>
                  <a:lnTo>
                    <a:pt x="270872" y="28169"/>
                  </a:lnTo>
                  <a:lnTo>
                    <a:pt x="263003" y="18674"/>
                  </a:lnTo>
                  <a:lnTo>
                    <a:pt x="256409" y="8004"/>
                  </a:lnTo>
                  <a:lnTo>
                    <a:pt x="255150" y="0"/>
                  </a:lnTo>
                  <a:close/>
                </a:path>
                <a:path w="438858" h="119891">
                  <a:moveTo>
                    <a:pt x="364014" y="17596"/>
                  </a:moveTo>
                  <a:lnTo>
                    <a:pt x="362958" y="18769"/>
                  </a:lnTo>
                  <a:lnTo>
                    <a:pt x="361903" y="19825"/>
                  </a:lnTo>
                  <a:lnTo>
                    <a:pt x="360730" y="20881"/>
                  </a:lnTo>
                  <a:lnTo>
                    <a:pt x="360730" y="24283"/>
                  </a:lnTo>
                  <a:lnTo>
                    <a:pt x="372813" y="50678"/>
                  </a:lnTo>
                  <a:lnTo>
                    <a:pt x="360634" y="54501"/>
                  </a:lnTo>
                  <a:lnTo>
                    <a:pt x="348297" y="56602"/>
                  </a:lnTo>
                  <a:lnTo>
                    <a:pt x="335959" y="57040"/>
                  </a:lnTo>
                  <a:lnTo>
                    <a:pt x="436013" y="57040"/>
                  </a:lnTo>
                  <a:lnTo>
                    <a:pt x="438858" y="49505"/>
                  </a:lnTo>
                  <a:lnTo>
                    <a:pt x="436629" y="47276"/>
                  </a:lnTo>
                  <a:lnTo>
                    <a:pt x="435574" y="43991"/>
                  </a:lnTo>
                  <a:lnTo>
                    <a:pt x="433345" y="43991"/>
                  </a:lnTo>
                  <a:lnTo>
                    <a:pt x="366243" y="18769"/>
                  </a:lnTo>
                  <a:lnTo>
                    <a:pt x="364014" y="17596"/>
                  </a:lnTo>
                  <a:close/>
                </a:path>
              </a:pathLst>
            </a:custGeom>
            <a:solidFill>
              <a:srgbClr val="FFFFFF">
                <a:alpha val="40000"/>
              </a:srgbClr>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7" name="object 125"/>
            <p:cNvSpPr/>
            <p:nvPr/>
          </p:nvSpPr>
          <p:spPr>
            <a:xfrm>
              <a:off x="3561283" y="3623391"/>
              <a:ext cx="289725" cy="86429"/>
            </a:xfrm>
            <a:custGeom>
              <a:avLst/>
              <a:gdLst/>
              <a:ahLst/>
              <a:cxnLst/>
              <a:rect l="l" t="t" r="r" b="b"/>
              <a:pathLst>
                <a:path w="438858" h="130918">
                  <a:moveTo>
                    <a:pt x="206122" y="62493"/>
                  </a:moveTo>
                  <a:lnTo>
                    <a:pt x="102404" y="62493"/>
                  </a:lnTo>
                  <a:lnTo>
                    <a:pt x="114459" y="63491"/>
                  </a:lnTo>
                  <a:lnTo>
                    <a:pt x="126217" y="66033"/>
                  </a:lnTo>
                  <a:lnTo>
                    <a:pt x="167323" y="90529"/>
                  </a:lnTo>
                  <a:lnTo>
                    <a:pt x="189104" y="130918"/>
                  </a:lnTo>
                  <a:lnTo>
                    <a:pt x="250810" y="128689"/>
                  </a:lnTo>
                  <a:lnTo>
                    <a:pt x="250810" y="118835"/>
                  </a:lnTo>
                  <a:lnTo>
                    <a:pt x="252921" y="118835"/>
                  </a:lnTo>
                  <a:lnTo>
                    <a:pt x="255150" y="116606"/>
                  </a:lnTo>
                  <a:lnTo>
                    <a:pt x="261233" y="105233"/>
                  </a:lnTo>
                  <a:lnTo>
                    <a:pt x="268590" y="95042"/>
                  </a:lnTo>
                  <a:lnTo>
                    <a:pt x="277073" y="86090"/>
                  </a:lnTo>
                  <a:lnTo>
                    <a:pt x="283294" y="81052"/>
                  </a:lnTo>
                  <a:lnTo>
                    <a:pt x="220471" y="81052"/>
                  </a:lnTo>
                  <a:lnTo>
                    <a:pt x="213270" y="70909"/>
                  </a:lnTo>
                  <a:lnTo>
                    <a:pt x="206122" y="62493"/>
                  </a:lnTo>
                  <a:close/>
                </a:path>
                <a:path w="438858" h="130918">
                  <a:moveTo>
                    <a:pt x="32964" y="0"/>
                  </a:moveTo>
                  <a:lnTo>
                    <a:pt x="27450" y="0"/>
                  </a:lnTo>
                  <a:lnTo>
                    <a:pt x="26394" y="1055"/>
                  </a:lnTo>
                  <a:lnTo>
                    <a:pt x="25221" y="3284"/>
                  </a:lnTo>
                  <a:lnTo>
                    <a:pt x="0" y="70386"/>
                  </a:lnTo>
                  <a:lnTo>
                    <a:pt x="2111" y="73671"/>
                  </a:lnTo>
                  <a:lnTo>
                    <a:pt x="3284" y="75899"/>
                  </a:lnTo>
                  <a:lnTo>
                    <a:pt x="5396" y="76955"/>
                  </a:lnTo>
                  <a:lnTo>
                    <a:pt x="72497" y="102294"/>
                  </a:lnTo>
                  <a:lnTo>
                    <a:pt x="74726" y="103467"/>
                  </a:lnTo>
                  <a:lnTo>
                    <a:pt x="76955" y="101239"/>
                  </a:lnTo>
                  <a:lnTo>
                    <a:pt x="78011" y="100065"/>
                  </a:lnTo>
                  <a:lnTo>
                    <a:pt x="78011" y="95725"/>
                  </a:lnTo>
                  <a:lnTo>
                    <a:pt x="65928" y="69330"/>
                  </a:lnTo>
                  <a:lnTo>
                    <a:pt x="77991" y="65356"/>
                  </a:lnTo>
                  <a:lnTo>
                    <a:pt x="90199" y="63096"/>
                  </a:lnTo>
                  <a:lnTo>
                    <a:pt x="102404" y="62493"/>
                  </a:lnTo>
                  <a:lnTo>
                    <a:pt x="206122" y="62493"/>
                  </a:lnTo>
                  <a:lnTo>
                    <a:pt x="205187" y="61411"/>
                  </a:lnTo>
                  <a:lnTo>
                    <a:pt x="166885" y="31977"/>
                  </a:lnTo>
                  <a:lnTo>
                    <a:pt x="149321" y="24195"/>
                  </a:lnTo>
                  <a:lnTo>
                    <a:pt x="47948" y="24195"/>
                  </a:lnTo>
                  <a:lnTo>
                    <a:pt x="34020" y="2228"/>
                  </a:lnTo>
                  <a:lnTo>
                    <a:pt x="32964" y="0"/>
                  </a:lnTo>
                  <a:close/>
                </a:path>
                <a:path w="438858" h="130918">
                  <a:moveTo>
                    <a:pt x="434414" y="61411"/>
                  </a:moveTo>
                  <a:lnTo>
                    <a:pt x="343343" y="61411"/>
                  </a:lnTo>
                  <a:lnTo>
                    <a:pt x="355573" y="62646"/>
                  </a:lnTo>
                  <a:lnTo>
                    <a:pt x="367747" y="65555"/>
                  </a:lnTo>
                  <a:lnTo>
                    <a:pt x="362958" y="94669"/>
                  </a:lnTo>
                  <a:lnTo>
                    <a:pt x="361903" y="96781"/>
                  </a:lnTo>
                  <a:lnTo>
                    <a:pt x="362958" y="97954"/>
                  </a:lnTo>
                  <a:lnTo>
                    <a:pt x="364014" y="100065"/>
                  </a:lnTo>
                  <a:lnTo>
                    <a:pt x="365187" y="101239"/>
                  </a:lnTo>
                  <a:lnTo>
                    <a:pt x="367299" y="102294"/>
                  </a:lnTo>
                  <a:lnTo>
                    <a:pt x="368472" y="101239"/>
                  </a:lnTo>
                  <a:lnTo>
                    <a:pt x="435574" y="75899"/>
                  </a:lnTo>
                  <a:lnTo>
                    <a:pt x="437803" y="74844"/>
                  </a:lnTo>
                  <a:lnTo>
                    <a:pt x="438858" y="72615"/>
                  </a:lnTo>
                  <a:lnTo>
                    <a:pt x="437803" y="70386"/>
                  </a:lnTo>
                  <a:lnTo>
                    <a:pt x="434414" y="61411"/>
                  </a:lnTo>
                  <a:close/>
                </a:path>
                <a:path w="438858" h="130918">
                  <a:moveTo>
                    <a:pt x="343801" y="14970"/>
                  </a:moveTo>
                  <a:lnTo>
                    <a:pt x="296000" y="21837"/>
                  </a:lnTo>
                  <a:lnTo>
                    <a:pt x="253477" y="44383"/>
                  </a:lnTo>
                  <a:lnTo>
                    <a:pt x="220471" y="81052"/>
                  </a:lnTo>
                  <a:lnTo>
                    <a:pt x="283294" y="81052"/>
                  </a:lnTo>
                  <a:lnTo>
                    <a:pt x="286534" y="78429"/>
                  </a:lnTo>
                  <a:lnTo>
                    <a:pt x="296825" y="72114"/>
                  </a:lnTo>
                  <a:lnTo>
                    <a:pt x="307799" y="67201"/>
                  </a:lnTo>
                  <a:lnTo>
                    <a:pt x="319309" y="63743"/>
                  </a:lnTo>
                  <a:lnTo>
                    <a:pt x="331206" y="61795"/>
                  </a:lnTo>
                  <a:lnTo>
                    <a:pt x="343343" y="61411"/>
                  </a:lnTo>
                  <a:lnTo>
                    <a:pt x="434414" y="61411"/>
                  </a:lnTo>
                  <a:lnTo>
                    <a:pt x="420792" y="25339"/>
                  </a:lnTo>
                  <a:lnTo>
                    <a:pt x="392638" y="25339"/>
                  </a:lnTo>
                  <a:lnTo>
                    <a:pt x="380563" y="21045"/>
                  </a:lnTo>
                  <a:lnTo>
                    <a:pt x="368355" y="17902"/>
                  </a:lnTo>
                  <a:lnTo>
                    <a:pt x="356078" y="15885"/>
                  </a:lnTo>
                  <a:lnTo>
                    <a:pt x="343801" y="14970"/>
                  </a:lnTo>
                  <a:close/>
                </a:path>
                <a:path w="438858" h="130918">
                  <a:moveTo>
                    <a:pt x="410235" y="0"/>
                  </a:moveTo>
                  <a:lnTo>
                    <a:pt x="405894" y="0"/>
                  </a:lnTo>
                  <a:lnTo>
                    <a:pt x="404721" y="1055"/>
                  </a:lnTo>
                  <a:lnTo>
                    <a:pt x="403665" y="2228"/>
                  </a:lnTo>
                  <a:lnTo>
                    <a:pt x="392638" y="25339"/>
                  </a:lnTo>
                  <a:lnTo>
                    <a:pt x="420792" y="25339"/>
                  </a:lnTo>
                  <a:lnTo>
                    <a:pt x="412463" y="3284"/>
                  </a:lnTo>
                  <a:lnTo>
                    <a:pt x="411408" y="1055"/>
                  </a:lnTo>
                  <a:lnTo>
                    <a:pt x="410235" y="0"/>
                  </a:lnTo>
                  <a:close/>
                </a:path>
                <a:path w="438858" h="130918">
                  <a:moveTo>
                    <a:pt x="96879" y="14865"/>
                  </a:moveTo>
                  <a:lnTo>
                    <a:pt x="84590" y="15544"/>
                  </a:lnTo>
                  <a:lnTo>
                    <a:pt x="72296" y="17307"/>
                  </a:lnTo>
                  <a:lnTo>
                    <a:pt x="60060" y="20181"/>
                  </a:lnTo>
                  <a:lnTo>
                    <a:pt x="47948" y="24195"/>
                  </a:lnTo>
                  <a:lnTo>
                    <a:pt x="149321" y="24195"/>
                  </a:lnTo>
                  <a:lnTo>
                    <a:pt x="109097" y="15241"/>
                  </a:lnTo>
                  <a:lnTo>
                    <a:pt x="96879" y="14865"/>
                  </a:lnTo>
                  <a:close/>
                </a:path>
              </a:pathLst>
            </a:custGeom>
            <a:solidFill>
              <a:srgbClr val="FFFFFF">
                <a:alpha val="40000"/>
              </a:srgbClr>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8" name="object 126"/>
            <p:cNvSpPr/>
            <p:nvPr/>
          </p:nvSpPr>
          <p:spPr>
            <a:xfrm>
              <a:off x="3596830" y="3679585"/>
              <a:ext cx="137983" cy="137304"/>
            </a:xfrm>
            <a:custGeom>
              <a:avLst/>
              <a:gdLst/>
              <a:ahLst/>
              <a:cxnLst/>
              <a:rect l="l" t="t" r="r" b="b"/>
              <a:pathLst>
                <a:path w="209008" h="207980">
                  <a:moveTo>
                    <a:pt x="95031" y="0"/>
                  </a:moveTo>
                  <a:lnTo>
                    <a:pt x="54421" y="12303"/>
                  </a:lnTo>
                  <a:lnTo>
                    <a:pt x="22882" y="38802"/>
                  </a:lnTo>
                  <a:lnTo>
                    <a:pt x="3920" y="75663"/>
                  </a:lnTo>
                  <a:lnTo>
                    <a:pt x="0" y="104102"/>
                  </a:lnTo>
                  <a:lnTo>
                    <a:pt x="71" y="107935"/>
                  </a:lnTo>
                  <a:lnTo>
                    <a:pt x="9610" y="146891"/>
                  </a:lnTo>
                  <a:lnTo>
                    <a:pt x="33646" y="178561"/>
                  </a:lnTo>
                  <a:lnTo>
                    <a:pt x="69938" y="199929"/>
                  </a:lnTo>
                  <a:lnTo>
                    <a:pt x="116243" y="207980"/>
                  </a:lnTo>
                  <a:lnTo>
                    <a:pt x="130273" y="205439"/>
                  </a:lnTo>
                  <a:lnTo>
                    <a:pt x="167393" y="187460"/>
                  </a:lnTo>
                  <a:lnTo>
                    <a:pt x="186883" y="167902"/>
                  </a:lnTo>
                  <a:lnTo>
                    <a:pt x="101870" y="167902"/>
                  </a:lnTo>
                  <a:lnTo>
                    <a:pt x="87557" y="165940"/>
                  </a:lnTo>
                  <a:lnTo>
                    <a:pt x="53273" y="143531"/>
                  </a:lnTo>
                  <a:lnTo>
                    <a:pt x="39650" y="104102"/>
                  </a:lnTo>
                  <a:lnTo>
                    <a:pt x="40121" y="97756"/>
                  </a:lnTo>
                  <a:lnTo>
                    <a:pt x="56977" y="60863"/>
                  </a:lnTo>
                  <a:lnTo>
                    <a:pt x="92472" y="41483"/>
                  </a:lnTo>
                  <a:lnTo>
                    <a:pt x="107199" y="40399"/>
                  </a:lnTo>
                  <a:lnTo>
                    <a:pt x="186567" y="40399"/>
                  </a:lnTo>
                  <a:lnTo>
                    <a:pt x="185389" y="38801"/>
                  </a:lnTo>
                  <a:lnTo>
                    <a:pt x="153361" y="13405"/>
                  </a:lnTo>
                  <a:lnTo>
                    <a:pt x="111009" y="817"/>
                  </a:lnTo>
                  <a:lnTo>
                    <a:pt x="95031" y="0"/>
                  </a:lnTo>
                  <a:close/>
                </a:path>
                <a:path w="209008" h="207980">
                  <a:moveTo>
                    <a:pt x="186567" y="40399"/>
                  </a:moveTo>
                  <a:lnTo>
                    <a:pt x="107199" y="40399"/>
                  </a:lnTo>
                  <a:lnTo>
                    <a:pt x="121072" y="42789"/>
                  </a:lnTo>
                  <a:lnTo>
                    <a:pt x="133741" y="48052"/>
                  </a:lnTo>
                  <a:lnTo>
                    <a:pt x="161118" y="78051"/>
                  </a:lnTo>
                  <a:lnTo>
                    <a:pt x="167108" y="106880"/>
                  </a:lnTo>
                  <a:lnTo>
                    <a:pt x="164916" y="120938"/>
                  </a:lnTo>
                  <a:lnTo>
                    <a:pt x="142126" y="154568"/>
                  </a:lnTo>
                  <a:lnTo>
                    <a:pt x="101870" y="167902"/>
                  </a:lnTo>
                  <a:lnTo>
                    <a:pt x="186883" y="167902"/>
                  </a:lnTo>
                  <a:lnTo>
                    <a:pt x="205209" y="130512"/>
                  </a:lnTo>
                  <a:lnTo>
                    <a:pt x="209008" y="101220"/>
                  </a:lnTo>
                  <a:lnTo>
                    <a:pt x="207695" y="87260"/>
                  </a:lnTo>
                  <a:lnTo>
                    <a:pt x="204583" y="73924"/>
                  </a:lnTo>
                  <a:lnTo>
                    <a:pt x="199766" y="61326"/>
                  </a:lnTo>
                  <a:lnTo>
                    <a:pt x="193337" y="49580"/>
                  </a:lnTo>
                  <a:lnTo>
                    <a:pt x="186567" y="40399"/>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59" name="object 127"/>
            <p:cNvSpPr/>
            <p:nvPr/>
          </p:nvSpPr>
          <p:spPr>
            <a:xfrm>
              <a:off x="2761883" y="4756737"/>
              <a:ext cx="1437941" cy="856166"/>
            </a:xfrm>
            <a:custGeom>
              <a:avLst/>
              <a:gdLst/>
              <a:ahLst/>
              <a:cxnLst/>
              <a:rect l="l" t="t" r="r" b="b"/>
              <a:pathLst>
                <a:path w="2178105" h="1296868">
                  <a:moveTo>
                    <a:pt x="66515" y="0"/>
                  </a:moveTo>
                  <a:lnTo>
                    <a:pt x="26825" y="13144"/>
                  </a:lnTo>
                  <a:lnTo>
                    <a:pt x="3068" y="46498"/>
                  </a:lnTo>
                  <a:lnTo>
                    <a:pt x="0" y="1230353"/>
                  </a:lnTo>
                  <a:lnTo>
                    <a:pt x="1573" y="1244790"/>
                  </a:lnTo>
                  <a:lnTo>
                    <a:pt x="22467" y="1280182"/>
                  </a:lnTo>
                  <a:lnTo>
                    <a:pt x="60531" y="1296602"/>
                  </a:lnTo>
                  <a:lnTo>
                    <a:pt x="66515" y="1296868"/>
                  </a:lnTo>
                  <a:lnTo>
                    <a:pt x="2111590" y="1296868"/>
                  </a:lnTo>
                  <a:lnTo>
                    <a:pt x="2151280" y="1283723"/>
                  </a:lnTo>
                  <a:lnTo>
                    <a:pt x="2175037" y="1250369"/>
                  </a:lnTo>
                  <a:lnTo>
                    <a:pt x="2178105" y="66515"/>
                  </a:lnTo>
                  <a:lnTo>
                    <a:pt x="2176532" y="52077"/>
                  </a:lnTo>
                  <a:lnTo>
                    <a:pt x="2155637" y="16685"/>
                  </a:lnTo>
                  <a:lnTo>
                    <a:pt x="2117574" y="265"/>
                  </a:lnTo>
                  <a:lnTo>
                    <a:pt x="66515" y="0"/>
                  </a:lnTo>
                  <a:close/>
                </a:path>
              </a:pathLst>
            </a:custGeom>
            <a:solidFill>
              <a:srgbClr val="EDEDEE"/>
            </a:solidFill>
          </p:spPr>
          <p:txBody>
            <a:bodyPr wrap="square" lIns="0" tIns="0" rIns="0" bIns="0" rtlCol="0">
              <a:noAutofit/>
            </a:bodyPr>
            <a:lstStyle/>
            <a:p>
              <a:endParaRPr dirty="0">
                <a:latin typeface="Huawei Sans" panose="020C0503030203020204" pitchFamily="34" charset="0"/>
                <a:ea typeface="方正兰亭黑简体" panose="02000000000000000000" pitchFamily="2" charset="-122"/>
              </a:endParaRPr>
            </a:p>
          </p:txBody>
        </p:sp>
        <p:sp>
          <p:nvSpPr>
            <p:cNvPr id="460" name="object 128"/>
            <p:cNvSpPr/>
            <p:nvPr/>
          </p:nvSpPr>
          <p:spPr>
            <a:xfrm>
              <a:off x="2246016" y="5126463"/>
              <a:ext cx="1313872" cy="0"/>
            </a:xfrm>
            <a:custGeom>
              <a:avLst/>
              <a:gdLst/>
              <a:ahLst/>
              <a:cxnLst/>
              <a:rect l="l" t="t" r="r" b="b"/>
              <a:pathLst>
                <a:path w="1990173">
                  <a:moveTo>
                    <a:pt x="0" y="0"/>
                  </a:moveTo>
                  <a:lnTo>
                    <a:pt x="1990173" y="0"/>
                  </a:lnTo>
                </a:path>
              </a:pathLst>
            </a:custGeom>
            <a:ln w="12700">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1" name="object 129"/>
            <p:cNvSpPr/>
            <p:nvPr/>
          </p:nvSpPr>
          <p:spPr>
            <a:xfrm>
              <a:off x="2839448" y="4995424"/>
              <a:ext cx="424350" cy="282834"/>
            </a:xfrm>
            <a:custGeom>
              <a:avLst/>
              <a:gdLst/>
              <a:ahLst/>
              <a:cxnLst/>
              <a:rect l="l" t="t" r="r" b="b"/>
              <a:pathLst>
                <a:path w="642780" h="428418">
                  <a:moveTo>
                    <a:pt x="480207" y="0"/>
                  </a:moveTo>
                  <a:lnTo>
                    <a:pt x="161826" y="0"/>
                  </a:lnTo>
                  <a:lnTo>
                    <a:pt x="1827" y="392525"/>
                  </a:lnTo>
                  <a:lnTo>
                    <a:pt x="0" y="404642"/>
                  </a:lnTo>
                  <a:lnTo>
                    <a:pt x="4278" y="416569"/>
                  </a:lnTo>
                  <a:lnTo>
                    <a:pt x="9674" y="424077"/>
                  </a:lnTo>
                  <a:lnTo>
                    <a:pt x="17300" y="428418"/>
                  </a:lnTo>
                  <a:lnTo>
                    <a:pt x="625907" y="428418"/>
                  </a:lnTo>
                  <a:lnTo>
                    <a:pt x="633415" y="424077"/>
                  </a:lnTo>
                  <a:lnTo>
                    <a:pt x="639246" y="415788"/>
                  </a:lnTo>
                  <a:lnTo>
                    <a:pt x="642780" y="403733"/>
                  </a:lnTo>
                  <a:lnTo>
                    <a:pt x="641040" y="391700"/>
                  </a:lnTo>
                  <a:lnTo>
                    <a:pt x="480207" y="0"/>
                  </a:lnTo>
                  <a:close/>
                </a:path>
              </a:pathLst>
            </a:custGeom>
            <a:solidFill>
              <a:srgbClr val="003593"/>
            </a:solidFill>
          </p:spPr>
          <p:txBody>
            <a:bodyPr wrap="square" lIns="0" tIns="0" rIns="0" bIns="0" rtlCol="0">
              <a:noAutofit/>
            </a:bodyPr>
            <a:lstStyle/>
            <a:p>
              <a:pPr algn="ctr"/>
              <a:endParaRPr>
                <a:latin typeface="Huawei Sans" panose="020C0503030203020204" pitchFamily="34" charset="0"/>
                <a:ea typeface="方正兰亭黑简体" panose="02000000000000000000" pitchFamily="2" charset="-122"/>
              </a:endParaRPr>
            </a:p>
          </p:txBody>
        </p:sp>
        <p:sp>
          <p:nvSpPr>
            <p:cNvPr id="462" name="object 130"/>
            <p:cNvSpPr/>
            <p:nvPr/>
          </p:nvSpPr>
          <p:spPr>
            <a:xfrm>
              <a:off x="2928006" y="5101293"/>
              <a:ext cx="140410" cy="140331"/>
            </a:xfrm>
            <a:custGeom>
              <a:avLst/>
              <a:gdLst/>
              <a:ahLst/>
              <a:cxnLst/>
              <a:rect l="l" t="t" r="r" b="b"/>
              <a:pathLst>
                <a:path w="212684" h="212566">
                  <a:moveTo>
                    <a:pt x="186758" y="174792"/>
                  </a:moveTo>
                  <a:lnTo>
                    <a:pt x="60414" y="174792"/>
                  </a:lnTo>
                  <a:lnTo>
                    <a:pt x="70787" y="181794"/>
                  </a:lnTo>
                  <a:lnTo>
                    <a:pt x="82854" y="186042"/>
                  </a:lnTo>
                  <a:lnTo>
                    <a:pt x="86340" y="210455"/>
                  </a:lnTo>
                  <a:lnTo>
                    <a:pt x="86340" y="212566"/>
                  </a:lnTo>
                  <a:lnTo>
                    <a:pt x="123058" y="212566"/>
                  </a:lnTo>
                  <a:lnTo>
                    <a:pt x="126343" y="210455"/>
                  </a:lnTo>
                  <a:lnTo>
                    <a:pt x="120947" y="187696"/>
                  </a:lnTo>
                  <a:lnTo>
                    <a:pt x="133954" y="184538"/>
                  </a:lnTo>
                  <a:lnTo>
                    <a:pt x="144762" y="179262"/>
                  </a:lnTo>
                  <a:lnTo>
                    <a:pt x="182289" y="179262"/>
                  </a:lnTo>
                  <a:lnTo>
                    <a:pt x="186758" y="174792"/>
                  </a:lnTo>
                  <a:close/>
                </a:path>
                <a:path w="212684" h="212566">
                  <a:moveTo>
                    <a:pt x="68541" y="120829"/>
                  </a:moveTo>
                  <a:lnTo>
                    <a:pt x="22758" y="120829"/>
                  </a:lnTo>
                  <a:lnTo>
                    <a:pt x="26482" y="134417"/>
                  </a:lnTo>
                  <a:lnTo>
                    <a:pt x="32010" y="145538"/>
                  </a:lnTo>
                  <a:lnTo>
                    <a:pt x="18417" y="164000"/>
                  </a:lnTo>
                  <a:lnTo>
                    <a:pt x="18417" y="169396"/>
                  </a:lnTo>
                  <a:lnTo>
                    <a:pt x="43170" y="192037"/>
                  </a:lnTo>
                  <a:lnTo>
                    <a:pt x="43170" y="194266"/>
                  </a:lnTo>
                  <a:lnTo>
                    <a:pt x="45399" y="194266"/>
                  </a:lnTo>
                  <a:lnTo>
                    <a:pt x="45399" y="192037"/>
                  </a:lnTo>
                  <a:lnTo>
                    <a:pt x="60414" y="174792"/>
                  </a:lnTo>
                  <a:lnTo>
                    <a:pt x="186758" y="174792"/>
                  </a:lnTo>
                  <a:lnTo>
                    <a:pt x="194266" y="167284"/>
                  </a:lnTo>
                  <a:lnTo>
                    <a:pt x="192154" y="164000"/>
                  </a:lnTo>
                  <a:lnTo>
                    <a:pt x="174910" y="151096"/>
                  </a:lnTo>
                  <a:lnTo>
                    <a:pt x="177134" y="147811"/>
                  </a:lnTo>
                  <a:lnTo>
                    <a:pt x="107924" y="147811"/>
                  </a:lnTo>
                  <a:lnTo>
                    <a:pt x="93409" y="145312"/>
                  </a:lnTo>
                  <a:lnTo>
                    <a:pt x="81191" y="138477"/>
                  </a:lnTo>
                  <a:lnTo>
                    <a:pt x="71922" y="128302"/>
                  </a:lnTo>
                  <a:lnTo>
                    <a:pt x="68541" y="120829"/>
                  </a:lnTo>
                  <a:close/>
                </a:path>
                <a:path w="212684" h="212566">
                  <a:moveTo>
                    <a:pt x="182289" y="179262"/>
                  </a:moveTo>
                  <a:lnTo>
                    <a:pt x="144762" y="179262"/>
                  </a:lnTo>
                  <a:lnTo>
                    <a:pt x="164117" y="192037"/>
                  </a:lnTo>
                  <a:lnTo>
                    <a:pt x="166229" y="194266"/>
                  </a:lnTo>
                  <a:lnTo>
                    <a:pt x="169513" y="192037"/>
                  </a:lnTo>
                  <a:lnTo>
                    <a:pt x="182289" y="179262"/>
                  </a:lnTo>
                  <a:close/>
                </a:path>
                <a:path w="212684" h="212566">
                  <a:moveTo>
                    <a:pt x="179671" y="61989"/>
                  </a:moveTo>
                  <a:lnTo>
                    <a:pt x="100635" y="61989"/>
                  </a:lnTo>
                  <a:lnTo>
                    <a:pt x="116622" y="63560"/>
                  </a:lnTo>
                  <a:lnTo>
                    <a:pt x="130108" y="68614"/>
                  </a:lnTo>
                  <a:lnTo>
                    <a:pt x="140631" y="76775"/>
                  </a:lnTo>
                  <a:lnTo>
                    <a:pt x="147732" y="87669"/>
                  </a:lnTo>
                  <a:lnTo>
                    <a:pt x="150951" y="100921"/>
                  </a:lnTo>
                  <a:lnTo>
                    <a:pt x="148310" y="116294"/>
                  </a:lnTo>
                  <a:lnTo>
                    <a:pt x="121115" y="145528"/>
                  </a:lnTo>
                  <a:lnTo>
                    <a:pt x="107925" y="147811"/>
                  </a:lnTo>
                  <a:lnTo>
                    <a:pt x="177134" y="147811"/>
                  </a:lnTo>
                  <a:lnTo>
                    <a:pt x="181569" y="141261"/>
                  </a:lnTo>
                  <a:lnTo>
                    <a:pt x="185672" y="129175"/>
                  </a:lnTo>
                  <a:lnTo>
                    <a:pt x="210455" y="126226"/>
                  </a:lnTo>
                  <a:lnTo>
                    <a:pt x="212684" y="124114"/>
                  </a:lnTo>
                  <a:lnTo>
                    <a:pt x="212684" y="88452"/>
                  </a:lnTo>
                  <a:lnTo>
                    <a:pt x="211941" y="87396"/>
                  </a:lnTo>
                  <a:lnTo>
                    <a:pt x="187814" y="87396"/>
                  </a:lnTo>
                  <a:lnTo>
                    <a:pt x="184399" y="75143"/>
                  </a:lnTo>
                  <a:lnTo>
                    <a:pt x="178517" y="63631"/>
                  </a:lnTo>
                  <a:lnTo>
                    <a:pt x="179671" y="61989"/>
                  </a:lnTo>
                  <a:close/>
                </a:path>
                <a:path w="212684" h="212566">
                  <a:moveTo>
                    <a:pt x="45399" y="17244"/>
                  </a:moveTo>
                  <a:lnTo>
                    <a:pt x="43170" y="17244"/>
                  </a:lnTo>
                  <a:lnTo>
                    <a:pt x="18417" y="42114"/>
                  </a:lnTo>
                  <a:lnTo>
                    <a:pt x="18417" y="47510"/>
                  </a:lnTo>
                  <a:lnTo>
                    <a:pt x="35662" y="60414"/>
                  </a:lnTo>
                  <a:lnTo>
                    <a:pt x="29545" y="70733"/>
                  </a:lnTo>
                  <a:lnTo>
                    <a:pt x="24550" y="82825"/>
                  </a:lnTo>
                  <a:lnTo>
                    <a:pt x="2228" y="86340"/>
                  </a:lnTo>
                  <a:lnTo>
                    <a:pt x="0" y="86340"/>
                  </a:lnTo>
                  <a:lnTo>
                    <a:pt x="0" y="126226"/>
                  </a:lnTo>
                  <a:lnTo>
                    <a:pt x="2228" y="126226"/>
                  </a:lnTo>
                  <a:lnTo>
                    <a:pt x="22758" y="120829"/>
                  </a:lnTo>
                  <a:lnTo>
                    <a:pt x="68541" y="120829"/>
                  </a:lnTo>
                  <a:lnTo>
                    <a:pt x="66256" y="115780"/>
                  </a:lnTo>
                  <a:lnTo>
                    <a:pt x="67218" y="98049"/>
                  </a:lnTo>
                  <a:lnTo>
                    <a:pt x="71492" y="83771"/>
                  </a:lnTo>
                  <a:lnTo>
                    <a:pt x="78724" y="72980"/>
                  </a:lnTo>
                  <a:lnTo>
                    <a:pt x="88556" y="65708"/>
                  </a:lnTo>
                  <a:lnTo>
                    <a:pt x="100635" y="61989"/>
                  </a:lnTo>
                  <a:lnTo>
                    <a:pt x="179671" y="61989"/>
                  </a:lnTo>
                  <a:lnTo>
                    <a:pt x="192154" y="44226"/>
                  </a:lnTo>
                  <a:lnTo>
                    <a:pt x="194266" y="44226"/>
                  </a:lnTo>
                  <a:lnTo>
                    <a:pt x="194266" y="42114"/>
                  </a:lnTo>
                  <a:lnTo>
                    <a:pt x="192154" y="42114"/>
                  </a:lnTo>
                  <a:lnTo>
                    <a:pt x="185212" y="34489"/>
                  </a:lnTo>
                  <a:lnTo>
                    <a:pt x="151096" y="34489"/>
                  </a:lnTo>
                  <a:lnTo>
                    <a:pt x="147301" y="32522"/>
                  </a:lnTo>
                  <a:lnTo>
                    <a:pt x="63979" y="32522"/>
                  </a:lnTo>
                  <a:lnTo>
                    <a:pt x="45399" y="19356"/>
                  </a:lnTo>
                  <a:lnTo>
                    <a:pt x="45399" y="17244"/>
                  </a:lnTo>
                  <a:close/>
                </a:path>
                <a:path w="212684" h="212566">
                  <a:moveTo>
                    <a:pt x="210455" y="85284"/>
                  </a:moveTo>
                  <a:lnTo>
                    <a:pt x="187814" y="87396"/>
                  </a:lnTo>
                  <a:lnTo>
                    <a:pt x="211941" y="87396"/>
                  </a:lnTo>
                  <a:lnTo>
                    <a:pt x="210455" y="85284"/>
                  </a:lnTo>
                  <a:close/>
                </a:path>
                <a:path w="212684" h="212566">
                  <a:moveTo>
                    <a:pt x="169513" y="17244"/>
                  </a:moveTo>
                  <a:lnTo>
                    <a:pt x="167284" y="17244"/>
                  </a:lnTo>
                  <a:lnTo>
                    <a:pt x="164117" y="19356"/>
                  </a:lnTo>
                  <a:lnTo>
                    <a:pt x="151096" y="34489"/>
                  </a:lnTo>
                  <a:lnTo>
                    <a:pt x="185212" y="34489"/>
                  </a:lnTo>
                  <a:lnTo>
                    <a:pt x="169513" y="17244"/>
                  </a:lnTo>
                  <a:close/>
                </a:path>
                <a:path w="212684" h="212566">
                  <a:moveTo>
                    <a:pt x="126343" y="0"/>
                  </a:moveTo>
                  <a:lnTo>
                    <a:pt x="86340" y="0"/>
                  </a:lnTo>
                  <a:lnTo>
                    <a:pt x="86340" y="2111"/>
                  </a:lnTo>
                  <a:lnTo>
                    <a:pt x="88569" y="24752"/>
                  </a:lnTo>
                  <a:lnTo>
                    <a:pt x="75868" y="27194"/>
                  </a:lnTo>
                  <a:lnTo>
                    <a:pt x="63979" y="32522"/>
                  </a:lnTo>
                  <a:lnTo>
                    <a:pt x="147301" y="32522"/>
                  </a:lnTo>
                  <a:lnTo>
                    <a:pt x="139970" y="28720"/>
                  </a:lnTo>
                  <a:lnTo>
                    <a:pt x="128046" y="25238"/>
                  </a:lnTo>
                  <a:lnTo>
                    <a:pt x="126343" y="2111"/>
                  </a:lnTo>
                  <a:lnTo>
                    <a:pt x="12634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3" name="object 131"/>
            <p:cNvSpPr/>
            <p:nvPr/>
          </p:nvSpPr>
          <p:spPr>
            <a:xfrm>
              <a:off x="3058425" y="5073491"/>
              <a:ext cx="99751" cy="99751"/>
            </a:xfrm>
            <a:custGeom>
              <a:avLst/>
              <a:gdLst/>
              <a:ahLst/>
              <a:cxnLst/>
              <a:rect l="l" t="t" r="r" b="b"/>
              <a:pathLst>
                <a:path w="151096" h="151096">
                  <a:moveTo>
                    <a:pt x="71133" y="105814"/>
                  </a:moveTo>
                  <a:lnTo>
                    <a:pt x="26981" y="105814"/>
                  </a:lnTo>
                  <a:lnTo>
                    <a:pt x="29093" y="113322"/>
                  </a:lnTo>
                  <a:lnTo>
                    <a:pt x="34489" y="118718"/>
                  </a:lnTo>
                  <a:lnTo>
                    <a:pt x="41997" y="123058"/>
                  </a:lnTo>
                  <a:lnTo>
                    <a:pt x="34489" y="135962"/>
                  </a:lnTo>
                  <a:lnTo>
                    <a:pt x="32377" y="138191"/>
                  </a:lnTo>
                  <a:lnTo>
                    <a:pt x="34489" y="138191"/>
                  </a:lnTo>
                  <a:lnTo>
                    <a:pt x="34489" y="141359"/>
                  </a:lnTo>
                  <a:lnTo>
                    <a:pt x="57130" y="151096"/>
                  </a:lnTo>
                  <a:lnTo>
                    <a:pt x="59359" y="151096"/>
                  </a:lnTo>
                  <a:lnTo>
                    <a:pt x="59359" y="148984"/>
                  </a:lnTo>
                  <a:lnTo>
                    <a:pt x="64755" y="133851"/>
                  </a:lnTo>
                  <a:lnTo>
                    <a:pt x="113986" y="133851"/>
                  </a:lnTo>
                  <a:lnTo>
                    <a:pt x="108981" y="125170"/>
                  </a:lnTo>
                  <a:lnTo>
                    <a:pt x="114377" y="119774"/>
                  </a:lnTo>
                  <a:lnTo>
                    <a:pt x="121885" y="115433"/>
                  </a:lnTo>
                  <a:lnTo>
                    <a:pt x="124114" y="110037"/>
                  </a:lnTo>
                  <a:lnTo>
                    <a:pt x="144638" y="110037"/>
                  </a:lnTo>
                  <a:lnTo>
                    <a:pt x="145684" y="107605"/>
                  </a:lnTo>
                  <a:lnTo>
                    <a:pt x="74702" y="107605"/>
                  </a:lnTo>
                  <a:lnTo>
                    <a:pt x="71133" y="105814"/>
                  </a:lnTo>
                  <a:close/>
                </a:path>
                <a:path w="151096" h="151096">
                  <a:moveTo>
                    <a:pt x="113986" y="133851"/>
                  </a:moveTo>
                  <a:lnTo>
                    <a:pt x="87396" y="133851"/>
                  </a:lnTo>
                  <a:lnTo>
                    <a:pt x="89507" y="148984"/>
                  </a:lnTo>
                  <a:lnTo>
                    <a:pt x="89507" y="151096"/>
                  </a:lnTo>
                  <a:lnTo>
                    <a:pt x="91736" y="151096"/>
                  </a:lnTo>
                  <a:lnTo>
                    <a:pt x="114377" y="143588"/>
                  </a:lnTo>
                  <a:lnTo>
                    <a:pt x="116489" y="141359"/>
                  </a:lnTo>
                  <a:lnTo>
                    <a:pt x="116489" y="138191"/>
                  </a:lnTo>
                  <a:lnTo>
                    <a:pt x="113986" y="133851"/>
                  </a:lnTo>
                  <a:close/>
                </a:path>
                <a:path w="151096" h="151096">
                  <a:moveTo>
                    <a:pt x="87396" y="133851"/>
                  </a:moveTo>
                  <a:lnTo>
                    <a:pt x="64755" y="133851"/>
                  </a:lnTo>
                  <a:lnTo>
                    <a:pt x="72263" y="135962"/>
                  </a:lnTo>
                  <a:lnTo>
                    <a:pt x="79771" y="135962"/>
                  </a:lnTo>
                  <a:lnTo>
                    <a:pt x="87396" y="133851"/>
                  </a:lnTo>
                  <a:close/>
                </a:path>
                <a:path w="151096" h="151096">
                  <a:moveTo>
                    <a:pt x="144638" y="110037"/>
                  </a:moveTo>
                  <a:lnTo>
                    <a:pt x="124114" y="110037"/>
                  </a:lnTo>
                  <a:lnTo>
                    <a:pt x="139130" y="117662"/>
                  </a:lnTo>
                  <a:lnTo>
                    <a:pt x="141359" y="117662"/>
                  </a:lnTo>
                  <a:lnTo>
                    <a:pt x="144638" y="110037"/>
                  </a:lnTo>
                  <a:close/>
                </a:path>
                <a:path w="151096" h="151096">
                  <a:moveTo>
                    <a:pt x="13959" y="32377"/>
                  </a:moveTo>
                  <a:lnTo>
                    <a:pt x="11848" y="32377"/>
                  </a:lnTo>
                  <a:lnTo>
                    <a:pt x="11848" y="34489"/>
                  </a:lnTo>
                  <a:lnTo>
                    <a:pt x="2111" y="57247"/>
                  </a:lnTo>
                  <a:lnTo>
                    <a:pt x="2111" y="59359"/>
                  </a:lnTo>
                  <a:lnTo>
                    <a:pt x="17244" y="61470"/>
                  </a:lnTo>
                  <a:lnTo>
                    <a:pt x="17244" y="86340"/>
                  </a:lnTo>
                  <a:lnTo>
                    <a:pt x="2111" y="88452"/>
                  </a:lnTo>
                  <a:lnTo>
                    <a:pt x="0" y="90681"/>
                  </a:lnTo>
                  <a:lnTo>
                    <a:pt x="2111" y="90681"/>
                  </a:lnTo>
                  <a:lnTo>
                    <a:pt x="9736" y="113322"/>
                  </a:lnTo>
                  <a:lnTo>
                    <a:pt x="9736" y="115433"/>
                  </a:lnTo>
                  <a:lnTo>
                    <a:pt x="11848" y="115433"/>
                  </a:lnTo>
                  <a:lnTo>
                    <a:pt x="26981" y="105814"/>
                  </a:lnTo>
                  <a:lnTo>
                    <a:pt x="71133" y="105814"/>
                  </a:lnTo>
                  <a:lnTo>
                    <a:pt x="59255" y="99852"/>
                  </a:lnTo>
                  <a:lnTo>
                    <a:pt x="49640" y="90712"/>
                  </a:lnTo>
                  <a:lnTo>
                    <a:pt x="45092" y="80743"/>
                  </a:lnTo>
                  <a:lnTo>
                    <a:pt x="44844" y="70504"/>
                  </a:lnTo>
                  <a:lnTo>
                    <a:pt x="52273" y="57609"/>
                  </a:lnTo>
                  <a:lnTo>
                    <a:pt x="61840" y="49128"/>
                  </a:lnTo>
                  <a:lnTo>
                    <a:pt x="72436" y="45052"/>
                  </a:lnTo>
                  <a:lnTo>
                    <a:pt x="146277" y="45052"/>
                  </a:lnTo>
                  <a:lnTo>
                    <a:pt x="145999" y="44226"/>
                  </a:lnTo>
                  <a:lnTo>
                    <a:pt x="126226" y="44226"/>
                  </a:lnTo>
                  <a:lnTo>
                    <a:pt x="125632" y="42114"/>
                  </a:lnTo>
                  <a:lnTo>
                    <a:pt x="26981" y="42114"/>
                  </a:lnTo>
                  <a:lnTo>
                    <a:pt x="13959" y="32377"/>
                  </a:lnTo>
                  <a:close/>
                </a:path>
                <a:path w="151096" h="151096">
                  <a:moveTo>
                    <a:pt x="146277" y="45052"/>
                  </a:moveTo>
                  <a:lnTo>
                    <a:pt x="72436" y="45052"/>
                  </a:lnTo>
                  <a:lnTo>
                    <a:pt x="82949" y="45375"/>
                  </a:lnTo>
                  <a:lnTo>
                    <a:pt x="94796" y="52347"/>
                  </a:lnTo>
                  <a:lnTo>
                    <a:pt x="102583" y="61411"/>
                  </a:lnTo>
                  <a:lnTo>
                    <a:pt x="106183" y="72068"/>
                  </a:lnTo>
                  <a:lnTo>
                    <a:pt x="105469" y="83815"/>
                  </a:lnTo>
                  <a:lnTo>
                    <a:pt x="103585" y="89625"/>
                  </a:lnTo>
                  <a:lnTo>
                    <a:pt x="96134" y="99481"/>
                  </a:lnTo>
                  <a:lnTo>
                    <a:pt x="86125" y="105730"/>
                  </a:lnTo>
                  <a:lnTo>
                    <a:pt x="74702" y="107605"/>
                  </a:lnTo>
                  <a:lnTo>
                    <a:pt x="145684" y="107605"/>
                  </a:lnTo>
                  <a:lnTo>
                    <a:pt x="151096" y="95021"/>
                  </a:lnTo>
                  <a:lnTo>
                    <a:pt x="151096" y="92792"/>
                  </a:lnTo>
                  <a:lnTo>
                    <a:pt x="148867" y="92792"/>
                  </a:lnTo>
                  <a:lnTo>
                    <a:pt x="133734" y="87396"/>
                  </a:lnTo>
                  <a:lnTo>
                    <a:pt x="135962" y="79888"/>
                  </a:lnTo>
                  <a:lnTo>
                    <a:pt x="135962" y="64755"/>
                  </a:lnTo>
                  <a:lnTo>
                    <a:pt x="151096" y="59359"/>
                  </a:lnTo>
                  <a:lnTo>
                    <a:pt x="146277" y="45052"/>
                  </a:lnTo>
                  <a:close/>
                </a:path>
                <a:path w="151096" h="151096">
                  <a:moveTo>
                    <a:pt x="143470" y="36718"/>
                  </a:moveTo>
                  <a:lnTo>
                    <a:pt x="141359" y="36718"/>
                  </a:lnTo>
                  <a:lnTo>
                    <a:pt x="126226" y="44226"/>
                  </a:lnTo>
                  <a:lnTo>
                    <a:pt x="145999" y="44226"/>
                  </a:lnTo>
                  <a:lnTo>
                    <a:pt x="143470" y="36718"/>
                  </a:lnTo>
                  <a:close/>
                </a:path>
                <a:path w="151096" h="151096">
                  <a:moveTo>
                    <a:pt x="61470" y="0"/>
                  </a:moveTo>
                  <a:lnTo>
                    <a:pt x="36600" y="9736"/>
                  </a:lnTo>
                  <a:lnTo>
                    <a:pt x="36600" y="11848"/>
                  </a:lnTo>
                  <a:lnTo>
                    <a:pt x="44226" y="24869"/>
                  </a:lnTo>
                  <a:lnTo>
                    <a:pt x="36600" y="30266"/>
                  </a:lnTo>
                  <a:lnTo>
                    <a:pt x="31204" y="34489"/>
                  </a:lnTo>
                  <a:lnTo>
                    <a:pt x="26981" y="42114"/>
                  </a:lnTo>
                  <a:lnTo>
                    <a:pt x="125632" y="42114"/>
                  </a:lnTo>
                  <a:lnTo>
                    <a:pt x="124114" y="36718"/>
                  </a:lnTo>
                  <a:lnTo>
                    <a:pt x="116489" y="31321"/>
                  </a:lnTo>
                  <a:lnTo>
                    <a:pt x="111093" y="26981"/>
                  </a:lnTo>
                  <a:lnTo>
                    <a:pt x="116846" y="17244"/>
                  </a:lnTo>
                  <a:lnTo>
                    <a:pt x="65811" y="17244"/>
                  </a:lnTo>
                  <a:lnTo>
                    <a:pt x="63582" y="2111"/>
                  </a:lnTo>
                  <a:lnTo>
                    <a:pt x="61470" y="0"/>
                  </a:lnTo>
                  <a:close/>
                </a:path>
                <a:path w="151096" h="151096">
                  <a:moveTo>
                    <a:pt x="73319" y="15133"/>
                  </a:moveTo>
                  <a:lnTo>
                    <a:pt x="65811" y="17244"/>
                  </a:lnTo>
                  <a:lnTo>
                    <a:pt x="80944" y="17244"/>
                  </a:lnTo>
                  <a:lnTo>
                    <a:pt x="73319" y="15133"/>
                  </a:lnTo>
                  <a:close/>
                </a:path>
                <a:path w="151096" h="151096">
                  <a:moveTo>
                    <a:pt x="95960" y="2111"/>
                  </a:moveTo>
                  <a:lnTo>
                    <a:pt x="93848" y="2111"/>
                  </a:lnTo>
                  <a:lnTo>
                    <a:pt x="88452" y="17244"/>
                  </a:lnTo>
                  <a:lnTo>
                    <a:pt x="116846" y="17244"/>
                  </a:lnTo>
                  <a:lnTo>
                    <a:pt x="118718" y="14077"/>
                  </a:lnTo>
                  <a:lnTo>
                    <a:pt x="118718" y="11848"/>
                  </a:lnTo>
                  <a:lnTo>
                    <a:pt x="95960" y="2111"/>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4" name="object 132"/>
            <p:cNvSpPr txBox="1"/>
            <p:nvPr/>
          </p:nvSpPr>
          <p:spPr>
            <a:xfrm>
              <a:off x="2873317" y="5301378"/>
              <a:ext cx="370216" cy="107722"/>
            </a:xfrm>
            <a:prstGeom prst="rect">
              <a:avLst/>
            </a:prstGeom>
          </p:spPr>
          <p:txBody>
            <a:bodyPr vert="horz" wrap="square" lIns="0" tIns="0" rIns="0" bIns="0" rtlCol="0">
              <a:noAutofit/>
            </a:bodyPr>
            <a:lstStyle/>
            <a:p>
              <a:pPr marL="12700" algn="ctr">
                <a:lnSpc>
                  <a:spcPct val="100000"/>
                </a:lnSpc>
              </a:pPr>
              <a:r>
                <a:rPr sz="700" spc="10" dirty="0">
                  <a:latin typeface="Huawei Sans" panose="020C0503030203020204" pitchFamily="34" charset="0"/>
                  <a:ea typeface="方正兰亭黑简体" panose="02000000000000000000" pitchFamily="2" charset="-122"/>
                  <a:cs typeface="Huawei Sans"/>
                </a:rPr>
                <a:t>IMS</a:t>
              </a:r>
              <a:r>
                <a:rPr sz="700" spc="15" dirty="0">
                  <a:latin typeface="Huawei Sans" panose="020C0503030203020204" pitchFamily="34" charset="0"/>
                  <a:ea typeface="方正兰亭黑简体" panose="02000000000000000000" pitchFamily="2" charset="-122"/>
                  <a:cs typeface="Huawei Sans"/>
                </a:rPr>
                <a:t> </a:t>
              </a:r>
              <a:r>
                <a:rPr sz="700" spc="-5" dirty="0">
                  <a:latin typeface="Huawei Sans" panose="020C0503030203020204" pitchFamily="34" charset="0"/>
                  <a:ea typeface="方正兰亭黑简体" panose="02000000000000000000" pitchFamily="2" charset="-122"/>
                  <a:cs typeface="Huawei Sans"/>
                </a:rPr>
                <a:t>A</a:t>
              </a:r>
              <a:r>
                <a:rPr sz="700" spc="10" dirty="0">
                  <a:latin typeface="Huawei Sans" panose="020C0503030203020204" pitchFamily="34" charset="0"/>
                  <a:ea typeface="方正兰亭黑简体" panose="02000000000000000000" pitchFamily="2" charset="-122"/>
                  <a:cs typeface="Huawei Sans"/>
                </a:rPr>
                <a:t>F</a:t>
              </a:r>
              <a:endParaRPr sz="700" dirty="0">
                <a:latin typeface="Huawei Sans" panose="020C0503030203020204" pitchFamily="34" charset="0"/>
                <a:ea typeface="方正兰亭黑简体" panose="02000000000000000000" pitchFamily="2" charset="-122"/>
                <a:cs typeface="Huawei Sans"/>
              </a:endParaRPr>
            </a:p>
          </p:txBody>
        </p:sp>
        <p:sp>
          <p:nvSpPr>
            <p:cNvPr id="465" name="object 133"/>
            <p:cNvSpPr/>
            <p:nvPr/>
          </p:nvSpPr>
          <p:spPr>
            <a:xfrm>
              <a:off x="3268361" y="4941529"/>
              <a:ext cx="241366" cy="109741"/>
            </a:xfrm>
            <a:custGeom>
              <a:avLst/>
              <a:gdLst/>
              <a:ahLst/>
              <a:cxnLst/>
              <a:rect l="l" t="t" r="r" b="b"/>
              <a:pathLst>
                <a:path w="365605" h="166229">
                  <a:moveTo>
                    <a:pt x="82971" y="0"/>
                  </a:moveTo>
                  <a:lnTo>
                    <a:pt x="42075" y="10754"/>
                  </a:lnTo>
                  <a:lnTo>
                    <a:pt x="12476" y="39151"/>
                  </a:lnTo>
                  <a:lnTo>
                    <a:pt x="0" y="79389"/>
                  </a:lnTo>
                  <a:lnTo>
                    <a:pt x="1187" y="94678"/>
                  </a:lnTo>
                  <a:lnTo>
                    <a:pt x="17700" y="133789"/>
                  </a:lnTo>
                  <a:lnTo>
                    <a:pt x="49393" y="159093"/>
                  </a:lnTo>
                  <a:lnTo>
                    <a:pt x="82971" y="166229"/>
                  </a:lnTo>
                  <a:lnTo>
                    <a:pt x="282516" y="166229"/>
                  </a:lnTo>
                  <a:lnTo>
                    <a:pt x="323494" y="155478"/>
                  </a:lnTo>
                  <a:lnTo>
                    <a:pt x="353124" y="127109"/>
                  </a:lnTo>
                  <a:lnTo>
                    <a:pt x="365605" y="86947"/>
                  </a:lnTo>
                  <a:lnTo>
                    <a:pt x="364421" y="71647"/>
                  </a:lnTo>
                  <a:lnTo>
                    <a:pt x="347940" y="32519"/>
                  </a:lnTo>
                  <a:lnTo>
                    <a:pt x="316280" y="7189"/>
                  </a:lnTo>
                  <a:lnTo>
                    <a:pt x="82971" y="0"/>
                  </a:lnTo>
                  <a:close/>
                </a:path>
              </a:pathLst>
            </a:custGeom>
            <a:solidFill>
              <a:srgbClr val="F3404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6" name="object 134"/>
            <p:cNvSpPr txBox="1"/>
            <p:nvPr/>
          </p:nvSpPr>
          <p:spPr>
            <a:xfrm>
              <a:off x="3345114" y="4960398"/>
              <a:ext cx="179385" cy="92301"/>
            </a:xfrm>
            <a:prstGeom prst="rect">
              <a:avLst/>
            </a:prstGeom>
          </p:spPr>
          <p:txBody>
            <a:bodyPr vert="horz" wrap="square" lIns="0" tIns="0" rIns="0" bIns="0" rtlCol="0">
              <a:noAutofit/>
            </a:bodyPr>
            <a:lstStyle/>
            <a:p>
              <a:pPr marL="12700">
                <a:lnSpc>
                  <a:spcPct val="100000"/>
                </a:lnSpc>
              </a:pPr>
              <a:r>
                <a:rPr sz="600" b="1" spc="25" dirty="0">
                  <a:solidFill>
                    <a:srgbClr val="FFFFFF"/>
                  </a:solidFill>
                  <a:latin typeface="Huawei Sans" panose="020C0503030203020204" pitchFamily="34" charset="0"/>
                  <a:ea typeface="方正兰亭黑简体" panose="02000000000000000000" pitchFamily="2" charset="-122"/>
                  <a:cs typeface="Huawei Sans"/>
                </a:rPr>
                <a:t>Rx</a:t>
              </a:r>
              <a:endParaRPr sz="600" dirty="0">
                <a:latin typeface="Huawei Sans" panose="020C0503030203020204" pitchFamily="34" charset="0"/>
                <a:ea typeface="方正兰亭黑简体" panose="02000000000000000000" pitchFamily="2" charset="-122"/>
                <a:cs typeface="Huawei Sans"/>
              </a:endParaRPr>
            </a:p>
          </p:txBody>
        </p:sp>
        <p:sp>
          <p:nvSpPr>
            <p:cNvPr id="467" name="object 135"/>
            <p:cNvSpPr/>
            <p:nvPr/>
          </p:nvSpPr>
          <p:spPr>
            <a:xfrm>
              <a:off x="3925492" y="3488168"/>
              <a:ext cx="241360" cy="109818"/>
            </a:xfrm>
            <a:custGeom>
              <a:avLst/>
              <a:gdLst/>
              <a:ahLst/>
              <a:cxnLst/>
              <a:rect l="l" t="t" r="r" b="b"/>
              <a:pathLst>
                <a:path w="365597" h="166346">
                  <a:moveTo>
                    <a:pt x="83084" y="0"/>
                  </a:moveTo>
                  <a:lnTo>
                    <a:pt x="42132" y="10765"/>
                  </a:lnTo>
                  <a:lnTo>
                    <a:pt x="12508" y="39153"/>
                  </a:lnTo>
                  <a:lnTo>
                    <a:pt x="0" y="79304"/>
                  </a:lnTo>
                  <a:lnTo>
                    <a:pt x="1181" y="94593"/>
                  </a:lnTo>
                  <a:lnTo>
                    <a:pt x="17642" y="133733"/>
                  </a:lnTo>
                  <a:lnTo>
                    <a:pt x="49270" y="159114"/>
                  </a:lnTo>
                  <a:lnTo>
                    <a:pt x="83084" y="166346"/>
                  </a:lnTo>
                  <a:lnTo>
                    <a:pt x="282512" y="166346"/>
                  </a:lnTo>
                  <a:lnTo>
                    <a:pt x="323464" y="155581"/>
                  </a:lnTo>
                  <a:lnTo>
                    <a:pt x="353089" y="127192"/>
                  </a:lnTo>
                  <a:lnTo>
                    <a:pt x="365597" y="87041"/>
                  </a:lnTo>
                  <a:lnTo>
                    <a:pt x="364415" y="71753"/>
                  </a:lnTo>
                  <a:lnTo>
                    <a:pt x="347955" y="32612"/>
                  </a:lnTo>
                  <a:lnTo>
                    <a:pt x="316327" y="7232"/>
                  </a:lnTo>
                  <a:lnTo>
                    <a:pt x="83084" y="0"/>
                  </a:lnTo>
                  <a:close/>
                </a:path>
              </a:pathLst>
            </a:custGeom>
            <a:solidFill>
              <a:srgbClr val="F3404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68" name="object 136"/>
            <p:cNvSpPr txBox="1"/>
            <p:nvPr/>
          </p:nvSpPr>
          <p:spPr>
            <a:xfrm>
              <a:off x="3991473" y="3500167"/>
              <a:ext cx="152977" cy="92301"/>
            </a:xfrm>
            <a:prstGeom prst="rect">
              <a:avLst/>
            </a:prstGeom>
          </p:spPr>
          <p:txBody>
            <a:bodyPr vert="horz" wrap="square" lIns="0" tIns="0" rIns="0" bIns="0" rtlCol="0">
              <a:noAutofit/>
            </a:bodyPr>
            <a:lstStyle/>
            <a:p>
              <a:pPr marL="12700">
                <a:lnSpc>
                  <a:spcPct val="100000"/>
                </a:lnSpc>
              </a:pPr>
              <a:r>
                <a:rPr sz="600" b="1" spc="20" dirty="0">
                  <a:solidFill>
                    <a:srgbClr val="FFFFFF"/>
                  </a:solidFill>
                  <a:latin typeface="Huawei Sans" panose="020C0503030203020204" pitchFamily="34" charset="0"/>
                  <a:ea typeface="方正兰亭黑简体" panose="02000000000000000000" pitchFamily="2" charset="-122"/>
                  <a:cs typeface="Huawei Sans"/>
                </a:rPr>
                <a:t>N</a:t>
              </a:r>
              <a:r>
                <a:rPr sz="600" b="1" spc="15" dirty="0">
                  <a:solidFill>
                    <a:srgbClr val="FFFFFF"/>
                  </a:solidFill>
                  <a:latin typeface="Huawei Sans" panose="020C0503030203020204" pitchFamily="34" charset="0"/>
                  <a:ea typeface="方正兰亭黑简体" panose="02000000000000000000" pitchFamily="2" charset="-122"/>
                  <a:cs typeface="Huawei Sans"/>
                </a:rPr>
                <a:t>7</a:t>
              </a:r>
              <a:endParaRPr sz="600" dirty="0">
                <a:latin typeface="Huawei Sans" panose="020C0503030203020204" pitchFamily="34" charset="0"/>
                <a:ea typeface="方正兰亭黑简体" panose="02000000000000000000" pitchFamily="2" charset="-122"/>
                <a:cs typeface="Huawei Sans"/>
              </a:endParaRPr>
            </a:p>
          </p:txBody>
        </p:sp>
        <p:sp>
          <p:nvSpPr>
            <p:cNvPr id="469" name="object 137"/>
            <p:cNvSpPr txBox="1"/>
            <p:nvPr/>
          </p:nvSpPr>
          <p:spPr>
            <a:xfrm>
              <a:off x="2807944" y="3375775"/>
              <a:ext cx="454376" cy="107722"/>
            </a:xfrm>
            <a:prstGeom prst="rect">
              <a:avLst/>
            </a:prstGeom>
          </p:spPr>
          <p:txBody>
            <a:bodyPr vert="horz" wrap="square" lIns="0" tIns="0" rIns="0" bIns="0" rtlCol="0">
              <a:noAutofit/>
            </a:bodyPr>
            <a:lstStyle/>
            <a:p>
              <a:pPr marL="12700">
                <a:lnSpc>
                  <a:spcPct val="100000"/>
                </a:lnSpc>
              </a:pPr>
              <a:r>
                <a:rPr sz="700" b="1" dirty="0">
                  <a:solidFill>
                    <a:srgbClr val="003593"/>
                  </a:solidFill>
                  <a:latin typeface="Huawei Sans" panose="020C0503030203020204" pitchFamily="34" charset="0"/>
                  <a:ea typeface="方正兰亭黑简体" panose="02000000000000000000" pitchFamily="2" charset="-122"/>
                  <a:cs typeface="Huawei Sans"/>
                </a:rPr>
                <a:t>5G </a:t>
              </a:r>
              <a:r>
                <a:rPr sz="700" b="1" spc="-5" dirty="0">
                  <a:solidFill>
                    <a:srgbClr val="003593"/>
                  </a:solidFill>
                  <a:latin typeface="Huawei Sans" panose="020C0503030203020204" pitchFamily="34" charset="0"/>
                  <a:ea typeface="方正兰亭黑简体" panose="02000000000000000000" pitchFamily="2" charset="-122"/>
                  <a:cs typeface="Huawei Sans"/>
                </a:rPr>
                <a:t>C</a:t>
              </a:r>
              <a:r>
                <a:rPr sz="700" b="1" spc="30" dirty="0">
                  <a:solidFill>
                    <a:srgbClr val="003593"/>
                  </a:solidFill>
                  <a:latin typeface="Huawei Sans" panose="020C0503030203020204" pitchFamily="34" charset="0"/>
                  <a:ea typeface="方正兰亭黑简体" panose="02000000000000000000" pitchFamily="2" charset="-122"/>
                  <a:cs typeface="Huawei Sans"/>
                </a:rPr>
                <a:t>o</a:t>
              </a:r>
              <a:r>
                <a:rPr sz="700" b="1" spc="-40" dirty="0">
                  <a:solidFill>
                    <a:srgbClr val="003593"/>
                  </a:solidFill>
                  <a:latin typeface="Huawei Sans" panose="020C0503030203020204" pitchFamily="34" charset="0"/>
                  <a:ea typeface="方正兰亭黑简体" panose="02000000000000000000" pitchFamily="2" charset="-122"/>
                  <a:cs typeface="Huawei Sans"/>
                </a:rPr>
                <a:t>r</a:t>
              </a:r>
              <a:r>
                <a:rPr sz="700" b="1" spc="0" dirty="0">
                  <a:solidFill>
                    <a:srgbClr val="003593"/>
                  </a:solidFill>
                  <a:latin typeface="Huawei Sans" panose="020C0503030203020204" pitchFamily="34" charset="0"/>
                  <a:ea typeface="方正兰亭黑简体" panose="02000000000000000000" pitchFamily="2" charset="-122"/>
                  <a:cs typeface="Huawei Sans"/>
                </a:rPr>
                <a:t>e</a:t>
              </a:r>
              <a:endParaRPr sz="700" dirty="0">
                <a:solidFill>
                  <a:srgbClr val="003593"/>
                </a:solidFill>
                <a:latin typeface="Huawei Sans" panose="020C0503030203020204" pitchFamily="34" charset="0"/>
                <a:ea typeface="方正兰亭黑简体" panose="02000000000000000000" pitchFamily="2" charset="-122"/>
                <a:cs typeface="Huawei Sans"/>
              </a:endParaRPr>
            </a:p>
          </p:txBody>
        </p:sp>
        <p:sp>
          <p:nvSpPr>
            <p:cNvPr id="470" name="object 138"/>
            <p:cNvSpPr txBox="1"/>
            <p:nvPr/>
          </p:nvSpPr>
          <p:spPr>
            <a:xfrm>
              <a:off x="2818942" y="4802750"/>
              <a:ext cx="312960" cy="107722"/>
            </a:xfrm>
            <a:prstGeom prst="rect">
              <a:avLst/>
            </a:prstGeom>
          </p:spPr>
          <p:txBody>
            <a:bodyPr vert="horz" wrap="square" lIns="0" tIns="0" rIns="0" bIns="0" rtlCol="0">
              <a:noAutofit/>
            </a:bodyPr>
            <a:lstStyle/>
            <a:p>
              <a:pPr marL="12700">
                <a:lnSpc>
                  <a:spcPct val="100000"/>
                </a:lnSpc>
              </a:pPr>
              <a:r>
                <a:rPr sz="700" b="1" spc="-10" dirty="0">
                  <a:solidFill>
                    <a:srgbClr val="003593"/>
                  </a:solidFill>
                  <a:latin typeface="Huawei Sans" panose="020C0503030203020204" pitchFamily="34" charset="0"/>
                  <a:ea typeface="方正兰亭黑简体" panose="02000000000000000000" pitchFamily="2" charset="-122"/>
                  <a:cs typeface="Huawei Sans"/>
                </a:rPr>
                <a:t>I</a:t>
              </a:r>
              <a:r>
                <a:rPr sz="700" b="1" spc="-20" dirty="0">
                  <a:solidFill>
                    <a:srgbClr val="003593"/>
                  </a:solidFill>
                  <a:latin typeface="Huawei Sans" panose="020C0503030203020204" pitchFamily="34" charset="0"/>
                  <a:ea typeface="方正兰亭黑简体" panose="02000000000000000000" pitchFamily="2" charset="-122"/>
                  <a:cs typeface="Huawei Sans"/>
                </a:rPr>
                <a:t>M</a:t>
              </a:r>
              <a:r>
                <a:rPr sz="700" b="1" spc="0" dirty="0">
                  <a:solidFill>
                    <a:srgbClr val="003593"/>
                  </a:solidFill>
                  <a:latin typeface="Huawei Sans" panose="020C0503030203020204" pitchFamily="34" charset="0"/>
                  <a:ea typeface="方正兰亭黑简体" panose="02000000000000000000" pitchFamily="2" charset="-122"/>
                  <a:cs typeface="Huawei Sans"/>
                </a:rPr>
                <a:t>S</a:t>
              </a:r>
              <a:endParaRPr sz="700" dirty="0">
                <a:solidFill>
                  <a:srgbClr val="003593"/>
                </a:solidFill>
                <a:latin typeface="Huawei Sans" panose="020C0503030203020204" pitchFamily="34" charset="0"/>
                <a:ea typeface="方正兰亭黑简体" panose="02000000000000000000" pitchFamily="2" charset="-122"/>
                <a:cs typeface="Huawei Sans"/>
              </a:endParaRPr>
            </a:p>
          </p:txBody>
        </p:sp>
        <p:sp>
          <p:nvSpPr>
            <p:cNvPr id="471" name="object 139"/>
            <p:cNvSpPr/>
            <p:nvPr/>
          </p:nvSpPr>
          <p:spPr>
            <a:xfrm>
              <a:off x="3899722" y="3754428"/>
              <a:ext cx="1478601" cy="479236"/>
            </a:xfrm>
            <a:custGeom>
              <a:avLst/>
              <a:gdLst/>
              <a:ahLst/>
              <a:cxnLst/>
              <a:rect l="l" t="t" r="r" b="b"/>
              <a:pathLst>
                <a:path w="2239693" h="725917">
                  <a:moveTo>
                    <a:pt x="0" y="0"/>
                  </a:moveTo>
                  <a:lnTo>
                    <a:pt x="2239693" y="725917"/>
                  </a:lnTo>
                </a:path>
              </a:pathLst>
            </a:custGeom>
            <a:ln w="12700">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2" name="object 140"/>
            <p:cNvSpPr/>
            <p:nvPr/>
          </p:nvSpPr>
          <p:spPr>
            <a:xfrm>
              <a:off x="5363453" y="4205630"/>
              <a:ext cx="60253" cy="51811"/>
            </a:xfrm>
            <a:custGeom>
              <a:avLst/>
              <a:gdLst/>
              <a:ahLst/>
              <a:cxnLst/>
              <a:rect l="l" t="t" r="r" b="b"/>
              <a:pathLst>
                <a:path w="91267" h="78480">
                  <a:moveTo>
                    <a:pt x="25456" y="0"/>
                  </a:moveTo>
                  <a:lnTo>
                    <a:pt x="0" y="78480"/>
                  </a:lnTo>
                  <a:lnTo>
                    <a:pt x="91267" y="64755"/>
                  </a:lnTo>
                  <a:lnTo>
                    <a:pt x="25456"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3" name="object 142"/>
            <p:cNvSpPr txBox="1"/>
            <p:nvPr/>
          </p:nvSpPr>
          <p:spPr>
            <a:xfrm>
              <a:off x="3650607" y="4141583"/>
              <a:ext cx="273791" cy="10772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ea typeface="方正兰亭黑简体" panose="02000000000000000000" pitchFamily="2" charset="-122"/>
                  <a:cs typeface="Huawei Sans"/>
                </a:rPr>
                <a:t>B</a:t>
              </a:r>
              <a:r>
                <a:rPr sz="700" spc="35" dirty="0">
                  <a:latin typeface="Huawei Sans" panose="020C0503030203020204" pitchFamily="34" charset="0"/>
                  <a:ea typeface="方正兰亭黑简体" panose="02000000000000000000" pitchFamily="2" charset="-122"/>
                  <a:cs typeface="Huawei Sans"/>
                </a:rPr>
                <a:t>S</a:t>
              </a:r>
              <a:r>
                <a:rPr sz="700" spc="10" dirty="0">
                  <a:latin typeface="Huawei Sans" panose="020C0503030203020204" pitchFamily="34" charset="0"/>
                  <a:ea typeface="方正兰亭黑简体" panose="02000000000000000000" pitchFamily="2" charset="-122"/>
                  <a:cs typeface="Huawei Sans"/>
                </a:rPr>
                <a:t>F</a:t>
              </a:r>
              <a:endParaRPr sz="700" dirty="0">
                <a:latin typeface="Huawei Sans" panose="020C0503030203020204" pitchFamily="34" charset="0"/>
                <a:ea typeface="方正兰亭黑简体" panose="02000000000000000000" pitchFamily="2" charset="-122"/>
                <a:cs typeface="Huawei Sans"/>
              </a:endParaRPr>
            </a:p>
          </p:txBody>
        </p:sp>
        <p:sp>
          <p:nvSpPr>
            <p:cNvPr id="475" name="object 144"/>
            <p:cNvSpPr/>
            <p:nvPr/>
          </p:nvSpPr>
          <p:spPr>
            <a:xfrm>
              <a:off x="3694664" y="4368343"/>
              <a:ext cx="80644" cy="38335"/>
            </a:xfrm>
            <a:custGeom>
              <a:avLst/>
              <a:gdLst/>
              <a:ahLst/>
              <a:cxnLst/>
              <a:rect l="l" t="t" r="r" b="b"/>
              <a:pathLst>
                <a:path w="122156" h="58068">
                  <a:moveTo>
                    <a:pt x="86429" y="0"/>
                  </a:moveTo>
                  <a:lnTo>
                    <a:pt x="12405" y="1755"/>
                  </a:lnTo>
                  <a:lnTo>
                    <a:pt x="3253" y="10444"/>
                  </a:lnTo>
                  <a:lnTo>
                    <a:pt x="0" y="26278"/>
                  </a:lnTo>
                  <a:lnTo>
                    <a:pt x="7232" y="37735"/>
                  </a:lnTo>
                  <a:lnTo>
                    <a:pt x="20617" y="42466"/>
                  </a:lnTo>
                  <a:lnTo>
                    <a:pt x="88951" y="43041"/>
                  </a:lnTo>
                  <a:lnTo>
                    <a:pt x="100263" y="49271"/>
                  </a:lnTo>
                  <a:lnTo>
                    <a:pt x="112879" y="56674"/>
                  </a:lnTo>
                  <a:lnTo>
                    <a:pt x="121035" y="58068"/>
                  </a:lnTo>
                  <a:lnTo>
                    <a:pt x="122156" y="50741"/>
                  </a:lnTo>
                  <a:lnTo>
                    <a:pt x="120588" y="37639"/>
                  </a:lnTo>
                  <a:lnTo>
                    <a:pt x="116521" y="22924"/>
                  </a:lnTo>
                  <a:lnTo>
                    <a:pt x="110195" y="10694"/>
                  </a:lnTo>
                  <a:lnTo>
                    <a:pt x="99471" y="2969"/>
                  </a:lnTo>
                  <a:lnTo>
                    <a:pt x="8642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6" name="object 145"/>
            <p:cNvSpPr/>
            <p:nvPr/>
          </p:nvSpPr>
          <p:spPr>
            <a:xfrm>
              <a:off x="3681382" y="4400019"/>
              <a:ext cx="80247" cy="38335"/>
            </a:xfrm>
            <a:custGeom>
              <a:avLst/>
              <a:gdLst/>
              <a:ahLst/>
              <a:cxnLst/>
              <a:rect l="l" t="t" r="r" b="b"/>
              <a:pathLst>
                <a:path w="121553" h="58068">
                  <a:moveTo>
                    <a:pt x="498" y="0"/>
                  </a:moveTo>
                  <a:lnTo>
                    <a:pt x="11351" y="47318"/>
                  </a:lnTo>
                  <a:lnTo>
                    <a:pt x="35105" y="58068"/>
                  </a:lnTo>
                  <a:lnTo>
                    <a:pt x="109133" y="56357"/>
                  </a:lnTo>
                  <a:lnTo>
                    <a:pt x="118293" y="47694"/>
                  </a:lnTo>
                  <a:lnTo>
                    <a:pt x="121553" y="31865"/>
                  </a:lnTo>
                  <a:lnTo>
                    <a:pt x="114354" y="20357"/>
                  </a:lnTo>
                  <a:lnTo>
                    <a:pt x="101033" y="15602"/>
                  </a:lnTo>
                  <a:lnTo>
                    <a:pt x="32583" y="15027"/>
                  </a:lnTo>
                  <a:lnTo>
                    <a:pt x="21271" y="8796"/>
                  </a:lnTo>
                  <a:lnTo>
                    <a:pt x="8654" y="1393"/>
                  </a:lnTo>
                  <a:lnTo>
                    <a:pt x="498"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7" name="object 146"/>
            <p:cNvSpPr/>
            <p:nvPr/>
          </p:nvSpPr>
          <p:spPr>
            <a:xfrm>
              <a:off x="3718575" y="4259300"/>
              <a:ext cx="22072" cy="100215"/>
            </a:xfrm>
            <a:custGeom>
              <a:avLst/>
              <a:gdLst/>
              <a:ahLst/>
              <a:cxnLst/>
              <a:rect l="l" t="t" r="r" b="b"/>
              <a:pathLst>
                <a:path w="33433" h="151799">
                  <a:moveTo>
                    <a:pt x="25691" y="0"/>
                  </a:moveTo>
                  <a:lnTo>
                    <a:pt x="7859" y="0"/>
                  </a:lnTo>
                  <a:lnTo>
                    <a:pt x="0" y="7742"/>
                  </a:lnTo>
                  <a:lnTo>
                    <a:pt x="0" y="143940"/>
                  </a:lnTo>
                  <a:lnTo>
                    <a:pt x="7859" y="151799"/>
                  </a:lnTo>
                  <a:lnTo>
                    <a:pt x="25691" y="151799"/>
                  </a:lnTo>
                  <a:lnTo>
                    <a:pt x="32377" y="143940"/>
                  </a:lnTo>
                  <a:lnTo>
                    <a:pt x="33433" y="135024"/>
                  </a:lnTo>
                  <a:lnTo>
                    <a:pt x="33433" y="7742"/>
                  </a:lnTo>
                  <a:lnTo>
                    <a:pt x="25691"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8" name="object 147"/>
            <p:cNvSpPr/>
            <p:nvPr/>
          </p:nvSpPr>
          <p:spPr>
            <a:xfrm>
              <a:off x="3718575" y="4446409"/>
              <a:ext cx="22072" cy="100215"/>
            </a:xfrm>
            <a:custGeom>
              <a:avLst/>
              <a:gdLst/>
              <a:ahLst/>
              <a:cxnLst/>
              <a:rect l="l" t="t" r="r" b="b"/>
              <a:pathLst>
                <a:path w="33433" h="151799">
                  <a:moveTo>
                    <a:pt x="25691" y="0"/>
                  </a:moveTo>
                  <a:lnTo>
                    <a:pt x="7859" y="0"/>
                  </a:lnTo>
                  <a:lnTo>
                    <a:pt x="0" y="7859"/>
                  </a:lnTo>
                  <a:lnTo>
                    <a:pt x="0" y="144057"/>
                  </a:lnTo>
                  <a:lnTo>
                    <a:pt x="7859" y="151799"/>
                  </a:lnTo>
                  <a:lnTo>
                    <a:pt x="25691" y="151799"/>
                  </a:lnTo>
                  <a:lnTo>
                    <a:pt x="32377" y="144057"/>
                  </a:lnTo>
                  <a:lnTo>
                    <a:pt x="33433" y="135141"/>
                  </a:lnTo>
                  <a:lnTo>
                    <a:pt x="33433" y="7859"/>
                  </a:lnTo>
                  <a:lnTo>
                    <a:pt x="25691"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79" name="object 148"/>
            <p:cNvSpPr/>
            <p:nvPr/>
          </p:nvSpPr>
          <p:spPr>
            <a:xfrm>
              <a:off x="3758383" y="4331895"/>
              <a:ext cx="63351" cy="33505"/>
            </a:xfrm>
            <a:custGeom>
              <a:avLst/>
              <a:gdLst/>
              <a:ahLst/>
              <a:cxnLst/>
              <a:rect l="l" t="t" r="r" b="b"/>
              <a:pathLst>
                <a:path w="95960" h="50752">
                  <a:moveTo>
                    <a:pt x="64682" y="0"/>
                  </a:moveTo>
                  <a:lnTo>
                    <a:pt x="20739" y="16824"/>
                  </a:lnTo>
                  <a:lnTo>
                    <a:pt x="4457" y="30692"/>
                  </a:lnTo>
                  <a:lnTo>
                    <a:pt x="0" y="35150"/>
                  </a:lnTo>
                  <a:lnTo>
                    <a:pt x="19" y="42908"/>
                  </a:lnTo>
                  <a:lnTo>
                    <a:pt x="5513" y="47350"/>
                  </a:lnTo>
                  <a:lnTo>
                    <a:pt x="7742" y="49579"/>
                  </a:lnTo>
                  <a:lnTo>
                    <a:pt x="11144" y="50752"/>
                  </a:lnTo>
                  <a:lnTo>
                    <a:pt x="16658" y="50752"/>
                  </a:lnTo>
                  <a:lnTo>
                    <a:pt x="20060" y="49579"/>
                  </a:lnTo>
                  <a:lnTo>
                    <a:pt x="23545" y="46195"/>
                  </a:lnTo>
                  <a:lnTo>
                    <a:pt x="26755" y="42892"/>
                  </a:lnTo>
                  <a:lnTo>
                    <a:pt x="34415" y="36693"/>
                  </a:lnTo>
                  <a:lnTo>
                    <a:pt x="46405" y="29901"/>
                  </a:lnTo>
                  <a:lnTo>
                    <a:pt x="62522" y="24888"/>
                  </a:lnTo>
                  <a:lnTo>
                    <a:pt x="82586" y="24005"/>
                  </a:lnTo>
                  <a:lnTo>
                    <a:pt x="90527" y="24005"/>
                  </a:lnTo>
                  <a:lnTo>
                    <a:pt x="95960" y="19430"/>
                  </a:lnTo>
                  <a:lnTo>
                    <a:pt x="94756" y="6875"/>
                  </a:lnTo>
                  <a:lnTo>
                    <a:pt x="85618" y="1699"/>
                  </a:lnTo>
                  <a:lnTo>
                    <a:pt x="64682" y="0"/>
                  </a:lnTo>
                  <a:close/>
                </a:path>
                <a:path w="95960" h="50752">
                  <a:moveTo>
                    <a:pt x="90527" y="24005"/>
                  </a:moveTo>
                  <a:lnTo>
                    <a:pt x="82586" y="24005"/>
                  </a:lnTo>
                  <a:lnTo>
                    <a:pt x="89273" y="25061"/>
                  </a:lnTo>
                  <a:lnTo>
                    <a:pt x="90527" y="24005"/>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0" name="object 149"/>
            <p:cNvSpPr/>
            <p:nvPr/>
          </p:nvSpPr>
          <p:spPr>
            <a:xfrm>
              <a:off x="3636792" y="4439827"/>
              <a:ext cx="63351" cy="34619"/>
            </a:xfrm>
            <a:custGeom>
              <a:avLst/>
              <a:gdLst/>
              <a:ahLst/>
              <a:cxnLst/>
              <a:rect l="l" t="t" r="r" b="b"/>
              <a:pathLst>
                <a:path w="95960" h="52437">
                  <a:moveTo>
                    <a:pt x="85871" y="0"/>
                  </a:moveTo>
                  <a:lnTo>
                    <a:pt x="78128" y="0"/>
                  </a:lnTo>
                  <a:lnTo>
                    <a:pt x="73639" y="5549"/>
                  </a:lnTo>
                  <a:lnTo>
                    <a:pt x="70697" y="8486"/>
                  </a:lnTo>
                  <a:lnTo>
                    <a:pt x="63112" y="14502"/>
                  </a:lnTo>
                  <a:lnTo>
                    <a:pt x="51088" y="21287"/>
                  </a:lnTo>
                  <a:lnTo>
                    <a:pt x="34831" y="26530"/>
                  </a:lnTo>
                  <a:lnTo>
                    <a:pt x="14546" y="27919"/>
                  </a:lnTo>
                  <a:lnTo>
                    <a:pt x="7742" y="27919"/>
                  </a:lnTo>
                  <a:lnTo>
                    <a:pt x="2228" y="32377"/>
                  </a:lnTo>
                  <a:lnTo>
                    <a:pt x="1055" y="39064"/>
                  </a:lnTo>
                  <a:lnTo>
                    <a:pt x="0" y="45751"/>
                  </a:lnTo>
                  <a:lnTo>
                    <a:pt x="5513" y="52437"/>
                  </a:lnTo>
                  <a:lnTo>
                    <a:pt x="20060" y="52437"/>
                  </a:lnTo>
                  <a:lnTo>
                    <a:pt x="23059" y="52392"/>
                  </a:lnTo>
                  <a:lnTo>
                    <a:pt x="73364" y="36712"/>
                  </a:lnTo>
                  <a:lnTo>
                    <a:pt x="91502" y="21233"/>
                  </a:lnTo>
                  <a:lnTo>
                    <a:pt x="95960" y="16775"/>
                  </a:lnTo>
                  <a:lnTo>
                    <a:pt x="95960" y="8915"/>
                  </a:lnTo>
                  <a:lnTo>
                    <a:pt x="90446" y="4457"/>
                  </a:lnTo>
                  <a:lnTo>
                    <a:pt x="85871"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1" name="object 150"/>
            <p:cNvSpPr/>
            <p:nvPr/>
          </p:nvSpPr>
          <p:spPr>
            <a:xfrm>
              <a:off x="3958406" y="4869962"/>
              <a:ext cx="241366" cy="109741"/>
            </a:xfrm>
            <a:custGeom>
              <a:avLst/>
              <a:gdLst/>
              <a:ahLst/>
              <a:cxnLst/>
              <a:rect l="l" t="t" r="r" b="b"/>
              <a:pathLst>
                <a:path w="365605" h="166229">
                  <a:moveTo>
                    <a:pt x="83084" y="0"/>
                  </a:moveTo>
                  <a:lnTo>
                    <a:pt x="42132" y="10740"/>
                  </a:lnTo>
                  <a:lnTo>
                    <a:pt x="12508" y="39101"/>
                  </a:lnTo>
                  <a:lnTo>
                    <a:pt x="0" y="79295"/>
                  </a:lnTo>
                  <a:lnTo>
                    <a:pt x="1183" y="94592"/>
                  </a:lnTo>
                  <a:lnTo>
                    <a:pt x="17663" y="133715"/>
                  </a:lnTo>
                  <a:lnTo>
                    <a:pt x="49326" y="159042"/>
                  </a:lnTo>
                  <a:lnTo>
                    <a:pt x="83084" y="166229"/>
                  </a:lnTo>
                  <a:lnTo>
                    <a:pt x="282630" y="166229"/>
                  </a:lnTo>
                  <a:lnTo>
                    <a:pt x="323551" y="155463"/>
                  </a:lnTo>
                  <a:lnTo>
                    <a:pt x="353156" y="127059"/>
                  </a:lnTo>
                  <a:lnTo>
                    <a:pt x="365605" y="86854"/>
                  </a:lnTo>
                  <a:lnTo>
                    <a:pt x="364417" y="71562"/>
                  </a:lnTo>
                  <a:lnTo>
                    <a:pt x="347903" y="32445"/>
                  </a:lnTo>
                  <a:lnTo>
                    <a:pt x="316213" y="7138"/>
                  </a:lnTo>
                  <a:lnTo>
                    <a:pt x="83084" y="0"/>
                  </a:lnTo>
                  <a:close/>
                </a:path>
              </a:pathLst>
            </a:custGeom>
            <a:solidFill>
              <a:srgbClr val="F3404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2" name="object 151"/>
            <p:cNvSpPr txBox="1"/>
            <p:nvPr/>
          </p:nvSpPr>
          <p:spPr>
            <a:xfrm>
              <a:off x="4030972" y="4883121"/>
              <a:ext cx="185503" cy="92301"/>
            </a:xfrm>
            <a:prstGeom prst="rect">
              <a:avLst/>
            </a:prstGeom>
          </p:spPr>
          <p:txBody>
            <a:bodyPr vert="horz" wrap="square" lIns="0" tIns="0" rIns="0" bIns="0" rtlCol="0">
              <a:noAutofit/>
            </a:bodyPr>
            <a:lstStyle/>
            <a:p>
              <a:pPr marL="12700">
                <a:lnSpc>
                  <a:spcPct val="100000"/>
                </a:lnSpc>
              </a:pPr>
              <a:r>
                <a:rPr sz="600" b="1" spc="25" dirty="0">
                  <a:solidFill>
                    <a:srgbClr val="FFFFFF"/>
                  </a:solidFill>
                  <a:latin typeface="Huawei Sans" panose="020C0503030203020204" pitchFamily="34" charset="0"/>
                  <a:ea typeface="方正兰亭黑简体" panose="02000000000000000000" pitchFamily="2" charset="-122"/>
                  <a:cs typeface="Huawei Sans"/>
                </a:rPr>
                <a:t>Rx</a:t>
              </a:r>
              <a:endParaRPr sz="600" dirty="0">
                <a:latin typeface="Huawei Sans" panose="020C0503030203020204" pitchFamily="34" charset="0"/>
                <a:ea typeface="方正兰亭黑简体" panose="02000000000000000000" pitchFamily="2" charset="-122"/>
                <a:cs typeface="Huawei Sans"/>
              </a:endParaRPr>
            </a:p>
          </p:txBody>
        </p:sp>
        <p:sp>
          <p:nvSpPr>
            <p:cNvPr id="483" name="object 152"/>
            <p:cNvSpPr txBox="1"/>
            <p:nvPr/>
          </p:nvSpPr>
          <p:spPr>
            <a:xfrm>
              <a:off x="2750142" y="4623090"/>
              <a:ext cx="1039917" cy="257406"/>
            </a:xfrm>
            <a:prstGeom prst="rect">
              <a:avLst/>
            </a:prstGeom>
          </p:spPr>
          <p:txBody>
            <a:bodyPr vert="horz" wrap="square" lIns="0" tIns="0" rIns="0" bIns="0" rtlCol="0">
              <a:noAutofit/>
            </a:bodyPr>
            <a:lstStyle/>
            <a:p>
              <a:pPr marL="12700">
                <a:lnSpc>
                  <a:spcPct val="100000"/>
                </a:lnSpc>
              </a:pPr>
              <a:r>
                <a:rPr lang="en-US" altLang="zh-CN" sz="700" dirty="0">
                  <a:latin typeface="Huawei Sans" panose="020C0503030203020204" pitchFamily="34" charset="0"/>
                  <a:cs typeface="Huawei Sans" panose="020C0503030203020204" pitchFamily="34" charset="0"/>
                </a:rPr>
                <a:t>Sends an AAR message</a:t>
              </a:r>
              <a:r>
                <a:rPr lang="en-US" altLang="zh-CN" sz="700" dirty="0" smtClean="0">
                  <a:latin typeface="Huawei Sans" panose="020C0503030203020204" pitchFamily="34" charset="0"/>
                  <a:cs typeface="Huawei Sans" panose="020C0503030203020204" pitchFamily="34" charset="0"/>
                </a:rPr>
                <a:t>.</a:t>
              </a:r>
            </a:p>
          </p:txBody>
        </p:sp>
        <p:sp>
          <p:nvSpPr>
            <p:cNvPr id="484" name="object 153"/>
            <p:cNvSpPr/>
            <p:nvPr/>
          </p:nvSpPr>
          <p:spPr>
            <a:xfrm>
              <a:off x="3648796" y="4630576"/>
              <a:ext cx="0" cy="320239"/>
            </a:xfrm>
            <a:custGeom>
              <a:avLst/>
              <a:gdLst/>
              <a:ahLst/>
              <a:cxnLst/>
              <a:rect l="l" t="t" r="r" b="b"/>
              <a:pathLst>
                <a:path h="485079">
                  <a:moveTo>
                    <a:pt x="0" y="485079"/>
                  </a:moveTo>
                  <a:lnTo>
                    <a:pt x="0" y="0"/>
                  </a:lnTo>
                </a:path>
              </a:pathLst>
            </a:custGeom>
            <a:ln w="12700">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5" name="object 154"/>
            <p:cNvSpPr/>
            <p:nvPr/>
          </p:nvSpPr>
          <p:spPr>
            <a:xfrm>
              <a:off x="3621535" y="4582869"/>
              <a:ext cx="54522" cy="54522"/>
            </a:xfrm>
            <a:custGeom>
              <a:avLst/>
              <a:gdLst/>
              <a:ahLst/>
              <a:cxnLst/>
              <a:rect l="l" t="t" r="r" b="b"/>
              <a:pathLst>
                <a:path w="82586" h="82586">
                  <a:moveTo>
                    <a:pt x="41293" y="0"/>
                  </a:moveTo>
                  <a:lnTo>
                    <a:pt x="0" y="82586"/>
                  </a:lnTo>
                  <a:lnTo>
                    <a:pt x="82586" y="82586"/>
                  </a:lnTo>
                  <a:lnTo>
                    <a:pt x="41293"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6" name="object 155"/>
            <p:cNvSpPr/>
            <p:nvPr/>
          </p:nvSpPr>
          <p:spPr>
            <a:xfrm>
              <a:off x="4996901" y="4335099"/>
              <a:ext cx="426805" cy="0"/>
            </a:xfrm>
            <a:custGeom>
              <a:avLst/>
              <a:gdLst/>
              <a:ahLst/>
              <a:cxnLst/>
              <a:rect l="l" t="t" r="r" b="b"/>
              <a:pathLst>
                <a:path w="646498">
                  <a:moveTo>
                    <a:pt x="0" y="0"/>
                  </a:moveTo>
                  <a:lnTo>
                    <a:pt x="646498" y="0"/>
                  </a:lnTo>
                </a:path>
              </a:pathLst>
            </a:custGeom>
            <a:ln w="12700">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7" name="object 156"/>
            <p:cNvSpPr/>
            <p:nvPr/>
          </p:nvSpPr>
          <p:spPr>
            <a:xfrm>
              <a:off x="3970430" y="4335099"/>
              <a:ext cx="561793" cy="0"/>
            </a:xfrm>
            <a:custGeom>
              <a:avLst/>
              <a:gdLst/>
              <a:ahLst/>
              <a:cxnLst/>
              <a:rect l="l" t="t" r="r" b="b"/>
              <a:pathLst>
                <a:path w="850970">
                  <a:moveTo>
                    <a:pt x="0" y="0"/>
                  </a:moveTo>
                  <a:lnTo>
                    <a:pt x="850970" y="0"/>
                  </a:lnTo>
                </a:path>
              </a:pathLst>
            </a:custGeom>
            <a:ln w="12700">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88" name="object 157"/>
            <p:cNvSpPr/>
            <p:nvPr/>
          </p:nvSpPr>
          <p:spPr>
            <a:xfrm>
              <a:off x="3922723" y="4307838"/>
              <a:ext cx="54522" cy="54522"/>
            </a:xfrm>
            <a:custGeom>
              <a:avLst/>
              <a:gdLst/>
              <a:ahLst/>
              <a:cxnLst/>
              <a:rect l="l" t="t" r="r" b="b"/>
              <a:pathLst>
                <a:path w="82586" h="82586">
                  <a:moveTo>
                    <a:pt x="82586" y="0"/>
                  </a:moveTo>
                  <a:lnTo>
                    <a:pt x="0" y="41293"/>
                  </a:lnTo>
                  <a:lnTo>
                    <a:pt x="82586" y="82586"/>
                  </a:lnTo>
                  <a:lnTo>
                    <a:pt x="82586"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0" name="object 159"/>
            <p:cNvSpPr/>
            <p:nvPr/>
          </p:nvSpPr>
          <p:spPr>
            <a:xfrm>
              <a:off x="4065318" y="4254005"/>
              <a:ext cx="129801" cy="129267"/>
            </a:xfrm>
            <a:custGeom>
              <a:avLst/>
              <a:gdLst/>
              <a:ahLst/>
              <a:cxnLst/>
              <a:rect l="l" t="t" r="r" b="b"/>
              <a:pathLst>
                <a:path w="196615" h="195806">
                  <a:moveTo>
                    <a:pt x="112343" y="0"/>
                  </a:moveTo>
                  <a:lnTo>
                    <a:pt x="65139" y="7319"/>
                  </a:lnTo>
                  <a:lnTo>
                    <a:pt x="29320" y="28594"/>
                  </a:lnTo>
                  <a:lnTo>
                    <a:pt x="6756" y="60429"/>
                  </a:lnTo>
                  <a:lnTo>
                    <a:pt x="0" y="85841"/>
                  </a:lnTo>
                  <a:lnTo>
                    <a:pt x="781" y="102350"/>
                  </a:lnTo>
                  <a:lnTo>
                    <a:pt x="13627" y="145213"/>
                  </a:lnTo>
                  <a:lnTo>
                    <a:pt x="39519" y="176353"/>
                  </a:lnTo>
                  <a:lnTo>
                    <a:pt x="74980" y="193554"/>
                  </a:lnTo>
                  <a:lnTo>
                    <a:pt x="88325" y="195806"/>
                  </a:lnTo>
                  <a:lnTo>
                    <a:pt x="104490" y="194949"/>
                  </a:lnTo>
                  <a:lnTo>
                    <a:pt x="146693" y="181692"/>
                  </a:lnTo>
                  <a:lnTo>
                    <a:pt x="177469" y="155195"/>
                  </a:lnTo>
                  <a:lnTo>
                    <a:pt x="194260" y="119038"/>
                  </a:lnTo>
                  <a:lnTo>
                    <a:pt x="196615" y="97613"/>
                  </a:lnTo>
                  <a:lnTo>
                    <a:pt x="195541" y="83029"/>
                  </a:lnTo>
                  <a:lnTo>
                    <a:pt x="180668" y="43859"/>
                  </a:lnTo>
                  <a:lnTo>
                    <a:pt x="151550" y="14797"/>
                  </a:lnTo>
                  <a:lnTo>
                    <a:pt x="112343"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1" name="object 160"/>
            <p:cNvSpPr txBox="1"/>
            <p:nvPr/>
          </p:nvSpPr>
          <p:spPr>
            <a:xfrm>
              <a:off x="4084641" y="4275529"/>
              <a:ext cx="110613" cy="92333"/>
            </a:xfrm>
            <a:prstGeom prst="rect">
              <a:avLst/>
            </a:prstGeom>
          </p:spPr>
          <p:txBody>
            <a:bodyPr vert="horz" wrap="square" lIns="0" tIns="0" rIns="0" bIns="0" rtlCol="0">
              <a:noAutofit/>
            </a:bodyPr>
            <a:lstStyle/>
            <a:p>
              <a:pPr marL="12700">
                <a:lnSpc>
                  <a:spcPct val="100000"/>
                </a:lnSpc>
              </a:pPr>
              <a:r>
                <a:rPr sz="600" spc="20" dirty="0">
                  <a:solidFill>
                    <a:srgbClr val="FFFFFF"/>
                  </a:solidFill>
                  <a:latin typeface="Huawei Sans" panose="020C0503030203020204" pitchFamily="34" charset="0"/>
                  <a:ea typeface="方正兰亭黑简体" panose="02000000000000000000" pitchFamily="2" charset="-122"/>
                  <a:cs typeface="Huawei Sans"/>
                </a:rPr>
                <a:t>0</a:t>
              </a:r>
              <a:r>
                <a:rPr sz="600" spc="10" dirty="0">
                  <a:solidFill>
                    <a:srgbClr val="FFFFFF"/>
                  </a:solidFill>
                  <a:latin typeface="Huawei Sans" panose="020C0503030203020204" pitchFamily="34" charset="0"/>
                  <a:ea typeface="方正兰亭黑简体" panose="02000000000000000000" pitchFamily="2" charset="-122"/>
                  <a:cs typeface="Huawei Sans"/>
                </a:rPr>
                <a:t>2</a:t>
              </a:r>
              <a:endParaRPr sz="600" dirty="0">
                <a:latin typeface="Huawei Sans" panose="020C0503030203020204" pitchFamily="34" charset="0"/>
                <a:ea typeface="方正兰亭黑简体" panose="02000000000000000000" pitchFamily="2" charset="-122"/>
                <a:cs typeface="Huawei Sans"/>
              </a:endParaRPr>
            </a:p>
          </p:txBody>
        </p:sp>
        <p:sp>
          <p:nvSpPr>
            <p:cNvPr id="492" name="object 161"/>
            <p:cNvSpPr/>
            <p:nvPr/>
          </p:nvSpPr>
          <p:spPr>
            <a:xfrm>
              <a:off x="4246887" y="3814695"/>
              <a:ext cx="131633" cy="131678"/>
            </a:xfrm>
            <a:custGeom>
              <a:avLst/>
              <a:gdLst/>
              <a:ahLst/>
              <a:cxnLst/>
              <a:rect l="l" t="t" r="r" b="b"/>
              <a:pathLst>
                <a:path w="199389" h="199457">
                  <a:moveTo>
                    <a:pt x="101217" y="0"/>
                  </a:moveTo>
                  <a:lnTo>
                    <a:pt x="58868" y="8967"/>
                  </a:lnTo>
                  <a:lnTo>
                    <a:pt x="25491" y="33238"/>
                  </a:lnTo>
                  <a:lnTo>
                    <a:pt x="4842" y="68837"/>
                  </a:lnTo>
                  <a:lnTo>
                    <a:pt x="0" y="96901"/>
                  </a:lnTo>
                  <a:lnTo>
                    <a:pt x="1019" y="111989"/>
                  </a:lnTo>
                  <a:lnTo>
                    <a:pt x="15298" y="152182"/>
                  </a:lnTo>
                  <a:lnTo>
                    <a:pt x="43408" y="181998"/>
                  </a:lnTo>
                  <a:lnTo>
                    <a:pt x="81493" y="197877"/>
                  </a:lnTo>
                  <a:lnTo>
                    <a:pt x="95738" y="199457"/>
                  </a:lnTo>
                  <a:lnTo>
                    <a:pt x="111013" y="198455"/>
                  </a:lnTo>
                  <a:lnTo>
                    <a:pt x="151537" y="184321"/>
                  </a:lnTo>
                  <a:lnTo>
                    <a:pt x="181509" y="156463"/>
                  </a:lnTo>
                  <a:lnTo>
                    <a:pt x="197582" y="118699"/>
                  </a:lnTo>
                  <a:lnTo>
                    <a:pt x="199389" y="99702"/>
                  </a:lnTo>
                  <a:lnTo>
                    <a:pt x="198329" y="85113"/>
                  </a:lnTo>
                  <a:lnTo>
                    <a:pt x="183624" y="45868"/>
                  </a:lnTo>
                  <a:lnTo>
                    <a:pt x="154763" y="16567"/>
                  </a:lnTo>
                  <a:lnTo>
                    <a:pt x="115770" y="1279"/>
                  </a:lnTo>
                  <a:lnTo>
                    <a:pt x="101217"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3" name="object 162"/>
            <p:cNvSpPr txBox="1"/>
            <p:nvPr/>
          </p:nvSpPr>
          <p:spPr>
            <a:xfrm>
              <a:off x="4269663" y="3832339"/>
              <a:ext cx="117330" cy="92333"/>
            </a:xfrm>
            <a:prstGeom prst="rect">
              <a:avLst/>
            </a:prstGeom>
          </p:spPr>
          <p:txBody>
            <a:bodyPr vert="horz" wrap="square" lIns="0" tIns="0" rIns="0" bIns="0" rtlCol="0">
              <a:noAutofit/>
            </a:bodyPr>
            <a:lstStyle/>
            <a:p>
              <a:pPr marL="12700">
                <a:lnSpc>
                  <a:spcPct val="100000"/>
                </a:lnSpc>
              </a:pPr>
              <a:r>
                <a:rPr sz="600" spc="5" dirty="0">
                  <a:solidFill>
                    <a:srgbClr val="FFFFFF"/>
                  </a:solidFill>
                  <a:latin typeface="Huawei Sans" panose="020C0503030203020204" pitchFamily="34" charset="0"/>
                  <a:ea typeface="方正兰亭黑简体" panose="02000000000000000000" pitchFamily="2" charset="-122"/>
                  <a:cs typeface="Huawei Sans"/>
                </a:rPr>
                <a:t>01</a:t>
              </a:r>
              <a:endParaRPr sz="600" dirty="0">
                <a:latin typeface="Huawei Sans" panose="020C0503030203020204" pitchFamily="34" charset="0"/>
                <a:ea typeface="方正兰亭黑简体" panose="02000000000000000000" pitchFamily="2" charset="-122"/>
                <a:cs typeface="Huawei Sans"/>
              </a:endParaRPr>
            </a:p>
          </p:txBody>
        </p:sp>
        <p:sp>
          <p:nvSpPr>
            <p:cNvPr id="494" name="object 163"/>
            <p:cNvSpPr/>
            <p:nvPr/>
          </p:nvSpPr>
          <p:spPr>
            <a:xfrm>
              <a:off x="2246016" y="3766741"/>
              <a:ext cx="1261750" cy="45719"/>
            </a:xfrm>
            <a:custGeom>
              <a:avLst/>
              <a:gdLst/>
              <a:ahLst/>
              <a:cxnLst/>
              <a:rect l="l" t="t" r="r" b="b"/>
              <a:pathLst>
                <a:path w="1832273">
                  <a:moveTo>
                    <a:pt x="0" y="0"/>
                  </a:moveTo>
                  <a:lnTo>
                    <a:pt x="1832273" y="0"/>
                  </a:lnTo>
                </a:path>
              </a:pathLst>
            </a:custGeom>
            <a:ln w="12700">
              <a:solidFill>
                <a:srgbClr val="003593"/>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5" name="object 164"/>
            <p:cNvSpPr txBox="1"/>
            <p:nvPr/>
          </p:nvSpPr>
          <p:spPr>
            <a:xfrm>
              <a:off x="2972052" y="3924929"/>
              <a:ext cx="235511" cy="107722"/>
            </a:xfrm>
            <a:prstGeom prst="rect">
              <a:avLst/>
            </a:prstGeom>
          </p:spPr>
          <p:txBody>
            <a:bodyPr vert="horz" wrap="square" lIns="0" tIns="0" rIns="0" bIns="0" rtlCol="0">
              <a:noAutofit/>
            </a:bodyPr>
            <a:lstStyle/>
            <a:p>
              <a:pPr marL="12700">
                <a:lnSpc>
                  <a:spcPct val="100000"/>
                </a:lnSpc>
              </a:pPr>
              <a:r>
                <a:rPr sz="700" spc="-5" dirty="0">
                  <a:latin typeface="Huawei Sans" panose="020C0503030203020204" pitchFamily="34" charset="0"/>
                  <a:ea typeface="方正兰亭黑简体" panose="02000000000000000000" pitchFamily="2" charset="-122"/>
                  <a:cs typeface="Huawei Sans"/>
                </a:rPr>
                <a:t>A</a:t>
              </a:r>
              <a:r>
                <a:rPr sz="700" spc="5" dirty="0">
                  <a:latin typeface="Huawei Sans" panose="020C0503030203020204" pitchFamily="34" charset="0"/>
                  <a:ea typeface="方正兰亭黑简体" panose="02000000000000000000" pitchFamily="2" charset="-122"/>
                  <a:cs typeface="Huawei Sans"/>
                </a:rPr>
                <a:t>MF</a:t>
              </a:r>
              <a:endParaRPr sz="700" dirty="0">
                <a:latin typeface="Huawei Sans" panose="020C0503030203020204" pitchFamily="34" charset="0"/>
                <a:ea typeface="方正兰亭黑简体" panose="02000000000000000000" pitchFamily="2" charset="-122"/>
                <a:cs typeface="Huawei Sans"/>
              </a:endParaRPr>
            </a:p>
          </p:txBody>
        </p:sp>
        <p:sp>
          <p:nvSpPr>
            <p:cNvPr id="496" name="object 165"/>
            <p:cNvSpPr/>
            <p:nvPr/>
          </p:nvSpPr>
          <p:spPr>
            <a:xfrm>
              <a:off x="2892845" y="3601085"/>
              <a:ext cx="370734" cy="312263"/>
            </a:xfrm>
            <a:custGeom>
              <a:avLst/>
              <a:gdLst/>
              <a:ahLst/>
              <a:cxnLst/>
              <a:rect l="l" t="t" r="r" b="b"/>
              <a:pathLst>
                <a:path w="561565" h="472996">
                  <a:moveTo>
                    <a:pt x="502206" y="0"/>
                  </a:moveTo>
                  <a:lnTo>
                    <a:pt x="50577" y="675"/>
                  </a:lnTo>
                  <a:lnTo>
                    <a:pt x="14695" y="20674"/>
                  </a:lnTo>
                  <a:lnTo>
                    <a:pt x="0" y="59359"/>
                  </a:lnTo>
                  <a:lnTo>
                    <a:pt x="675" y="422445"/>
                  </a:lnTo>
                  <a:lnTo>
                    <a:pt x="20674" y="458340"/>
                  </a:lnTo>
                  <a:lnTo>
                    <a:pt x="59359" y="472996"/>
                  </a:lnTo>
                  <a:lnTo>
                    <a:pt x="510988" y="472323"/>
                  </a:lnTo>
                  <a:lnTo>
                    <a:pt x="546870" y="452369"/>
                  </a:lnTo>
                  <a:lnTo>
                    <a:pt x="561565" y="413637"/>
                  </a:lnTo>
                  <a:lnTo>
                    <a:pt x="560890" y="50577"/>
                  </a:lnTo>
                  <a:lnTo>
                    <a:pt x="540891" y="14695"/>
                  </a:lnTo>
                  <a:lnTo>
                    <a:pt x="502206"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7" name="object 166"/>
            <p:cNvSpPr/>
            <p:nvPr/>
          </p:nvSpPr>
          <p:spPr>
            <a:xfrm>
              <a:off x="2932730" y="3632063"/>
              <a:ext cx="192608" cy="46777"/>
            </a:xfrm>
            <a:custGeom>
              <a:avLst/>
              <a:gdLst/>
              <a:ahLst/>
              <a:cxnLst/>
              <a:rect l="l" t="t" r="r" b="b"/>
              <a:pathLst>
                <a:path w="291751" h="70855">
                  <a:moveTo>
                    <a:pt x="21937" y="0"/>
                  </a:moveTo>
                  <a:lnTo>
                    <a:pt x="8817" y="3285"/>
                  </a:lnTo>
                  <a:lnTo>
                    <a:pt x="1413" y="13599"/>
                  </a:lnTo>
                  <a:lnTo>
                    <a:pt x="0" y="20881"/>
                  </a:lnTo>
                  <a:lnTo>
                    <a:pt x="2111" y="24987"/>
                  </a:lnTo>
                  <a:lnTo>
                    <a:pt x="4223" y="29210"/>
                  </a:lnTo>
                  <a:lnTo>
                    <a:pt x="7273" y="33316"/>
                  </a:lnTo>
                  <a:lnTo>
                    <a:pt x="11496" y="35427"/>
                  </a:lnTo>
                  <a:lnTo>
                    <a:pt x="16658" y="36483"/>
                  </a:lnTo>
                  <a:lnTo>
                    <a:pt x="269814" y="70855"/>
                  </a:lnTo>
                  <a:lnTo>
                    <a:pt x="281310" y="70855"/>
                  </a:lnTo>
                  <a:lnTo>
                    <a:pt x="288584" y="63582"/>
                  </a:lnTo>
                  <a:lnTo>
                    <a:pt x="290695" y="55253"/>
                  </a:lnTo>
                  <a:lnTo>
                    <a:pt x="291751" y="49974"/>
                  </a:lnTo>
                  <a:lnTo>
                    <a:pt x="290695" y="44812"/>
                  </a:lnTo>
                  <a:lnTo>
                    <a:pt x="287528" y="41645"/>
                  </a:lnTo>
                  <a:lnTo>
                    <a:pt x="284478" y="37539"/>
                  </a:lnTo>
                  <a:lnTo>
                    <a:pt x="280254" y="35427"/>
                  </a:lnTo>
                  <a:lnTo>
                    <a:pt x="275093" y="34371"/>
                  </a:lnTo>
                  <a:lnTo>
                    <a:pt x="21937"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8" name="object 167"/>
            <p:cNvSpPr/>
            <p:nvPr/>
          </p:nvSpPr>
          <p:spPr>
            <a:xfrm>
              <a:off x="2933427" y="3835428"/>
              <a:ext cx="191911" cy="47019"/>
            </a:xfrm>
            <a:custGeom>
              <a:avLst/>
              <a:gdLst/>
              <a:ahLst/>
              <a:cxnLst/>
              <a:rect l="l" t="t" r="r" b="b"/>
              <a:pathLst>
                <a:path w="290695" h="71221">
                  <a:moveTo>
                    <a:pt x="273450" y="0"/>
                  </a:moveTo>
                  <a:lnTo>
                    <a:pt x="16658" y="34737"/>
                  </a:lnTo>
                  <a:lnTo>
                    <a:pt x="0" y="50340"/>
                  </a:lnTo>
                  <a:lnTo>
                    <a:pt x="1055" y="55618"/>
                  </a:lnTo>
                  <a:lnTo>
                    <a:pt x="2111" y="64886"/>
                  </a:lnTo>
                  <a:lnTo>
                    <a:pt x="10440" y="71221"/>
                  </a:lnTo>
                  <a:lnTo>
                    <a:pt x="21819" y="71221"/>
                  </a:lnTo>
                  <a:lnTo>
                    <a:pt x="275093" y="36849"/>
                  </a:lnTo>
                  <a:lnTo>
                    <a:pt x="290695" y="21129"/>
                  </a:lnTo>
                  <a:lnTo>
                    <a:pt x="290695" y="15968"/>
                  </a:lnTo>
                  <a:lnTo>
                    <a:pt x="285061" y="4534"/>
                  </a:lnTo>
                  <a:lnTo>
                    <a:pt x="273450"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499" name="object 168"/>
            <p:cNvSpPr/>
            <p:nvPr/>
          </p:nvSpPr>
          <p:spPr>
            <a:xfrm>
              <a:off x="3197518" y="3687748"/>
              <a:ext cx="24782" cy="138912"/>
            </a:xfrm>
            <a:custGeom>
              <a:avLst/>
              <a:gdLst/>
              <a:ahLst/>
              <a:cxnLst/>
              <a:rect l="l" t="t" r="r" b="b"/>
              <a:pathLst>
                <a:path w="37539" h="210415">
                  <a:moveTo>
                    <a:pt x="18769" y="0"/>
                  </a:moveTo>
                  <a:lnTo>
                    <a:pt x="5960" y="5038"/>
                  </a:lnTo>
                  <a:lnTo>
                    <a:pt x="46" y="17431"/>
                  </a:lnTo>
                  <a:lnTo>
                    <a:pt x="0" y="191802"/>
                  </a:lnTo>
                  <a:lnTo>
                    <a:pt x="5110" y="204588"/>
                  </a:lnTo>
                  <a:lnTo>
                    <a:pt x="17536" y="210415"/>
                  </a:lnTo>
                  <a:lnTo>
                    <a:pt x="31125" y="205704"/>
                  </a:lnTo>
                  <a:lnTo>
                    <a:pt x="37410" y="194005"/>
                  </a:lnTo>
                  <a:lnTo>
                    <a:pt x="37539" y="18769"/>
                  </a:lnTo>
                  <a:lnTo>
                    <a:pt x="32500" y="5914"/>
                  </a:lnTo>
                  <a:lnTo>
                    <a:pt x="20107" y="45"/>
                  </a:lnTo>
                  <a:lnTo>
                    <a:pt x="1876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00" name="object 169"/>
            <p:cNvSpPr/>
            <p:nvPr/>
          </p:nvSpPr>
          <p:spPr>
            <a:xfrm>
              <a:off x="3143926" y="3687748"/>
              <a:ext cx="24705" cy="138912"/>
            </a:xfrm>
            <a:custGeom>
              <a:avLst/>
              <a:gdLst/>
              <a:ahLst/>
              <a:cxnLst/>
              <a:rect l="l" t="t" r="r" b="b"/>
              <a:pathLst>
                <a:path w="37422" h="210415">
                  <a:moveTo>
                    <a:pt x="18769" y="0"/>
                  </a:moveTo>
                  <a:lnTo>
                    <a:pt x="5914" y="5038"/>
                  </a:lnTo>
                  <a:lnTo>
                    <a:pt x="45" y="17431"/>
                  </a:lnTo>
                  <a:lnTo>
                    <a:pt x="0" y="191802"/>
                  </a:lnTo>
                  <a:lnTo>
                    <a:pt x="5068" y="204588"/>
                  </a:lnTo>
                  <a:lnTo>
                    <a:pt x="17523" y="210415"/>
                  </a:lnTo>
                  <a:lnTo>
                    <a:pt x="31053" y="205679"/>
                  </a:lnTo>
                  <a:lnTo>
                    <a:pt x="37302" y="193928"/>
                  </a:lnTo>
                  <a:lnTo>
                    <a:pt x="37422" y="18769"/>
                  </a:lnTo>
                  <a:lnTo>
                    <a:pt x="31621" y="5883"/>
                  </a:lnTo>
                  <a:lnTo>
                    <a:pt x="19880" y="39"/>
                  </a:lnTo>
                  <a:lnTo>
                    <a:pt x="1876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01" name="object 170"/>
            <p:cNvSpPr/>
            <p:nvPr/>
          </p:nvSpPr>
          <p:spPr>
            <a:xfrm>
              <a:off x="3084059" y="3687748"/>
              <a:ext cx="24782" cy="138912"/>
            </a:xfrm>
            <a:custGeom>
              <a:avLst/>
              <a:gdLst/>
              <a:ahLst/>
              <a:cxnLst/>
              <a:rect l="l" t="t" r="r" b="b"/>
              <a:pathLst>
                <a:path w="37539" h="210415">
                  <a:moveTo>
                    <a:pt x="18769" y="0"/>
                  </a:moveTo>
                  <a:lnTo>
                    <a:pt x="5914" y="5038"/>
                  </a:lnTo>
                  <a:lnTo>
                    <a:pt x="45" y="17431"/>
                  </a:lnTo>
                  <a:lnTo>
                    <a:pt x="0" y="191802"/>
                  </a:lnTo>
                  <a:lnTo>
                    <a:pt x="5068" y="204588"/>
                  </a:lnTo>
                  <a:lnTo>
                    <a:pt x="17523" y="210415"/>
                  </a:lnTo>
                  <a:lnTo>
                    <a:pt x="31120" y="205707"/>
                  </a:lnTo>
                  <a:lnTo>
                    <a:pt x="37409" y="194015"/>
                  </a:lnTo>
                  <a:lnTo>
                    <a:pt x="37539" y="18769"/>
                  </a:lnTo>
                  <a:lnTo>
                    <a:pt x="31710" y="5914"/>
                  </a:lnTo>
                  <a:lnTo>
                    <a:pt x="19977" y="45"/>
                  </a:lnTo>
                  <a:lnTo>
                    <a:pt x="1876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02" name="object 171"/>
            <p:cNvSpPr txBox="1"/>
            <p:nvPr/>
          </p:nvSpPr>
          <p:spPr>
            <a:xfrm>
              <a:off x="1835175" y="5390384"/>
              <a:ext cx="162450" cy="107722"/>
            </a:xfrm>
            <a:prstGeom prst="rect">
              <a:avLst/>
            </a:prstGeom>
          </p:spPr>
          <p:txBody>
            <a:bodyPr vert="horz" wrap="square" lIns="0" tIns="0" rIns="0" bIns="0" rtlCol="0">
              <a:noAutofit/>
            </a:bodyPr>
            <a:lstStyle/>
            <a:p>
              <a:pPr marL="12700">
                <a:lnSpc>
                  <a:spcPct val="100000"/>
                </a:lnSpc>
              </a:pPr>
              <a:r>
                <a:rPr sz="700" spc="-10" dirty="0">
                  <a:latin typeface="Huawei Sans" panose="020C0503030203020204" pitchFamily="34" charset="0"/>
                  <a:ea typeface="方正兰亭黑简体" panose="02000000000000000000" pitchFamily="2" charset="-122"/>
                  <a:cs typeface="Huawei Sans"/>
                </a:rPr>
                <a:t>UE</a:t>
              </a:r>
              <a:endParaRPr sz="700" dirty="0">
                <a:latin typeface="Huawei Sans" panose="020C0503030203020204" pitchFamily="34" charset="0"/>
                <a:ea typeface="方正兰亭黑简体" panose="02000000000000000000" pitchFamily="2" charset="-122"/>
                <a:cs typeface="Huawei Sans"/>
              </a:endParaRPr>
            </a:p>
          </p:txBody>
        </p:sp>
        <p:grpSp>
          <p:nvGrpSpPr>
            <p:cNvPr id="503" name="组合 502"/>
            <p:cNvGrpSpPr/>
            <p:nvPr/>
          </p:nvGrpSpPr>
          <p:grpSpPr>
            <a:xfrm>
              <a:off x="1795512" y="4884987"/>
              <a:ext cx="296851" cy="461655"/>
              <a:chOff x="1759228" y="4993350"/>
              <a:chExt cx="296851" cy="461655"/>
            </a:xfrm>
            <a:solidFill>
              <a:srgbClr val="003593"/>
            </a:solidFill>
          </p:grpSpPr>
          <p:sp>
            <p:nvSpPr>
              <p:cNvPr id="561" name="object 172"/>
              <p:cNvSpPr/>
              <p:nvPr/>
            </p:nvSpPr>
            <p:spPr>
              <a:xfrm>
                <a:off x="1966241" y="4993350"/>
                <a:ext cx="89838" cy="82325"/>
              </a:xfrm>
              <a:custGeom>
                <a:avLst/>
                <a:gdLst/>
                <a:ahLst/>
                <a:cxnLst/>
                <a:rect l="l" t="t" r="r" b="b"/>
                <a:pathLst>
                  <a:path w="136080" h="124701">
                    <a:moveTo>
                      <a:pt x="20294" y="0"/>
                    </a:moveTo>
                    <a:lnTo>
                      <a:pt x="5748" y="0"/>
                    </a:lnTo>
                    <a:lnTo>
                      <a:pt x="2932" y="3988"/>
                    </a:lnTo>
                    <a:lnTo>
                      <a:pt x="2932" y="6569"/>
                    </a:lnTo>
                    <a:lnTo>
                      <a:pt x="0" y="22289"/>
                    </a:lnTo>
                    <a:lnTo>
                      <a:pt x="2932" y="24987"/>
                    </a:lnTo>
                    <a:lnTo>
                      <a:pt x="2932" y="28858"/>
                    </a:lnTo>
                    <a:lnTo>
                      <a:pt x="27450" y="28858"/>
                    </a:lnTo>
                    <a:lnTo>
                      <a:pt x="33316" y="31556"/>
                    </a:lnTo>
                    <a:lnTo>
                      <a:pt x="43404" y="34137"/>
                    </a:lnTo>
                    <a:lnTo>
                      <a:pt x="60766" y="43287"/>
                    </a:lnTo>
                    <a:lnTo>
                      <a:pt x="68040" y="47276"/>
                    </a:lnTo>
                    <a:lnTo>
                      <a:pt x="75196" y="52555"/>
                    </a:lnTo>
                    <a:lnTo>
                      <a:pt x="78128" y="56426"/>
                    </a:lnTo>
                    <a:lnTo>
                      <a:pt x="85402" y="62995"/>
                    </a:lnTo>
                    <a:lnTo>
                      <a:pt x="92558" y="68274"/>
                    </a:lnTo>
                    <a:lnTo>
                      <a:pt x="95490" y="77424"/>
                    </a:lnTo>
                    <a:lnTo>
                      <a:pt x="98423" y="83994"/>
                    </a:lnTo>
                    <a:lnTo>
                      <a:pt x="102764" y="93261"/>
                    </a:lnTo>
                    <a:lnTo>
                      <a:pt x="105696" y="99713"/>
                    </a:lnTo>
                    <a:lnTo>
                      <a:pt x="105696" y="120712"/>
                    </a:lnTo>
                    <a:lnTo>
                      <a:pt x="108512" y="124701"/>
                    </a:lnTo>
                    <a:lnTo>
                      <a:pt x="133147" y="124701"/>
                    </a:lnTo>
                    <a:lnTo>
                      <a:pt x="136080" y="120712"/>
                    </a:lnTo>
                    <a:lnTo>
                      <a:pt x="136080" y="95842"/>
                    </a:lnTo>
                    <a:lnTo>
                      <a:pt x="133147" y="86692"/>
                    </a:lnTo>
                    <a:lnTo>
                      <a:pt x="130214" y="74844"/>
                    </a:lnTo>
                    <a:lnTo>
                      <a:pt x="125874" y="65693"/>
                    </a:lnTo>
                    <a:lnTo>
                      <a:pt x="118600" y="56426"/>
                    </a:lnTo>
                    <a:lnTo>
                      <a:pt x="112852" y="47276"/>
                    </a:lnTo>
                    <a:lnTo>
                      <a:pt x="102764" y="38008"/>
                    </a:lnTo>
                    <a:lnTo>
                      <a:pt x="88217" y="24987"/>
                    </a:lnTo>
                    <a:lnTo>
                      <a:pt x="78128" y="22289"/>
                    </a:lnTo>
                    <a:lnTo>
                      <a:pt x="57834" y="9150"/>
                    </a:lnTo>
                    <a:lnTo>
                      <a:pt x="43404" y="6569"/>
                    </a:lnTo>
                    <a:lnTo>
                      <a:pt x="33316" y="3988"/>
                    </a:lnTo>
                    <a:lnTo>
                      <a:pt x="20294"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2" name="object 173"/>
              <p:cNvSpPr/>
              <p:nvPr/>
            </p:nvSpPr>
            <p:spPr>
              <a:xfrm>
                <a:off x="1969958" y="5027039"/>
                <a:ext cx="52431" cy="52353"/>
              </a:xfrm>
              <a:custGeom>
                <a:avLst/>
                <a:gdLst/>
                <a:ahLst/>
                <a:cxnLst/>
                <a:rect l="l" t="t" r="r" b="b"/>
                <a:pathLst>
                  <a:path w="79419" h="79301">
                    <a:moveTo>
                      <a:pt x="21350" y="0"/>
                    </a:moveTo>
                    <a:lnTo>
                      <a:pt x="3050" y="0"/>
                    </a:lnTo>
                    <a:lnTo>
                      <a:pt x="3050" y="2815"/>
                    </a:lnTo>
                    <a:lnTo>
                      <a:pt x="0" y="23696"/>
                    </a:lnTo>
                    <a:lnTo>
                      <a:pt x="0" y="26394"/>
                    </a:lnTo>
                    <a:lnTo>
                      <a:pt x="3050" y="26394"/>
                    </a:lnTo>
                    <a:lnTo>
                      <a:pt x="3050" y="29210"/>
                    </a:lnTo>
                    <a:lnTo>
                      <a:pt x="13725" y="29210"/>
                    </a:lnTo>
                    <a:lnTo>
                      <a:pt x="21350" y="33433"/>
                    </a:lnTo>
                    <a:lnTo>
                      <a:pt x="28975" y="36131"/>
                    </a:lnTo>
                    <a:lnTo>
                      <a:pt x="35075" y="38947"/>
                    </a:lnTo>
                    <a:lnTo>
                      <a:pt x="35075" y="43170"/>
                    </a:lnTo>
                    <a:lnTo>
                      <a:pt x="42818" y="48683"/>
                    </a:lnTo>
                    <a:lnTo>
                      <a:pt x="42818" y="55605"/>
                    </a:lnTo>
                    <a:lnTo>
                      <a:pt x="47393" y="62643"/>
                    </a:lnTo>
                    <a:lnTo>
                      <a:pt x="47393" y="72380"/>
                    </a:lnTo>
                    <a:lnTo>
                      <a:pt x="50443" y="75196"/>
                    </a:lnTo>
                    <a:lnTo>
                      <a:pt x="50443" y="79301"/>
                    </a:lnTo>
                    <a:lnTo>
                      <a:pt x="74844" y="79301"/>
                    </a:lnTo>
                    <a:lnTo>
                      <a:pt x="74844" y="75196"/>
                    </a:lnTo>
                    <a:lnTo>
                      <a:pt x="79419" y="72380"/>
                    </a:lnTo>
                    <a:lnTo>
                      <a:pt x="79419" y="65459"/>
                    </a:lnTo>
                    <a:lnTo>
                      <a:pt x="74844" y="59828"/>
                    </a:lnTo>
                    <a:lnTo>
                      <a:pt x="74844" y="45868"/>
                    </a:lnTo>
                    <a:lnTo>
                      <a:pt x="71794" y="38947"/>
                    </a:lnTo>
                    <a:lnTo>
                      <a:pt x="68743" y="33433"/>
                    </a:lnTo>
                    <a:lnTo>
                      <a:pt x="64168" y="26394"/>
                    </a:lnTo>
                    <a:lnTo>
                      <a:pt x="58068" y="23696"/>
                    </a:lnTo>
                    <a:lnTo>
                      <a:pt x="58068" y="19473"/>
                    </a:lnTo>
                    <a:lnTo>
                      <a:pt x="50443" y="13959"/>
                    </a:lnTo>
                    <a:lnTo>
                      <a:pt x="47393" y="9736"/>
                    </a:lnTo>
                    <a:lnTo>
                      <a:pt x="39768" y="6921"/>
                    </a:lnTo>
                    <a:lnTo>
                      <a:pt x="35075" y="2815"/>
                    </a:lnTo>
                    <a:lnTo>
                      <a:pt x="28975" y="2815"/>
                    </a:lnTo>
                    <a:lnTo>
                      <a:pt x="21350" y="0"/>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3" name="object 174"/>
              <p:cNvSpPr/>
              <p:nvPr/>
            </p:nvSpPr>
            <p:spPr>
              <a:xfrm>
                <a:off x="1759228" y="5098289"/>
                <a:ext cx="207012" cy="356716"/>
              </a:xfrm>
              <a:custGeom>
                <a:avLst/>
                <a:gdLst/>
                <a:ahLst/>
                <a:cxnLst/>
                <a:rect l="l" t="t" r="r" b="b"/>
                <a:pathLst>
                  <a:path w="313569" h="540332">
                    <a:moveTo>
                      <a:pt x="278610" y="0"/>
                    </a:moveTo>
                    <a:lnTo>
                      <a:pt x="34921" y="0"/>
                    </a:lnTo>
                    <a:lnTo>
                      <a:pt x="21073" y="2939"/>
                    </a:lnTo>
                    <a:lnTo>
                      <a:pt x="9774" y="10883"/>
                    </a:lnTo>
                    <a:lnTo>
                      <a:pt x="2317" y="22519"/>
                    </a:lnTo>
                    <a:lnTo>
                      <a:pt x="108" y="475563"/>
                    </a:lnTo>
                    <a:lnTo>
                      <a:pt x="0" y="505549"/>
                    </a:lnTo>
                    <a:lnTo>
                      <a:pt x="2893" y="519246"/>
                    </a:lnTo>
                    <a:lnTo>
                      <a:pt x="10824" y="530542"/>
                    </a:lnTo>
                    <a:lnTo>
                      <a:pt x="22458" y="537984"/>
                    </a:lnTo>
                    <a:lnTo>
                      <a:pt x="278610" y="540332"/>
                    </a:lnTo>
                    <a:lnTo>
                      <a:pt x="292433" y="537410"/>
                    </a:lnTo>
                    <a:lnTo>
                      <a:pt x="303736" y="529494"/>
                    </a:lnTo>
                    <a:lnTo>
                      <a:pt x="310336" y="519216"/>
                    </a:lnTo>
                    <a:lnTo>
                      <a:pt x="156725" y="519216"/>
                    </a:lnTo>
                    <a:lnTo>
                      <a:pt x="143377" y="515247"/>
                    </a:lnTo>
                    <a:lnTo>
                      <a:pt x="134135" y="505060"/>
                    </a:lnTo>
                    <a:lnTo>
                      <a:pt x="134864" y="487372"/>
                    </a:lnTo>
                    <a:lnTo>
                      <a:pt x="140569" y="475563"/>
                    </a:lnTo>
                    <a:lnTo>
                      <a:pt x="149726" y="469398"/>
                    </a:lnTo>
                    <a:lnTo>
                      <a:pt x="311444" y="469398"/>
                    </a:lnTo>
                    <a:lnTo>
                      <a:pt x="311574" y="442847"/>
                    </a:lnTo>
                    <a:lnTo>
                      <a:pt x="13735" y="442847"/>
                    </a:lnTo>
                    <a:lnTo>
                      <a:pt x="13735" y="76369"/>
                    </a:lnTo>
                    <a:lnTo>
                      <a:pt x="313366" y="76369"/>
                    </a:lnTo>
                    <a:lnTo>
                      <a:pt x="313496" y="49856"/>
                    </a:lnTo>
                    <a:lnTo>
                      <a:pt x="103818" y="49856"/>
                    </a:lnTo>
                    <a:lnTo>
                      <a:pt x="99594" y="46689"/>
                    </a:lnTo>
                    <a:lnTo>
                      <a:pt x="99594" y="36014"/>
                    </a:lnTo>
                    <a:lnTo>
                      <a:pt x="103818" y="32846"/>
                    </a:lnTo>
                    <a:lnTo>
                      <a:pt x="313120" y="32846"/>
                    </a:lnTo>
                    <a:lnTo>
                      <a:pt x="310629" y="21135"/>
                    </a:lnTo>
                    <a:lnTo>
                      <a:pt x="302685" y="9832"/>
                    </a:lnTo>
                    <a:lnTo>
                      <a:pt x="291049" y="2361"/>
                    </a:lnTo>
                    <a:lnTo>
                      <a:pt x="278610" y="0"/>
                    </a:lnTo>
                    <a:close/>
                  </a:path>
                  <a:path w="313569" h="540332">
                    <a:moveTo>
                      <a:pt x="311444" y="469398"/>
                    </a:moveTo>
                    <a:lnTo>
                      <a:pt x="149726" y="469398"/>
                    </a:lnTo>
                    <a:lnTo>
                      <a:pt x="166057" y="471609"/>
                    </a:lnTo>
                    <a:lnTo>
                      <a:pt x="176911" y="479069"/>
                    </a:lnTo>
                    <a:lnTo>
                      <a:pt x="181892" y="490028"/>
                    </a:lnTo>
                    <a:lnTo>
                      <a:pt x="178709" y="505549"/>
                    </a:lnTo>
                    <a:lnTo>
                      <a:pt x="169938" y="515471"/>
                    </a:lnTo>
                    <a:lnTo>
                      <a:pt x="157596" y="519202"/>
                    </a:lnTo>
                    <a:lnTo>
                      <a:pt x="156725" y="519216"/>
                    </a:lnTo>
                    <a:lnTo>
                      <a:pt x="310336" y="519216"/>
                    </a:lnTo>
                    <a:lnTo>
                      <a:pt x="311207" y="517860"/>
                    </a:lnTo>
                    <a:lnTo>
                      <a:pt x="311444" y="469398"/>
                    </a:lnTo>
                    <a:close/>
                  </a:path>
                  <a:path w="313569" h="540332">
                    <a:moveTo>
                      <a:pt x="313366" y="76369"/>
                    </a:moveTo>
                    <a:lnTo>
                      <a:pt x="297615" y="76369"/>
                    </a:lnTo>
                    <a:lnTo>
                      <a:pt x="297615" y="442847"/>
                    </a:lnTo>
                    <a:lnTo>
                      <a:pt x="311574" y="442847"/>
                    </a:lnTo>
                    <a:lnTo>
                      <a:pt x="313366" y="76369"/>
                    </a:lnTo>
                    <a:close/>
                  </a:path>
                  <a:path w="313569" h="540332">
                    <a:moveTo>
                      <a:pt x="313120" y="32846"/>
                    </a:moveTo>
                    <a:lnTo>
                      <a:pt x="209749" y="32846"/>
                    </a:lnTo>
                    <a:lnTo>
                      <a:pt x="213972" y="36014"/>
                    </a:lnTo>
                    <a:lnTo>
                      <a:pt x="213972" y="45633"/>
                    </a:lnTo>
                    <a:lnTo>
                      <a:pt x="210805" y="49856"/>
                    </a:lnTo>
                    <a:lnTo>
                      <a:pt x="313496" y="49856"/>
                    </a:lnTo>
                    <a:lnTo>
                      <a:pt x="313569" y="34958"/>
                    </a:lnTo>
                    <a:lnTo>
                      <a:pt x="313120" y="32846"/>
                    </a:lnTo>
                    <a:close/>
                  </a:path>
                </a:pathLst>
              </a:custGeom>
              <a:grp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grpSp>
        <p:sp>
          <p:nvSpPr>
            <p:cNvPr id="504" name="object 175"/>
            <p:cNvSpPr txBox="1"/>
            <p:nvPr/>
          </p:nvSpPr>
          <p:spPr>
            <a:xfrm>
              <a:off x="5643013" y="3866612"/>
              <a:ext cx="271158" cy="107722"/>
            </a:xfrm>
            <a:prstGeom prst="rect">
              <a:avLst/>
            </a:prstGeom>
          </p:spPr>
          <p:txBody>
            <a:bodyPr vert="horz" wrap="square" lIns="0" tIns="0" rIns="0" bIns="0" rtlCol="0">
              <a:noAutofit/>
            </a:bodyPr>
            <a:lstStyle/>
            <a:p>
              <a:pPr marL="12700">
                <a:lnSpc>
                  <a:spcPct val="100000"/>
                </a:lnSpc>
              </a:pPr>
              <a:r>
                <a:rPr sz="700" spc="10" dirty="0" smtClean="0">
                  <a:latin typeface="Huawei Sans" panose="020C0503030203020204" pitchFamily="34" charset="0"/>
                  <a:ea typeface="方正兰亭黑简体" panose="02000000000000000000" pitchFamily="2" charset="-122"/>
                  <a:cs typeface="Huawei Sans"/>
                </a:rPr>
                <a:t>P</a:t>
              </a:r>
              <a:r>
                <a:rPr sz="700" spc="40" dirty="0" smtClean="0">
                  <a:latin typeface="Huawei Sans" panose="020C0503030203020204" pitchFamily="34" charset="0"/>
                  <a:ea typeface="方正兰亭黑简体" panose="02000000000000000000" pitchFamily="2" charset="-122"/>
                  <a:cs typeface="Huawei Sans"/>
                </a:rPr>
                <a:t>C</a:t>
              </a:r>
              <a:r>
                <a:rPr sz="700" spc="-25" dirty="0" smtClean="0">
                  <a:latin typeface="Huawei Sans" panose="020C0503030203020204" pitchFamily="34" charset="0"/>
                  <a:ea typeface="方正兰亭黑简体" panose="02000000000000000000" pitchFamily="2" charset="-122"/>
                  <a:cs typeface="Huawei Sans"/>
                </a:rPr>
                <a:t>F</a:t>
              </a:r>
              <a:r>
                <a:rPr lang="en-US" sz="700" spc="-25" dirty="0" smtClean="0">
                  <a:latin typeface="Huawei Sans" panose="020C0503030203020204" pitchFamily="34" charset="0"/>
                  <a:ea typeface="方正兰亭黑简体" panose="02000000000000000000" pitchFamily="2" charset="-122"/>
                  <a:cs typeface="Huawei Sans"/>
                </a:rPr>
                <a:t> </a:t>
              </a:r>
              <a:r>
                <a:rPr sz="700" spc="10" dirty="0" smtClean="0">
                  <a:latin typeface="Huawei Sans" panose="020C0503030203020204" pitchFamily="34" charset="0"/>
                  <a:ea typeface="方正兰亭黑简体" panose="02000000000000000000" pitchFamily="2" charset="-122"/>
                  <a:cs typeface="Huawei Sans"/>
                </a:rPr>
                <a:t>1</a:t>
              </a:r>
              <a:endParaRPr sz="700" dirty="0">
                <a:latin typeface="Huawei Sans" panose="020C0503030203020204" pitchFamily="34" charset="0"/>
                <a:ea typeface="方正兰亭黑简体" panose="02000000000000000000" pitchFamily="2" charset="-122"/>
                <a:cs typeface="Huawei Sans"/>
              </a:endParaRPr>
            </a:p>
          </p:txBody>
        </p:sp>
        <p:grpSp>
          <p:nvGrpSpPr>
            <p:cNvPr id="505" name="组合 504"/>
            <p:cNvGrpSpPr/>
            <p:nvPr/>
          </p:nvGrpSpPr>
          <p:grpSpPr>
            <a:xfrm>
              <a:off x="5572353" y="3515817"/>
              <a:ext cx="372979" cy="314121"/>
              <a:chOff x="5536069" y="3624180"/>
              <a:chExt cx="372979" cy="314121"/>
            </a:xfrm>
          </p:grpSpPr>
          <p:sp>
            <p:nvSpPr>
              <p:cNvPr id="555" name="object 176"/>
              <p:cNvSpPr/>
              <p:nvPr/>
            </p:nvSpPr>
            <p:spPr>
              <a:xfrm>
                <a:off x="5536069" y="3624180"/>
                <a:ext cx="372979" cy="314121"/>
              </a:xfrm>
              <a:custGeom>
                <a:avLst/>
                <a:gdLst/>
                <a:ahLst/>
                <a:cxnLst/>
                <a:rect l="l" t="t" r="r" b="b"/>
                <a:pathLst>
                  <a:path w="564967" h="475811">
                    <a:moveTo>
                      <a:pt x="505256" y="0"/>
                    </a:moveTo>
                    <a:lnTo>
                      <a:pt x="50393" y="757"/>
                    </a:lnTo>
                    <a:lnTo>
                      <a:pt x="14645" y="20965"/>
                    </a:lnTo>
                    <a:lnTo>
                      <a:pt x="0" y="59711"/>
                    </a:lnTo>
                    <a:lnTo>
                      <a:pt x="760" y="425446"/>
                    </a:lnTo>
                    <a:lnTo>
                      <a:pt x="21013" y="461205"/>
                    </a:lnTo>
                    <a:lnTo>
                      <a:pt x="59711" y="475811"/>
                    </a:lnTo>
                    <a:lnTo>
                      <a:pt x="514602" y="475053"/>
                    </a:lnTo>
                    <a:lnTo>
                      <a:pt x="550361" y="454845"/>
                    </a:lnTo>
                    <a:lnTo>
                      <a:pt x="564967" y="416100"/>
                    </a:lnTo>
                    <a:lnTo>
                      <a:pt x="564209" y="50365"/>
                    </a:lnTo>
                    <a:lnTo>
                      <a:pt x="544001" y="14606"/>
                    </a:lnTo>
                    <a:lnTo>
                      <a:pt x="505256"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6" name="object 177"/>
              <p:cNvSpPr/>
              <p:nvPr/>
            </p:nvSpPr>
            <p:spPr>
              <a:xfrm>
                <a:off x="5733916" y="3662903"/>
                <a:ext cx="143972" cy="76129"/>
              </a:xfrm>
              <a:custGeom>
                <a:avLst/>
                <a:gdLst/>
                <a:ahLst/>
                <a:cxnLst/>
                <a:rect l="l" t="t" r="r" b="b"/>
                <a:pathLst>
                  <a:path w="218080" h="115316">
                    <a:moveTo>
                      <a:pt x="116435" y="15115"/>
                    </a:moveTo>
                    <a:lnTo>
                      <a:pt x="69506" y="25780"/>
                    </a:lnTo>
                    <a:lnTo>
                      <a:pt x="29490" y="52375"/>
                    </a:lnTo>
                    <a:lnTo>
                      <a:pt x="0" y="95373"/>
                    </a:lnTo>
                    <a:lnTo>
                      <a:pt x="1055" y="98540"/>
                    </a:lnTo>
                    <a:lnTo>
                      <a:pt x="5278" y="99596"/>
                    </a:lnTo>
                    <a:lnTo>
                      <a:pt x="37774" y="114260"/>
                    </a:lnTo>
                    <a:lnTo>
                      <a:pt x="39885" y="115316"/>
                    </a:lnTo>
                    <a:lnTo>
                      <a:pt x="41997" y="114260"/>
                    </a:lnTo>
                    <a:lnTo>
                      <a:pt x="43280" y="111397"/>
                    </a:lnTo>
                    <a:lnTo>
                      <a:pt x="49494" y="100144"/>
                    </a:lnTo>
                    <a:lnTo>
                      <a:pt x="85936" y="68157"/>
                    </a:lnTo>
                    <a:lnTo>
                      <a:pt x="120743" y="59599"/>
                    </a:lnTo>
                    <a:lnTo>
                      <a:pt x="213789" y="59599"/>
                    </a:lnTo>
                    <a:lnTo>
                      <a:pt x="199584" y="22017"/>
                    </a:lnTo>
                    <a:lnTo>
                      <a:pt x="165605" y="22017"/>
                    </a:lnTo>
                    <a:lnTo>
                      <a:pt x="153358" y="18555"/>
                    </a:lnTo>
                    <a:lnTo>
                      <a:pt x="141032" y="16268"/>
                    </a:lnTo>
                    <a:lnTo>
                      <a:pt x="128700" y="15130"/>
                    </a:lnTo>
                    <a:lnTo>
                      <a:pt x="116435" y="15115"/>
                    </a:lnTo>
                    <a:close/>
                  </a:path>
                  <a:path w="218080" h="115316">
                    <a:moveTo>
                      <a:pt x="213789" y="59599"/>
                    </a:moveTo>
                    <a:lnTo>
                      <a:pt x="120743" y="59599"/>
                    </a:lnTo>
                    <a:lnTo>
                      <a:pt x="132933" y="59997"/>
                    </a:lnTo>
                    <a:lnTo>
                      <a:pt x="145138" y="62126"/>
                    </a:lnTo>
                    <a:lnTo>
                      <a:pt x="157196" y="66045"/>
                    </a:lnTo>
                    <a:lnTo>
                      <a:pt x="145699" y="91150"/>
                    </a:lnTo>
                    <a:lnTo>
                      <a:pt x="145699" y="95373"/>
                    </a:lnTo>
                    <a:lnTo>
                      <a:pt x="148867" y="98540"/>
                    </a:lnTo>
                    <a:lnTo>
                      <a:pt x="150978" y="97485"/>
                    </a:lnTo>
                    <a:lnTo>
                      <a:pt x="214912" y="73319"/>
                    </a:lnTo>
                    <a:lnTo>
                      <a:pt x="217024" y="72263"/>
                    </a:lnTo>
                    <a:lnTo>
                      <a:pt x="218080" y="70269"/>
                    </a:lnTo>
                    <a:lnTo>
                      <a:pt x="217024" y="68157"/>
                    </a:lnTo>
                    <a:lnTo>
                      <a:pt x="213789" y="59599"/>
                    </a:lnTo>
                    <a:close/>
                  </a:path>
                  <a:path w="218080" h="115316">
                    <a:moveTo>
                      <a:pt x="186523" y="0"/>
                    </a:moveTo>
                    <a:lnTo>
                      <a:pt x="185585" y="1055"/>
                    </a:lnTo>
                    <a:lnTo>
                      <a:pt x="184529" y="3167"/>
                    </a:lnTo>
                    <a:lnTo>
                      <a:pt x="165605" y="22017"/>
                    </a:lnTo>
                    <a:lnTo>
                      <a:pt x="199584" y="22017"/>
                    </a:lnTo>
                    <a:lnTo>
                      <a:pt x="192858" y="4223"/>
                    </a:lnTo>
                    <a:lnTo>
                      <a:pt x="191802" y="2111"/>
                    </a:lnTo>
                    <a:lnTo>
                      <a:pt x="190747" y="1055"/>
                    </a:lnTo>
                    <a:lnTo>
                      <a:pt x="188635" y="1055"/>
                    </a:lnTo>
                    <a:lnTo>
                      <a:pt x="18652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7" name="object 178"/>
              <p:cNvSpPr/>
              <p:nvPr/>
            </p:nvSpPr>
            <p:spPr>
              <a:xfrm>
                <a:off x="5733916" y="3822056"/>
                <a:ext cx="143972" cy="76129"/>
              </a:xfrm>
              <a:custGeom>
                <a:avLst/>
                <a:gdLst/>
                <a:ahLst/>
                <a:cxnLst/>
                <a:rect l="l" t="t" r="r" b="b"/>
                <a:pathLst>
                  <a:path w="218080" h="115316">
                    <a:moveTo>
                      <a:pt x="199628" y="94237"/>
                    </a:moveTo>
                    <a:lnTo>
                      <a:pt x="165605" y="94237"/>
                    </a:lnTo>
                    <a:lnTo>
                      <a:pt x="184529" y="113204"/>
                    </a:lnTo>
                    <a:lnTo>
                      <a:pt x="185585" y="115316"/>
                    </a:lnTo>
                    <a:lnTo>
                      <a:pt x="190747" y="115316"/>
                    </a:lnTo>
                    <a:lnTo>
                      <a:pt x="191802" y="114260"/>
                    </a:lnTo>
                    <a:lnTo>
                      <a:pt x="192858" y="112148"/>
                    </a:lnTo>
                    <a:lnTo>
                      <a:pt x="199628" y="94237"/>
                    </a:lnTo>
                    <a:close/>
                  </a:path>
                  <a:path w="218080" h="115316">
                    <a:moveTo>
                      <a:pt x="39885" y="0"/>
                    </a:moveTo>
                    <a:lnTo>
                      <a:pt x="37774" y="1055"/>
                    </a:lnTo>
                    <a:lnTo>
                      <a:pt x="5278" y="15719"/>
                    </a:lnTo>
                    <a:lnTo>
                      <a:pt x="1055" y="18887"/>
                    </a:lnTo>
                    <a:lnTo>
                      <a:pt x="0" y="20998"/>
                    </a:lnTo>
                    <a:lnTo>
                      <a:pt x="1055" y="22992"/>
                    </a:lnTo>
                    <a:lnTo>
                      <a:pt x="6823" y="34464"/>
                    </a:lnTo>
                    <a:lnTo>
                      <a:pt x="38590" y="71931"/>
                    </a:lnTo>
                    <a:lnTo>
                      <a:pt x="80773" y="94697"/>
                    </a:lnTo>
                    <a:lnTo>
                      <a:pt x="116435" y="101139"/>
                    </a:lnTo>
                    <a:lnTo>
                      <a:pt x="128700" y="101124"/>
                    </a:lnTo>
                    <a:lnTo>
                      <a:pt x="141032" y="99986"/>
                    </a:lnTo>
                    <a:lnTo>
                      <a:pt x="153358" y="97699"/>
                    </a:lnTo>
                    <a:lnTo>
                      <a:pt x="165605" y="94237"/>
                    </a:lnTo>
                    <a:lnTo>
                      <a:pt x="199628" y="94237"/>
                    </a:lnTo>
                    <a:lnTo>
                      <a:pt x="214188" y="55717"/>
                    </a:lnTo>
                    <a:lnTo>
                      <a:pt x="120743" y="55717"/>
                    </a:lnTo>
                    <a:lnTo>
                      <a:pt x="108730" y="54446"/>
                    </a:lnTo>
                    <a:lnTo>
                      <a:pt x="65709" y="33886"/>
                    </a:lnTo>
                    <a:lnTo>
                      <a:pt x="41997" y="1055"/>
                    </a:lnTo>
                    <a:lnTo>
                      <a:pt x="39885" y="0"/>
                    </a:lnTo>
                    <a:close/>
                  </a:path>
                  <a:path w="218080" h="115316">
                    <a:moveTo>
                      <a:pt x="148867" y="17831"/>
                    </a:moveTo>
                    <a:lnTo>
                      <a:pt x="145699" y="20998"/>
                    </a:lnTo>
                    <a:lnTo>
                      <a:pt x="145699" y="24048"/>
                    </a:lnTo>
                    <a:lnTo>
                      <a:pt x="157196" y="49270"/>
                    </a:lnTo>
                    <a:lnTo>
                      <a:pt x="145138" y="53189"/>
                    </a:lnTo>
                    <a:lnTo>
                      <a:pt x="132933" y="55318"/>
                    </a:lnTo>
                    <a:lnTo>
                      <a:pt x="120743" y="55717"/>
                    </a:lnTo>
                    <a:lnTo>
                      <a:pt x="214188" y="55717"/>
                    </a:lnTo>
                    <a:lnTo>
                      <a:pt x="217024" y="48214"/>
                    </a:lnTo>
                    <a:lnTo>
                      <a:pt x="218080" y="46103"/>
                    </a:lnTo>
                    <a:lnTo>
                      <a:pt x="217024" y="42935"/>
                    </a:lnTo>
                    <a:lnTo>
                      <a:pt x="214912" y="42935"/>
                    </a:lnTo>
                    <a:lnTo>
                      <a:pt x="150978" y="18887"/>
                    </a:lnTo>
                    <a:lnTo>
                      <a:pt x="148867" y="17831"/>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8" name="object 179"/>
              <p:cNvSpPr/>
              <p:nvPr/>
            </p:nvSpPr>
            <p:spPr>
              <a:xfrm>
                <a:off x="5600399" y="3662903"/>
                <a:ext cx="143895" cy="76129"/>
              </a:xfrm>
              <a:custGeom>
                <a:avLst/>
                <a:gdLst/>
                <a:ahLst/>
                <a:cxnLst/>
                <a:rect l="l" t="t" r="r" b="b"/>
                <a:pathLst>
                  <a:path w="217963" h="115316">
                    <a:moveTo>
                      <a:pt x="195237" y="59599"/>
                    </a:moveTo>
                    <a:lnTo>
                      <a:pt x="97219" y="59599"/>
                    </a:lnTo>
                    <a:lnTo>
                      <a:pt x="109232" y="60870"/>
                    </a:lnTo>
                    <a:lnTo>
                      <a:pt x="120904" y="63749"/>
                    </a:lnTo>
                    <a:lnTo>
                      <a:pt x="160937" y="90134"/>
                    </a:lnTo>
                    <a:lnTo>
                      <a:pt x="176083" y="114260"/>
                    </a:lnTo>
                    <a:lnTo>
                      <a:pt x="178194" y="115316"/>
                    </a:lnTo>
                    <a:lnTo>
                      <a:pt x="180189" y="114260"/>
                    </a:lnTo>
                    <a:lnTo>
                      <a:pt x="212684" y="99596"/>
                    </a:lnTo>
                    <a:lnTo>
                      <a:pt x="216907" y="98540"/>
                    </a:lnTo>
                    <a:lnTo>
                      <a:pt x="217963" y="95373"/>
                    </a:lnTo>
                    <a:lnTo>
                      <a:pt x="211139" y="81789"/>
                    </a:lnTo>
                    <a:lnTo>
                      <a:pt x="204429" y="71134"/>
                    </a:lnTo>
                    <a:lnTo>
                      <a:pt x="196849" y="61321"/>
                    </a:lnTo>
                    <a:lnTo>
                      <a:pt x="195237" y="59599"/>
                    </a:lnTo>
                    <a:close/>
                  </a:path>
                  <a:path w="217963" h="115316">
                    <a:moveTo>
                      <a:pt x="31439" y="0"/>
                    </a:moveTo>
                    <a:lnTo>
                      <a:pt x="29327" y="1055"/>
                    </a:lnTo>
                    <a:lnTo>
                      <a:pt x="27216" y="1055"/>
                    </a:lnTo>
                    <a:lnTo>
                      <a:pt x="26160" y="2111"/>
                    </a:lnTo>
                    <a:lnTo>
                      <a:pt x="25104" y="4223"/>
                    </a:lnTo>
                    <a:lnTo>
                      <a:pt x="1046" y="68176"/>
                    </a:lnTo>
                    <a:lnTo>
                      <a:pt x="0" y="70269"/>
                    </a:lnTo>
                    <a:lnTo>
                      <a:pt x="1055" y="72263"/>
                    </a:lnTo>
                    <a:lnTo>
                      <a:pt x="3167" y="73319"/>
                    </a:lnTo>
                    <a:lnTo>
                      <a:pt x="67101" y="97485"/>
                    </a:lnTo>
                    <a:lnTo>
                      <a:pt x="69095" y="98540"/>
                    </a:lnTo>
                    <a:lnTo>
                      <a:pt x="72263" y="95373"/>
                    </a:lnTo>
                    <a:lnTo>
                      <a:pt x="72263" y="91150"/>
                    </a:lnTo>
                    <a:lnTo>
                      <a:pt x="60766" y="66045"/>
                    </a:lnTo>
                    <a:lnTo>
                      <a:pt x="72824" y="62126"/>
                    </a:lnTo>
                    <a:lnTo>
                      <a:pt x="85029" y="59997"/>
                    </a:lnTo>
                    <a:lnTo>
                      <a:pt x="97219" y="59599"/>
                    </a:lnTo>
                    <a:lnTo>
                      <a:pt x="195237" y="59599"/>
                    </a:lnTo>
                    <a:lnTo>
                      <a:pt x="188472" y="52375"/>
                    </a:lnTo>
                    <a:lnTo>
                      <a:pt x="148456" y="25780"/>
                    </a:lnTo>
                    <a:lnTo>
                      <a:pt x="138417" y="22017"/>
                    </a:lnTo>
                    <a:lnTo>
                      <a:pt x="52357" y="22017"/>
                    </a:lnTo>
                    <a:lnTo>
                      <a:pt x="33550" y="3167"/>
                    </a:lnTo>
                    <a:lnTo>
                      <a:pt x="32495" y="1055"/>
                    </a:lnTo>
                    <a:lnTo>
                      <a:pt x="31439" y="0"/>
                    </a:lnTo>
                    <a:close/>
                  </a:path>
                  <a:path w="217963" h="115316">
                    <a:moveTo>
                      <a:pt x="101527" y="15115"/>
                    </a:moveTo>
                    <a:lnTo>
                      <a:pt x="89262" y="15130"/>
                    </a:lnTo>
                    <a:lnTo>
                      <a:pt x="76930" y="16268"/>
                    </a:lnTo>
                    <a:lnTo>
                      <a:pt x="64604" y="18555"/>
                    </a:lnTo>
                    <a:lnTo>
                      <a:pt x="52357" y="22017"/>
                    </a:lnTo>
                    <a:lnTo>
                      <a:pt x="138417" y="22017"/>
                    </a:lnTo>
                    <a:lnTo>
                      <a:pt x="137189" y="21557"/>
                    </a:lnTo>
                    <a:lnTo>
                      <a:pt x="125564" y="18354"/>
                    </a:lnTo>
                    <a:lnTo>
                      <a:pt x="113652" y="16199"/>
                    </a:lnTo>
                    <a:lnTo>
                      <a:pt x="101527" y="15115"/>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9" name="object 180"/>
              <p:cNvSpPr/>
              <p:nvPr/>
            </p:nvSpPr>
            <p:spPr>
              <a:xfrm>
                <a:off x="5600399" y="3822056"/>
                <a:ext cx="143895" cy="76129"/>
              </a:xfrm>
              <a:custGeom>
                <a:avLst/>
                <a:gdLst/>
                <a:ahLst/>
                <a:cxnLst/>
                <a:rect l="l" t="t" r="r" b="b"/>
                <a:pathLst>
                  <a:path w="217963" h="115316">
                    <a:moveTo>
                      <a:pt x="69095" y="17831"/>
                    </a:moveTo>
                    <a:lnTo>
                      <a:pt x="67101" y="18887"/>
                    </a:lnTo>
                    <a:lnTo>
                      <a:pt x="3167" y="42935"/>
                    </a:lnTo>
                    <a:lnTo>
                      <a:pt x="1055" y="42935"/>
                    </a:lnTo>
                    <a:lnTo>
                      <a:pt x="0" y="46103"/>
                    </a:lnTo>
                    <a:lnTo>
                      <a:pt x="1055" y="48214"/>
                    </a:lnTo>
                    <a:lnTo>
                      <a:pt x="25104" y="112148"/>
                    </a:lnTo>
                    <a:lnTo>
                      <a:pt x="26160" y="114260"/>
                    </a:lnTo>
                    <a:lnTo>
                      <a:pt x="27216" y="115316"/>
                    </a:lnTo>
                    <a:lnTo>
                      <a:pt x="32495" y="115316"/>
                    </a:lnTo>
                    <a:lnTo>
                      <a:pt x="33550" y="113204"/>
                    </a:lnTo>
                    <a:lnTo>
                      <a:pt x="52357" y="94237"/>
                    </a:lnTo>
                    <a:lnTo>
                      <a:pt x="138417" y="94237"/>
                    </a:lnTo>
                    <a:lnTo>
                      <a:pt x="148456" y="90473"/>
                    </a:lnTo>
                    <a:lnTo>
                      <a:pt x="188472" y="63879"/>
                    </a:lnTo>
                    <a:lnTo>
                      <a:pt x="196116" y="55717"/>
                    </a:lnTo>
                    <a:lnTo>
                      <a:pt x="97219" y="55717"/>
                    </a:lnTo>
                    <a:lnTo>
                      <a:pt x="85029" y="55318"/>
                    </a:lnTo>
                    <a:lnTo>
                      <a:pt x="72824" y="53189"/>
                    </a:lnTo>
                    <a:lnTo>
                      <a:pt x="60766" y="49270"/>
                    </a:lnTo>
                    <a:lnTo>
                      <a:pt x="72263" y="24048"/>
                    </a:lnTo>
                    <a:lnTo>
                      <a:pt x="72263" y="20998"/>
                    </a:lnTo>
                    <a:lnTo>
                      <a:pt x="69095" y="17831"/>
                    </a:lnTo>
                    <a:close/>
                  </a:path>
                  <a:path w="217963" h="115316">
                    <a:moveTo>
                      <a:pt x="138417" y="94237"/>
                    </a:moveTo>
                    <a:lnTo>
                      <a:pt x="52357" y="94237"/>
                    </a:lnTo>
                    <a:lnTo>
                      <a:pt x="64604" y="97699"/>
                    </a:lnTo>
                    <a:lnTo>
                      <a:pt x="76930" y="99986"/>
                    </a:lnTo>
                    <a:lnTo>
                      <a:pt x="89262" y="101124"/>
                    </a:lnTo>
                    <a:lnTo>
                      <a:pt x="101527" y="101139"/>
                    </a:lnTo>
                    <a:lnTo>
                      <a:pt x="113652" y="100055"/>
                    </a:lnTo>
                    <a:lnTo>
                      <a:pt x="125564" y="97900"/>
                    </a:lnTo>
                    <a:lnTo>
                      <a:pt x="137189" y="94697"/>
                    </a:lnTo>
                    <a:lnTo>
                      <a:pt x="138417" y="94237"/>
                    </a:lnTo>
                    <a:close/>
                  </a:path>
                  <a:path w="217963" h="115316">
                    <a:moveTo>
                      <a:pt x="178194" y="0"/>
                    </a:moveTo>
                    <a:lnTo>
                      <a:pt x="176083" y="1055"/>
                    </a:lnTo>
                    <a:lnTo>
                      <a:pt x="174682" y="3919"/>
                    </a:lnTo>
                    <a:lnTo>
                      <a:pt x="168468" y="15172"/>
                    </a:lnTo>
                    <a:lnTo>
                      <a:pt x="132074" y="47140"/>
                    </a:lnTo>
                    <a:lnTo>
                      <a:pt x="97219" y="55717"/>
                    </a:lnTo>
                    <a:lnTo>
                      <a:pt x="196116" y="55717"/>
                    </a:lnTo>
                    <a:lnTo>
                      <a:pt x="196849" y="54933"/>
                    </a:lnTo>
                    <a:lnTo>
                      <a:pt x="204429" y="45120"/>
                    </a:lnTo>
                    <a:lnTo>
                      <a:pt x="211139" y="34464"/>
                    </a:lnTo>
                    <a:lnTo>
                      <a:pt x="216907" y="22992"/>
                    </a:lnTo>
                    <a:lnTo>
                      <a:pt x="217963" y="20998"/>
                    </a:lnTo>
                    <a:lnTo>
                      <a:pt x="216907" y="18887"/>
                    </a:lnTo>
                    <a:lnTo>
                      <a:pt x="212684" y="15719"/>
                    </a:lnTo>
                    <a:lnTo>
                      <a:pt x="180189" y="1055"/>
                    </a:lnTo>
                    <a:lnTo>
                      <a:pt x="17819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60" name="object 181"/>
              <p:cNvSpPr/>
              <p:nvPr/>
            </p:nvSpPr>
            <p:spPr>
              <a:xfrm>
                <a:off x="5676115" y="3715495"/>
                <a:ext cx="131355" cy="131463"/>
              </a:xfrm>
              <a:custGeom>
                <a:avLst/>
                <a:gdLst/>
                <a:ahLst/>
                <a:cxnLst/>
                <a:rect l="l" t="t" r="r" b="b"/>
                <a:pathLst>
                  <a:path w="198969" h="199132">
                    <a:moveTo>
                      <a:pt x="98157" y="0"/>
                    </a:moveTo>
                    <a:lnTo>
                      <a:pt x="56438" y="9716"/>
                    </a:lnTo>
                    <a:lnTo>
                      <a:pt x="23778" y="34860"/>
                    </a:lnTo>
                    <a:lnTo>
                      <a:pt x="4023" y="71212"/>
                    </a:lnTo>
                    <a:lnTo>
                      <a:pt x="0" y="103562"/>
                    </a:lnTo>
                    <a:lnTo>
                      <a:pt x="1568" y="117654"/>
                    </a:lnTo>
                    <a:lnTo>
                      <a:pt x="17309" y="155550"/>
                    </a:lnTo>
                    <a:lnTo>
                      <a:pt x="47043" y="183721"/>
                    </a:lnTo>
                    <a:lnTo>
                      <a:pt x="87477" y="198104"/>
                    </a:lnTo>
                    <a:lnTo>
                      <a:pt x="102764" y="199132"/>
                    </a:lnTo>
                    <a:lnTo>
                      <a:pt x="117165" y="197626"/>
                    </a:lnTo>
                    <a:lnTo>
                      <a:pt x="155516" y="181801"/>
                    </a:lnTo>
                    <a:lnTo>
                      <a:pt x="178466" y="159321"/>
                    </a:lnTo>
                    <a:lnTo>
                      <a:pt x="87246" y="159321"/>
                    </a:lnTo>
                    <a:lnTo>
                      <a:pt x="73768" y="155133"/>
                    </a:lnTo>
                    <a:lnTo>
                      <a:pt x="44184" y="127113"/>
                    </a:lnTo>
                    <a:lnTo>
                      <a:pt x="37578" y="99587"/>
                    </a:lnTo>
                    <a:lnTo>
                      <a:pt x="39202" y="85573"/>
                    </a:lnTo>
                    <a:lnTo>
                      <a:pt x="60793" y="51727"/>
                    </a:lnTo>
                    <a:lnTo>
                      <a:pt x="100436" y="38852"/>
                    </a:lnTo>
                    <a:lnTo>
                      <a:pt x="178011" y="38852"/>
                    </a:lnTo>
                    <a:lnTo>
                      <a:pt x="173494" y="33104"/>
                    </a:lnTo>
                    <a:lnTo>
                      <a:pt x="140153" y="8901"/>
                    </a:lnTo>
                    <a:lnTo>
                      <a:pt x="112871" y="1034"/>
                    </a:lnTo>
                    <a:lnTo>
                      <a:pt x="98157" y="0"/>
                    </a:lnTo>
                    <a:close/>
                  </a:path>
                  <a:path w="198969" h="199132">
                    <a:moveTo>
                      <a:pt x="178011" y="38852"/>
                    </a:moveTo>
                    <a:lnTo>
                      <a:pt x="100436" y="38852"/>
                    </a:lnTo>
                    <a:lnTo>
                      <a:pt x="113968" y="40844"/>
                    </a:lnTo>
                    <a:lnTo>
                      <a:pt x="126356" y="45764"/>
                    </a:lnTo>
                    <a:lnTo>
                      <a:pt x="153162" y="75679"/>
                    </a:lnTo>
                    <a:lnTo>
                      <a:pt x="158908" y="105843"/>
                    </a:lnTo>
                    <a:lnTo>
                      <a:pt x="156140" y="118494"/>
                    </a:lnTo>
                    <a:lnTo>
                      <a:pt x="132062" y="148317"/>
                    </a:lnTo>
                    <a:lnTo>
                      <a:pt x="87246" y="159321"/>
                    </a:lnTo>
                    <a:lnTo>
                      <a:pt x="178466" y="159321"/>
                    </a:lnTo>
                    <a:lnTo>
                      <a:pt x="197951" y="112087"/>
                    </a:lnTo>
                    <a:lnTo>
                      <a:pt x="198969" y="97194"/>
                    </a:lnTo>
                    <a:lnTo>
                      <a:pt x="197574" y="82653"/>
                    </a:lnTo>
                    <a:lnTo>
                      <a:pt x="194181" y="68834"/>
                    </a:lnTo>
                    <a:lnTo>
                      <a:pt x="188938" y="55876"/>
                    </a:lnTo>
                    <a:lnTo>
                      <a:pt x="181993" y="43920"/>
                    </a:lnTo>
                    <a:lnTo>
                      <a:pt x="178011" y="38852"/>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grpSp>
        <p:sp>
          <p:nvSpPr>
            <p:cNvPr id="506" name="object 182"/>
            <p:cNvSpPr txBox="1"/>
            <p:nvPr/>
          </p:nvSpPr>
          <p:spPr>
            <a:xfrm>
              <a:off x="5674533" y="4575090"/>
              <a:ext cx="239639" cy="107722"/>
            </a:xfrm>
            <a:prstGeom prst="rect">
              <a:avLst/>
            </a:prstGeom>
          </p:spPr>
          <p:txBody>
            <a:bodyPr vert="horz" wrap="square" lIns="0" tIns="0" rIns="0" bIns="0" rtlCol="0">
              <a:noAutofit/>
            </a:bodyPr>
            <a:lstStyle/>
            <a:p>
              <a:pPr marL="12700">
                <a:lnSpc>
                  <a:spcPct val="100000"/>
                </a:lnSpc>
              </a:pPr>
              <a:r>
                <a:rPr sz="700" spc="5" dirty="0" smtClean="0">
                  <a:latin typeface="Huawei Sans" panose="020C0503030203020204" pitchFamily="34" charset="0"/>
                  <a:ea typeface="方正兰亭黑简体" panose="02000000000000000000" pitchFamily="2" charset="-122"/>
                  <a:cs typeface="Huawei Sans"/>
                </a:rPr>
                <a:t>P</a:t>
              </a:r>
              <a:r>
                <a:rPr sz="700" spc="40" dirty="0" smtClean="0">
                  <a:latin typeface="Huawei Sans" panose="020C0503030203020204" pitchFamily="34" charset="0"/>
                  <a:ea typeface="方正兰亭黑简体" panose="02000000000000000000" pitchFamily="2" charset="-122"/>
                  <a:cs typeface="Huawei Sans"/>
                </a:rPr>
                <a:t>C</a:t>
              </a:r>
              <a:r>
                <a:rPr sz="700" spc="-25" dirty="0" smtClean="0">
                  <a:latin typeface="Huawei Sans" panose="020C0503030203020204" pitchFamily="34" charset="0"/>
                  <a:ea typeface="方正兰亭黑简体" panose="02000000000000000000" pitchFamily="2" charset="-122"/>
                  <a:cs typeface="Huawei Sans"/>
                </a:rPr>
                <a:t>F</a:t>
              </a:r>
              <a:r>
                <a:rPr lang="en-US" sz="700" spc="-25" dirty="0" smtClean="0">
                  <a:latin typeface="Huawei Sans" panose="020C0503030203020204" pitchFamily="34" charset="0"/>
                  <a:ea typeface="方正兰亭黑简体" panose="02000000000000000000" pitchFamily="2" charset="-122"/>
                  <a:cs typeface="Huawei Sans"/>
                </a:rPr>
                <a:t> </a:t>
              </a:r>
              <a:r>
                <a:rPr sz="700" spc="10" dirty="0" smtClean="0">
                  <a:latin typeface="Huawei Sans" panose="020C0503030203020204" pitchFamily="34" charset="0"/>
                  <a:ea typeface="方正兰亭黑简体" panose="02000000000000000000" pitchFamily="2" charset="-122"/>
                  <a:cs typeface="Huawei Sans"/>
                </a:rPr>
                <a:t>2</a:t>
              </a:r>
              <a:endParaRPr sz="700" dirty="0">
                <a:latin typeface="Huawei Sans" panose="020C0503030203020204" pitchFamily="34" charset="0"/>
                <a:ea typeface="方正兰亭黑简体" panose="02000000000000000000" pitchFamily="2" charset="-122"/>
                <a:cs typeface="Huawei Sans"/>
              </a:endParaRPr>
            </a:p>
          </p:txBody>
        </p:sp>
        <p:sp>
          <p:nvSpPr>
            <p:cNvPr id="507" name="object 183"/>
            <p:cNvSpPr/>
            <p:nvPr/>
          </p:nvSpPr>
          <p:spPr>
            <a:xfrm>
              <a:off x="5588666" y="4212987"/>
              <a:ext cx="387618" cy="326513"/>
            </a:xfrm>
            <a:custGeom>
              <a:avLst/>
              <a:gdLst/>
              <a:ahLst/>
              <a:cxnLst/>
              <a:rect l="l" t="t" r="r" b="b"/>
              <a:pathLst>
                <a:path w="587139" h="494581">
                  <a:moveTo>
                    <a:pt x="524964" y="0"/>
                  </a:moveTo>
                  <a:lnTo>
                    <a:pt x="49043" y="1420"/>
                  </a:lnTo>
                  <a:lnTo>
                    <a:pt x="14122" y="23035"/>
                  </a:lnTo>
                  <a:lnTo>
                    <a:pt x="0" y="62057"/>
                  </a:lnTo>
                  <a:lnTo>
                    <a:pt x="1437" y="445505"/>
                  </a:lnTo>
                  <a:lnTo>
                    <a:pt x="23065" y="480436"/>
                  </a:lnTo>
                  <a:lnTo>
                    <a:pt x="62057" y="494581"/>
                  </a:lnTo>
                  <a:lnTo>
                    <a:pt x="538141" y="493120"/>
                  </a:lnTo>
                  <a:lnTo>
                    <a:pt x="573019" y="471415"/>
                  </a:lnTo>
                  <a:lnTo>
                    <a:pt x="587139" y="432406"/>
                  </a:lnTo>
                  <a:lnTo>
                    <a:pt x="585696" y="48964"/>
                  </a:lnTo>
                  <a:lnTo>
                    <a:pt x="564003" y="14097"/>
                  </a:lnTo>
                  <a:lnTo>
                    <a:pt x="524964"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08" name="object 184"/>
            <p:cNvSpPr/>
            <p:nvPr/>
          </p:nvSpPr>
          <p:spPr>
            <a:xfrm>
              <a:off x="5777014" y="4253259"/>
              <a:ext cx="149626" cy="79072"/>
            </a:xfrm>
            <a:custGeom>
              <a:avLst/>
              <a:gdLst/>
              <a:ahLst/>
              <a:cxnLst/>
              <a:rect l="l" t="t" r="r" b="b"/>
              <a:pathLst>
                <a:path w="226644" h="119774">
                  <a:moveTo>
                    <a:pt x="127537" y="15585"/>
                  </a:moveTo>
                  <a:lnTo>
                    <a:pt x="79994" y="23780"/>
                  </a:lnTo>
                  <a:lnTo>
                    <a:pt x="38346" y="47566"/>
                  </a:lnTo>
                  <a:lnTo>
                    <a:pt x="6923" y="85417"/>
                  </a:lnTo>
                  <a:lnTo>
                    <a:pt x="1173" y="96898"/>
                  </a:lnTo>
                  <a:lnTo>
                    <a:pt x="0" y="99127"/>
                  </a:lnTo>
                  <a:lnTo>
                    <a:pt x="1173" y="102412"/>
                  </a:lnTo>
                  <a:lnTo>
                    <a:pt x="5513" y="103467"/>
                  </a:lnTo>
                  <a:lnTo>
                    <a:pt x="39299" y="118718"/>
                  </a:lnTo>
                  <a:lnTo>
                    <a:pt x="41410" y="119774"/>
                  </a:lnTo>
                  <a:lnTo>
                    <a:pt x="43639" y="118718"/>
                  </a:lnTo>
                  <a:lnTo>
                    <a:pt x="47542" y="110732"/>
                  </a:lnTo>
                  <a:lnTo>
                    <a:pt x="54301" y="99954"/>
                  </a:lnTo>
                  <a:lnTo>
                    <a:pt x="91880" y="69628"/>
                  </a:lnTo>
                  <a:lnTo>
                    <a:pt x="126944" y="61870"/>
                  </a:lnTo>
                  <a:lnTo>
                    <a:pt x="222235" y="61870"/>
                  </a:lnTo>
                  <a:lnTo>
                    <a:pt x="208108" y="24507"/>
                  </a:lnTo>
                  <a:lnTo>
                    <a:pt x="176647" y="24507"/>
                  </a:lnTo>
                  <a:lnTo>
                    <a:pt x="164460" y="20588"/>
                  </a:lnTo>
                  <a:lnTo>
                    <a:pt x="152167" y="17811"/>
                  </a:lnTo>
                  <a:lnTo>
                    <a:pt x="139837" y="16151"/>
                  </a:lnTo>
                  <a:lnTo>
                    <a:pt x="127537" y="15585"/>
                  </a:lnTo>
                  <a:close/>
                </a:path>
                <a:path w="226644" h="119774">
                  <a:moveTo>
                    <a:pt x="222235" y="61870"/>
                  </a:moveTo>
                  <a:lnTo>
                    <a:pt x="126944" y="61870"/>
                  </a:lnTo>
                  <a:lnTo>
                    <a:pt x="139144" y="62435"/>
                  </a:lnTo>
                  <a:lnTo>
                    <a:pt x="151350" y="64669"/>
                  </a:lnTo>
                  <a:lnTo>
                    <a:pt x="163413" y="68626"/>
                  </a:lnTo>
                  <a:lnTo>
                    <a:pt x="151447" y="94786"/>
                  </a:lnTo>
                  <a:lnTo>
                    <a:pt x="151447" y="99127"/>
                  </a:lnTo>
                  <a:lnTo>
                    <a:pt x="152621" y="100183"/>
                  </a:lnTo>
                  <a:lnTo>
                    <a:pt x="153676" y="101239"/>
                  </a:lnTo>
                  <a:lnTo>
                    <a:pt x="154732" y="102412"/>
                  </a:lnTo>
                  <a:lnTo>
                    <a:pt x="156961" y="101239"/>
                  </a:lnTo>
                  <a:lnTo>
                    <a:pt x="223359" y="76251"/>
                  </a:lnTo>
                  <a:lnTo>
                    <a:pt x="225595" y="75180"/>
                  </a:lnTo>
                  <a:lnTo>
                    <a:pt x="226644" y="72967"/>
                  </a:lnTo>
                  <a:lnTo>
                    <a:pt x="225588" y="70738"/>
                  </a:lnTo>
                  <a:lnTo>
                    <a:pt x="222235" y="61870"/>
                  </a:lnTo>
                  <a:close/>
                </a:path>
                <a:path w="226644" h="119774">
                  <a:moveTo>
                    <a:pt x="193914" y="0"/>
                  </a:moveTo>
                  <a:lnTo>
                    <a:pt x="192858" y="1055"/>
                  </a:lnTo>
                  <a:lnTo>
                    <a:pt x="191802" y="3284"/>
                  </a:lnTo>
                  <a:lnTo>
                    <a:pt x="176647" y="24507"/>
                  </a:lnTo>
                  <a:lnTo>
                    <a:pt x="208108" y="24507"/>
                  </a:lnTo>
                  <a:lnTo>
                    <a:pt x="200483" y="4340"/>
                  </a:lnTo>
                  <a:lnTo>
                    <a:pt x="199427" y="2111"/>
                  </a:lnTo>
                  <a:lnTo>
                    <a:pt x="198372" y="1055"/>
                  </a:lnTo>
                  <a:lnTo>
                    <a:pt x="196143" y="1055"/>
                  </a:lnTo>
                  <a:lnTo>
                    <a:pt x="19391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09" name="object 185"/>
            <p:cNvSpPr/>
            <p:nvPr/>
          </p:nvSpPr>
          <p:spPr>
            <a:xfrm>
              <a:off x="5777014" y="4418684"/>
              <a:ext cx="149626" cy="79072"/>
            </a:xfrm>
            <a:custGeom>
              <a:avLst/>
              <a:gdLst/>
              <a:ahLst/>
              <a:cxnLst/>
              <a:rect l="l" t="t" r="r" b="b"/>
              <a:pathLst>
                <a:path w="226644" h="119774">
                  <a:moveTo>
                    <a:pt x="208076" y="96408"/>
                  </a:moveTo>
                  <a:lnTo>
                    <a:pt x="176711" y="96408"/>
                  </a:lnTo>
                  <a:lnTo>
                    <a:pt x="191802" y="117662"/>
                  </a:lnTo>
                  <a:lnTo>
                    <a:pt x="192858" y="119774"/>
                  </a:lnTo>
                  <a:lnTo>
                    <a:pt x="198372" y="119774"/>
                  </a:lnTo>
                  <a:lnTo>
                    <a:pt x="199427" y="118718"/>
                  </a:lnTo>
                  <a:lnTo>
                    <a:pt x="200483" y="116489"/>
                  </a:lnTo>
                  <a:lnTo>
                    <a:pt x="208076" y="96408"/>
                  </a:lnTo>
                  <a:close/>
                </a:path>
                <a:path w="226644" h="119774">
                  <a:moveTo>
                    <a:pt x="41410" y="0"/>
                  </a:moveTo>
                  <a:lnTo>
                    <a:pt x="39299" y="1055"/>
                  </a:lnTo>
                  <a:lnTo>
                    <a:pt x="5513" y="16306"/>
                  </a:lnTo>
                  <a:lnTo>
                    <a:pt x="1173" y="19590"/>
                  </a:lnTo>
                  <a:lnTo>
                    <a:pt x="0" y="21702"/>
                  </a:lnTo>
                  <a:lnTo>
                    <a:pt x="1173" y="23931"/>
                  </a:lnTo>
                  <a:lnTo>
                    <a:pt x="6925" y="35416"/>
                  </a:lnTo>
                  <a:lnTo>
                    <a:pt x="38361" y="73278"/>
                  </a:lnTo>
                  <a:lnTo>
                    <a:pt x="80025" y="97077"/>
                  </a:lnTo>
                  <a:lnTo>
                    <a:pt x="127586" y="105293"/>
                  </a:lnTo>
                  <a:lnTo>
                    <a:pt x="139890" y="104735"/>
                  </a:lnTo>
                  <a:lnTo>
                    <a:pt x="152224" y="103084"/>
                  </a:lnTo>
                  <a:lnTo>
                    <a:pt x="164520" y="100316"/>
                  </a:lnTo>
                  <a:lnTo>
                    <a:pt x="176711" y="96408"/>
                  </a:lnTo>
                  <a:lnTo>
                    <a:pt x="208076" y="96408"/>
                  </a:lnTo>
                  <a:lnTo>
                    <a:pt x="222634" y="57903"/>
                  </a:lnTo>
                  <a:lnTo>
                    <a:pt x="126944" y="57903"/>
                  </a:lnTo>
                  <a:lnTo>
                    <a:pt x="114900" y="56855"/>
                  </a:lnTo>
                  <a:lnTo>
                    <a:pt x="71281" y="37651"/>
                  </a:lnTo>
                  <a:lnTo>
                    <a:pt x="43639" y="1055"/>
                  </a:lnTo>
                  <a:lnTo>
                    <a:pt x="41410" y="0"/>
                  </a:lnTo>
                  <a:close/>
                </a:path>
                <a:path w="226644" h="119774">
                  <a:moveTo>
                    <a:pt x="154732" y="18535"/>
                  </a:moveTo>
                  <a:lnTo>
                    <a:pt x="152621" y="20646"/>
                  </a:lnTo>
                  <a:lnTo>
                    <a:pt x="151447" y="21702"/>
                  </a:lnTo>
                  <a:lnTo>
                    <a:pt x="151447" y="24987"/>
                  </a:lnTo>
                  <a:lnTo>
                    <a:pt x="163413" y="51147"/>
                  </a:lnTo>
                  <a:lnTo>
                    <a:pt x="151350" y="55104"/>
                  </a:lnTo>
                  <a:lnTo>
                    <a:pt x="139144" y="57338"/>
                  </a:lnTo>
                  <a:lnTo>
                    <a:pt x="126944" y="57903"/>
                  </a:lnTo>
                  <a:lnTo>
                    <a:pt x="222634" y="57903"/>
                  </a:lnTo>
                  <a:lnTo>
                    <a:pt x="225588" y="50091"/>
                  </a:lnTo>
                  <a:lnTo>
                    <a:pt x="226644" y="47862"/>
                  </a:lnTo>
                  <a:lnTo>
                    <a:pt x="225588" y="44578"/>
                  </a:lnTo>
                  <a:lnTo>
                    <a:pt x="223359" y="44578"/>
                  </a:lnTo>
                  <a:lnTo>
                    <a:pt x="156961" y="19590"/>
                  </a:lnTo>
                  <a:lnTo>
                    <a:pt x="154732" y="18535"/>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0" name="object 186"/>
            <p:cNvSpPr/>
            <p:nvPr/>
          </p:nvSpPr>
          <p:spPr>
            <a:xfrm>
              <a:off x="5638231" y="4253259"/>
              <a:ext cx="149626" cy="79072"/>
            </a:xfrm>
            <a:custGeom>
              <a:avLst/>
              <a:gdLst/>
              <a:ahLst/>
              <a:cxnLst/>
              <a:rect l="l" t="t" r="r" b="b"/>
              <a:pathLst>
                <a:path w="226644" h="119774">
                  <a:moveTo>
                    <a:pt x="202927" y="61870"/>
                  </a:moveTo>
                  <a:lnTo>
                    <a:pt x="99717" y="61870"/>
                  </a:lnTo>
                  <a:lnTo>
                    <a:pt x="111771" y="62918"/>
                  </a:lnTo>
                  <a:lnTo>
                    <a:pt x="123519" y="65522"/>
                  </a:lnTo>
                  <a:lnTo>
                    <a:pt x="164427" y="90398"/>
                  </a:lnTo>
                  <a:lnTo>
                    <a:pt x="183004" y="118718"/>
                  </a:lnTo>
                  <a:lnTo>
                    <a:pt x="185233" y="119774"/>
                  </a:lnTo>
                  <a:lnTo>
                    <a:pt x="187344" y="118718"/>
                  </a:lnTo>
                  <a:lnTo>
                    <a:pt x="221130" y="103467"/>
                  </a:lnTo>
                  <a:lnTo>
                    <a:pt x="225588" y="102412"/>
                  </a:lnTo>
                  <a:lnTo>
                    <a:pt x="226644" y="99127"/>
                  </a:lnTo>
                  <a:lnTo>
                    <a:pt x="225588" y="96898"/>
                  </a:lnTo>
                  <a:lnTo>
                    <a:pt x="219822" y="85421"/>
                  </a:lnTo>
                  <a:lnTo>
                    <a:pt x="213151" y="74728"/>
                  </a:lnTo>
                  <a:lnTo>
                    <a:pt x="205642" y="64841"/>
                  </a:lnTo>
                  <a:lnTo>
                    <a:pt x="202927" y="61870"/>
                  </a:lnTo>
                  <a:close/>
                </a:path>
                <a:path w="226644" h="119774">
                  <a:moveTo>
                    <a:pt x="32729" y="0"/>
                  </a:moveTo>
                  <a:lnTo>
                    <a:pt x="30500" y="1055"/>
                  </a:lnTo>
                  <a:lnTo>
                    <a:pt x="28389" y="1055"/>
                  </a:lnTo>
                  <a:lnTo>
                    <a:pt x="27216" y="2111"/>
                  </a:lnTo>
                  <a:lnTo>
                    <a:pt x="26160" y="4340"/>
                  </a:lnTo>
                  <a:lnTo>
                    <a:pt x="1173" y="70738"/>
                  </a:lnTo>
                  <a:lnTo>
                    <a:pt x="0" y="72967"/>
                  </a:lnTo>
                  <a:lnTo>
                    <a:pt x="1173" y="75196"/>
                  </a:lnTo>
                  <a:lnTo>
                    <a:pt x="3284" y="76251"/>
                  </a:lnTo>
                  <a:lnTo>
                    <a:pt x="69799" y="101239"/>
                  </a:lnTo>
                  <a:lnTo>
                    <a:pt x="71911" y="102412"/>
                  </a:lnTo>
                  <a:lnTo>
                    <a:pt x="72967" y="101239"/>
                  </a:lnTo>
                  <a:lnTo>
                    <a:pt x="74140" y="100183"/>
                  </a:lnTo>
                  <a:lnTo>
                    <a:pt x="75196" y="99127"/>
                  </a:lnTo>
                  <a:lnTo>
                    <a:pt x="75196" y="94786"/>
                  </a:lnTo>
                  <a:lnTo>
                    <a:pt x="63230" y="68626"/>
                  </a:lnTo>
                  <a:lnTo>
                    <a:pt x="75295" y="64669"/>
                  </a:lnTo>
                  <a:lnTo>
                    <a:pt x="87508" y="62435"/>
                  </a:lnTo>
                  <a:lnTo>
                    <a:pt x="99717" y="61870"/>
                  </a:lnTo>
                  <a:lnTo>
                    <a:pt x="202927" y="61870"/>
                  </a:lnTo>
                  <a:lnTo>
                    <a:pt x="197363" y="55785"/>
                  </a:lnTo>
                  <a:lnTo>
                    <a:pt x="157880" y="28342"/>
                  </a:lnTo>
                  <a:lnTo>
                    <a:pt x="148413" y="24474"/>
                  </a:lnTo>
                  <a:lnTo>
                    <a:pt x="50092" y="24474"/>
                  </a:lnTo>
                  <a:lnTo>
                    <a:pt x="34841" y="3284"/>
                  </a:lnTo>
                  <a:lnTo>
                    <a:pt x="33785" y="1055"/>
                  </a:lnTo>
                  <a:lnTo>
                    <a:pt x="32729" y="0"/>
                  </a:lnTo>
                  <a:close/>
                </a:path>
                <a:path w="226644" h="119774">
                  <a:moveTo>
                    <a:pt x="99227" y="15585"/>
                  </a:moveTo>
                  <a:lnTo>
                    <a:pt x="86926" y="16144"/>
                  </a:lnTo>
                  <a:lnTo>
                    <a:pt x="74592" y="17797"/>
                  </a:lnTo>
                  <a:lnTo>
                    <a:pt x="62292" y="20565"/>
                  </a:lnTo>
                  <a:lnTo>
                    <a:pt x="50092" y="24474"/>
                  </a:lnTo>
                  <a:lnTo>
                    <a:pt x="148413" y="24474"/>
                  </a:lnTo>
                  <a:lnTo>
                    <a:pt x="99227" y="15585"/>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1" name="object 187"/>
            <p:cNvSpPr/>
            <p:nvPr/>
          </p:nvSpPr>
          <p:spPr>
            <a:xfrm>
              <a:off x="5638231" y="4418684"/>
              <a:ext cx="149626" cy="79072"/>
            </a:xfrm>
            <a:custGeom>
              <a:avLst/>
              <a:gdLst/>
              <a:ahLst/>
              <a:cxnLst/>
              <a:rect l="l" t="t" r="r" b="b"/>
              <a:pathLst>
                <a:path w="226644" h="119774">
                  <a:moveTo>
                    <a:pt x="71911" y="18535"/>
                  </a:moveTo>
                  <a:lnTo>
                    <a:pt x="69799" y="19590"/>
                  </a:lnTo>
                  <a:lnTo>
                    <a:pt x="3284" y="44578"/>
                  </a:lnTo>
                  <a:lnTo>
                    <a:pt x="1173" y="44578"/>
                  </a:lnTo>
                  <a:lnTo>
                    <a:pt x="0" y="47862"/>
                  </a:lnTo>
                  <a:lnTo>
                    <a:pt x="1193" y="50145"/>
                  </a:lnTo>
                  <a:lnTo>
                    <a:pt x="26160" y="116489"/>
                  </a:lnTo>
                  <a:lnTo>
                    <a:pt x="27216" y="118718"/>
                  </a:lnTo>
                  <a:lnTo>
                    <a:pt x="28389" y="119774"/>
                  </a:lnTo>
                  <a:lnTo>
                    <a:pt x="33785" y="119774"/>
                  </a:lnTo>
                  <a:lnTo>
                    <a:pt x="34841" y="117662"/>
                  </a:lnTo>
                  <a:lnTo>
                    <a:pt x="50029" y="96442"/>
                  </a:lnTo>
                  <a:lnTo>
                    <a:pt x="148236" y="96442"/>
                  </a:lnTo>
                  <a:lnTo>
                    <a:pt x="157853" y="92511"/>
                  </a:lnTo>
                  <a:lnTo>
                    <a:pt x="197352" y="65056"/>
                  </a:lnTo>
                  <a:lnTo>
                    <a:pt x="203893" y="57903"/>
                  </a:lnTo>
                  <a:lnTo>
                    <a:pt x="99717" y="57903"/>
                  </a:lnTo>
                  <a:lnTo>
                    <a:pt x="87508" y="57338"/>
                  </a:lnTo>
                  <a:lnTo>
                    <a:pt x="75295" y="55104"/>
                  </a:lnTo>
                  <a:lnTo>
                    <a:pt x="63230" y="51147"/>
                  </a:lnTo>
                  <a:lnTo>
                    <a:pt x="75196" y="24987"/>
                  </a:lnTo>
                  <a:lnTo>
                    <a:pt x="75196" y="21702"/>
                  </a:lnTo>
                  <a:lnTo>
                    <a:pt x="74140" y="20646"/>
                  </a:lnTo>
                  <a:lnTo>
                    <a:pt x="72967" y="19590"/>
                  </a:lnTo>
                  <a:lnTo>
                    <a:pt x="71911" y="18535"/>
                  </a:lnTo>
                  <a:close/>
                </a:path>
                <a:path w="226644" h="119774">
                  <a:moveTo>
                    <a:pt x="148236" y="96442"/>
                  </a:moveTo>
                  <a:lnTo>
                    <a:pt x="50029" y="96442"/>
                  </a:lnTo>
                  <a:lnTo>
                    <a:pt x="62232" y="100339"/>
                  </a:lnTo>
                  <a:lnTo>
                    <a:pt x="74536" y="103098"/>
                  </a:lnTo>
                  <a:lnTo>
                    <a:pt x="86873" y="104741"/>
                  </a:lnTo>
                  <a:lnTo>
                    <a:pt x="99178" y="105293"/>
                  </a:lnTo>
                  <a:lnTo>
                    <a:pt x="111382" y="104778"/>
                  </a:lnTo>
                  <a:lnTo>
                    <a:pt x="123418" y="103218"/>
                  </a:lnTo>
                  <a:lnTo>
                    <a:pt x="135220" y="100638"/>
                  </a:lnTo>
                  <a:lnTo>
                    <a:pt x="146721" y="97061"/>
                  </a:lnTo>
                  <a:lnTo>
                    <a:pt x="148236" y="96442"/>
                  </a:lnTo>
                  <a:close/>
                </a:path>
                <a:path w="226644" h="119774">
                  <a:moveTo>
                    <a:pt x="185233" y="0"/>
                  </a:moveTo>
                  <a:lnTo>
                    <a:pt x="183004" y="1055"/>
                  </a:lnTo>
                  <a:lnTo>
                    <a:pt x="179115" y="9041"/>
                  </a:lnTo>
                  <a:lnTo>
                    <a:pt x="172377" y="19819"/>
                  </a:lnTo>
                  <a:lnTo>
                    <a:pt x="134809" y="50145"/>
                  </a:lnTo>
                  <a:lnTo>
                    <a:pt x="99717" y="57903"/>
                  </a:lnTo>
                  <a:lnTo>
                    <a:pt x="203893" y="57903"/>
                  </a:lnTo>
                  <a:lnTo>
                    <a:pt x="225588" y="23931"/>
                  </a:lnTo>
                  <a:lnTo>
                    <a:pt x="226644" y="21702"/>
                  </a:lnTo>
                  <a:lnTo>
                    <a:pt x="225588" y="19590"/>
                  </a:lnTo>
                  <a:lnTo>
                    <a:pt x="221130" y="16306"/>
                  </a:lnTo>
                  <a:lnTo>
                    <a:pt x="187344" y="1055"/>
                  </a:lnTo>
                  <a:lnTo>
                    <a:pt x="18523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2" name="object 188"/>
            <p:cNvSpPr/>
            <p:nvPr/>
          </p:nvSpPr>
          <p:spPr>
            <a:xfrm>
              <a:off x="5716916" y="4308123"/>
              <a:ext cx="136009" cy="136346"/>
            </a:xfrm>
            <a:custGeom>
              <a:avLst/>
              <a:gdLst/>
              <a:ahLst/>
              <a:cxnLst/>
              <a:rect l="l" t="t" r="r" b="b"/>
              <a:pathLst>
                <a:path w="206017" h="206528">
                  <a:moveTo>
                    <a:pt x="95704" y="0"/>
                  </a:moveTo>
                  <a:lnTo>
                    <a:pt x="54861" y="11779"/>
                  </a:lnTo>
                  <a:lnTo>
                    <a:pt x="23086" y="38004"/>
                  </a:lnTo>
                  <a:lnTo>
                    <a:pt x="3958" y="74760"/>
                  </a:lnTo>
                  <a:lnTo>
                    <a:pt x="0" y="103183"/>
                  </a:lnTo>
                  <a:lnTo>
                    <a:pt x="644" y="114760"/>
                  </a:lnTo>
                  <a:lnTo>
                    <a:pt x="13345" y="153742"/>
                  </a:lnTo>
                  <a:lnTo>
                    <a:pt x="40160" y="184281"/>
                  </a:lnTo>
                  <a:lnTo>
                    <a:pt x="78270" y="202736"/>
                  </a:lnTo>
                  <a:lnTo>
                    <a:pt x="108560" y="206528"/>
                  </a:lnTo>
                  <a:lnTo>
                    <a:pt x="122110" y="204968"/>
                  </a:lnTo>
                  <a:lnTo>
                    <a:pt x="158599" y="190163"/>
                  </a:lnTo>
                  <a:lnTo>
                    <a:pt x="183087" y="166294"/>
                  </a:lnTo>
                  <a:lnTo>
                    <a:pt x="101899" y="166294"/>
                  </a:lnTo>
                  <a:lnTo>
                    <a:pt x="87528" y="164531"/>
                  </a:lnTo>
                  <a:lnTo>
                    <a:pt x="52970" y="142491"/>
                  </a:lnTo>
                  <a:lnTo>
                    <a:pt x="39278" y="104021"/>
                  </a:lnTo>
                  <a:lnTo>
                    <a:pt x="39264" y="99925"/>
                  </a:lnTo>
                  <a:lnTo>
                    <a:pt x="41533" y="86033"/>
                  </a:lnTo>
                  <a:lnTo>
                    <a:pt x="64165" y="52614"/>
                  </a:lnTo>
                  <a:lnTo>
                    <a:pt x="103615" y="39964"/>
                  </a:lnTo>
                  <a:lnTo>
                    <a:pt x="184845" y="39964"/>
                  </a:lnTo>
                  <a:lnTo>
                    <a:pt x="153269" y="13849"/>
                  </a:lnTo>
                  <a:lnTo>
                    <a:pt x="111455" y="871"/>
                  </a:lnTo>
                  <a:lnTo>
                    <a:pt x="95704" y="0"/>
                  </a:lnTo>
                  <a:close/>
                </a:path>
                <a:path w="206017" h="206528">
                  <a:moveTo>
                    <a:pt x="184845" y="39964"/>
                  </a:moveTo>
                  <a:lnTo>
                    <a:pt x="103615" y="39964"/>
                  </a:lnTo>
                  <a:lnTo>
                    <a:pt x="117840" y="41864"/>
                  </a:lnTo>
                  <a:lnTo>
                    <a:pt x="130882" y="46776"/>
                  </a:lnTo>
                  <a:lnTo>
                    <a:pt x="159247" y="76011"/>
                  </a:lnTo>
                  <a:lnTo>
                    <a:pt x="165519" y="104021"/>
                  </a:lnTo>
                  <a:lnTo>
                    <a:pt x="163694" y="118320"/>
                  </a:lnTo>
                  <a:lnTo>
                    <a:pt x="141521" y="152634"/>
                  </a:lnTo>
                  <a:lnTo>
                    <a:pt x="101899" y="166294"/>
                  </a:lnTo>
                  <a:lnTo>
                    <a:pt x="183087" y="166294"/>
                  </a:lnTo>
                  <a:lnTo>
                    <a:pt x="202947" y="121577"/>
                  </a:lnTo>
                  <a:lnTo>
                    <a:pt x="206017" y="89315"/>
                  </a:lnTo>
                  <a:lnTo>
                    <a:pt x="203240" y="75732"/>
                  </a:lnTo>
                  <a:lnTo>
                    <a:pt x="198708" y="62885"/>
                  </a:lnTo>
                  <a:lnTo>
                    <a:pt x="192521" y="50893"/>
                  </a:lnTo>
                  <a:lnTo>
                    <a:pt x="184845" y="39964"/>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3" name="object 190"/>
            <p:cNvSpPr txBox="1"/>
            <p:nvPr/>
          </p:nvSpPr>
          <p:spPr>
            <a:xfrm>
              <a:off x="5658500" y="5201472"/>
              <a:ext cx="255671" cy="107722"/>
            </a:xfrm>
            <a:prstGeom prst="rect">
              <a:avLst/>
            </a:prstGeom>
          </p:spPr>
          <p:txBody>
            <a:bodyPr vert="horz" wrap="square" lIns="0" tIns="0" rIns="0" bIns="0" rtlCol="0">
              <a:noAutofit/>
            </a:bodyPr>
            <a:lstStyle/>
            <a:p>
              <a:pPr marL="12700">
                <a:lnSpc>
                  <a:spcPct val="100000"/>
                </a:lnSpc>
              </a:pPr>
              <a:r>
                <a:rPr sz="700" spc="10" dirty="0" smtClean="0">
                  <a:latin typeface="Huawei Sans" panose="020C0503030203020204" pitchFamily="34" charset="0"/>
                  <a:ea typeface="方正兰亭黑简体" panose="02000000000000000000" pitchFamily="2" charset="-122"/>
                  <a:cs typeface="Huawei Sans"/>
                </a:rPr>
                <a:t>P</a:t>
              </a:r>
              <a:r>
                <a:rPr sz="700" spc="40" dirty="0" smtClean="0">
                  <a:latin typeface="Huawei Sans" panose="020C0503030203020204" pitchFamily="34" charset="0"/>
                  <a:ea typeface="方正兰亭黑简体" panose="02000000000000000000" pitchFamily="2" charset="-122"/>
                  <a:cs typeface="Huawei Sans"/>
                </a:rPr>
                <a:t>C</a:t>
              </a:r>
              <a:r>
                <a:rPr sz="700" spc="-20" dirty="0" smtClean="0">
                  <a:latin typeface="Huawei Sans" panose="020C0503030203020204" pitchFamily="34" charset="0"/>
                  <a:ea typeface="方正兰亭黑简体" panose="02000000000000000000" pitchFamily="2" charset="-122"/>
                  <a:cs typeface="Huawei Sans"/>
                </a:rPr>
                <a:t>F</a:t>
              </a:r>
              <a:r>
                <a:rPr lang="en-US" sz="700" spc="-20" dirty="0" smtClean="0">
                  <a:latin typeface="Huawei Sans" panose="020C0503030203020204" pitchFamily="34" charset="0"/>
                  <a:ea typeface="方正兰亭黑简体" panose="02000000000000000000" pitchFamily="2" charset="-122"/>
                  <a:cs typeface="Huawei Sans"/>
                </a:rPr>
                <a:t> </a:t>
              </a:r>
              <a:r>
                <a:rPr sz="700" spc="10" dirty="0" smtClean="0">
                  <a:latin typeface="Huawei Sans" panose="020C0503030203020204" pitchFamily="34" charset="0"/>
                  <a:ea typeface="方正兰亭黑简体" panose="02000000000000000000" pitchFamily="2" charset="-122"/>
                  <a:cs typeface="Huawei Sans"/>
                </a:rPr>
                <a:t>3</a:t>
              </a:r>
              <a:endParaRPr sz="700" dirty="0">
                <a:latin typeface="Huawei Sans" panose="020C0503030203020204" pitchFamily="34" charset="0"/>
                <a:ea typeface="方正兰亭黑简体" panose="02000000000000000000" pitchFamily="2" charset="-122"/>
                <a:cs typeface="Huawei Sans"/>
              </a:endParaRPr>
            </a:p>
          </p:txBody>
        </p:sp>
        <p:sp>
          <p:nvSpPr>
            <p:cNvPr id="514" name="object 191"/>
            <p:cNvSpPr txBox="1"/>
            <p:nvPr/>
          </p:nvSpPr>
          <p:spPr>
            <a:xfrm>
              <a:off x="3648796" y="5316248"/>
              <a:ext cx="235136" cy="108123"/>
            </a:xfrm>
            <a:prstGeom prst="rect">
              <a:avLst/>
            </a:prstGeom>
          </p:spPr>
          <p:txBody>
            <a:bodyPr vert="horz" wrap="square" lIns="0" tIns="0" rIns="0" bIns="0" rtlCol="0">
              <a:noAutofit/>
            </a:bodyPr>
            <a:lstStyle/>
            <a:p>
              <a:pPr marL="12700">
                <a:lnSpc>
                  <a:spcPct val="100000"/>
                </a:lnSpc>
              </a:pPr>
              <a:r>
                <a:rPr sz="700" spc="-5" dirty="0">
                  <a:latin typeface="Huawei Sans" panose="020C0503030203020204" pitchFamily="34" charset="0"/>
                  <a:ea typeface="方正兰亭黑简体" panose="02000000000000000000" pitchFamily="2" charset="-122"/>
                  <a:cs typeface="Huawei Sans"/>
                </a:rPr>
                <a:t>D</a:t>
              </a:r>
              <a:r>
                <a:rPr sz="700" spc="40" dirty="0">
                  <a:latin typeface="Huawei Sans" panose="020C0503030203020204" pitchFamily="34" charset="0"/>
                  <a:ea typeface="方正兰亭黑简体" panose="02000000000000000000" pitchFamily="2" charset="-122"/>
                  <a:cs typeface="Huawei Sans"/>
                </a:rPr>
                <a:t>R</a:t>
              </a:r>
              <a:r>
                <a:rPr sz="700" spc="10" dirty="0">
                  <a:latin typeface="Huawei Sans" panose="020C0503030203020204" pitchFamily="34" charset="0"/>
                  <a:ea typeface="方正兰亭黑简体" panose="02000000000000000000" pitchFamily="2" charset="-122"/>
                  <a:cs typeface="Huawei Sans"/>
                </a:rPr>
                <a:t>A</a:t>
              </a:r>
              <a:endParaRPr sz="700" dirty="0">
                <a:latin typeface="Huawei Sans" panose="020C0503030203020204" pitchFamily="34" charset="0"/>
                <a:ea typeface="方正兰亭黑简体" panose="02000000000000000000" pitchFamily="2" charset="-122"/>
                <a:cs typeface="Huawei Sans"/>
              </a:endParaRPr>
            </a:p>
          </p:txBody>
        </p:sp>
        <p:sp>
          <p:nvSpPr>
            <p:cNvPr id="515" name="object 192"/>
            <p:cNvSpPr/>
            <p:nvPr/>
          </p:nvSpPr>
          <p:spPr>
            <a:xfrm>
              <a:off x="3559888" y="4975754"/>
              <a:ext cx="375226" cy="316057"/>
            </a:xfrm>
            <a:custGeom>
              <a:avLst/>
              <a:gdLst/>
              <a:ahLst/>
              <a:cxnLst/>
              <a:rect l="l" t="t" r="r" b="b"/>
              <a:pathLst>
                <a:path w="568369" h="478744">
                  <a:moveTo>
                    <a:pt x="515637" y="0"/>
                  </a:moveTo>
                  <a:lnTo>
                    <a:pt x="39890" y="738"/>
                  </a:lnTo>
                  <a:lnTo>
                    <a:pt x="7920" y="24211"/>
                  </a:lnTo>
                  <a:lnTo>
                    <a:pt x="0" y="52720"/>
                  </a:lnTo>
                  <a:lnTo>
                    <a:pt x="274" y="435431"/>
                  </a:lnTo>
                  <a:lnTo>
                    <a:pt x="21384" y="470653"/>
                  </a:lnTo>
                  <a:lnTo>
                    <a:pt x="47453" y="478744"/>
                  </a:lnTo>
                  <a:lnTo>
                    <a:pt x="524908" y="477947"/>
                  </a:lnTo>
                  <a:lnTo>
                    <a:pt x="559855" y="456326"/>
                  </a:lnTo>
                  <a:lnTo>
                    <a:pt x="568369" y="430177"/>
                  </a:lnTo>
                  <a:lnTo>
                    <a:pt x="566779" y="40060"/>
                  </a:lnTo>
                  <a:lnTo>
                    <a:pt x="542006" y="7419"/>
                  </a:lnTo>
                  <a:lnTo>
                    <a:pt x="515637"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6" name="object 193"/>
            <p:cNvSpPr/>
            <p:nvPr/>
          </p:nvSpPr>
          <p:spPr>
            <a:xfrm>
              <a:off x="3599540" y="5082606"/>
              <a:ext cx="57129" cy="0"/>
            </a:xfrm>
            <a:custGeom>
              <a:avLst/>
              <a:gdLst/>
              <a:ahLst/>
              <a:cxnLst/>
              <a:rect l="l" t="t" r="r" b="b"/>
              <a:pathLst>
                <a:path w="86535">
                  <a:moveTo>
                    <a:pt x="0" y="0"/>
                  </a:moveTo>
                  <a:lnTo>
                    <a:pt x="86535" y="0"/>
                  </a:lnTo>
                </a:path>
              </a:pathLst>
            </a:custGeom>
            <a:ln w="40287">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7" name="object 194"/>
            <p:cNvSpPr/>
            <p:nvPr/>
          </p:nvSpPr>
          <p:spPr>
            <a:xfrm>
              <a:off x="3661497" y="5053045"/>
              <a:ext cx="234662" cy="59169"/>
            </a:xfrm>
            <a:custGeom>
              <a:avLst/>
              <a:gdLst/>
              <a:ahLst/>
              <a:cxnLst/>
              <a:rect l="l" t="t" r="r" b="b"/>
              <a:pathLst>
                <a:path w="355451" h="89625">
                  <a:moveTo>
                    <a:pt x="312163" y="0"/>
                  </a:moveTo>
                  <a:lnTo>
                    <a:pt x="307940" y="0"/>
                  </a:lnTo>
                  <a:lnTo>
                    <a:pt x="306884" y="2111"/>
                  </a:lnTo>
                  <a:lnTo>
                    <a:pt x="306884" y="25221"/>
                  </a:lnTo>
                  <a:lnTo>
                    <a:pt x="0" y="25221"/>
                  </a:lnTo>
                  <a:lnTo>
                    <a:pt x="0" y="63230"/>
                  </a:lnTo>
                  <a:lnTo>
                    <a:pt x="306884" y="63230"/>
                  </a:lnTo>
                  <a:lnTo>
                    <a:pt x="306884" y="86457"/>
                  </a:lnTo>
                  <a:lnTo>
                    <a:pt x="310051" y="89625"/>
                  </a:lnTo>
                  <a:lnTo>
                    <a:pt x="312163" y="88569"/>
                  </a:lnTo>
                  <a:lnTo>
                    <a:pt x="355451" y="45281"/>
                  </a:lnTo>
                  <a:lnTo>
                    <a:pt x="355451" y="43170"/>
                  </a:lnTo>
                  <a:lnTo>
                    <a:pt x="31216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8" name="object 195"/>
            <p:cNvSpPr/>
            <p:nvPr/>
          </p:nvSpPr>
          <p:spPr>
            <a:xfrm>
              <a:off x="3839081" y="5184913"/>
              <a:ext cx="57067" cy="0"/>
            </a:xfrm>
            <a:custGeom>
              <a:avLst/>
              <a:gdLst/>
              <a:ahLst/>
              <a:cxnLst/>
              <a:rect l="l" t="t" r="r" b="b"/>
              <a:pathLst>
                <a:path w="86442">
                  <a:moveTo>
                    <a:pt x="0" y="0"/>
                  </a:moveTo>
                  <a:lnTo>
                    <a:pt x="86442" y="0"/>
                  </a:lnTo>
                </a:path>
              </a:pathLst>
            </a:custGeom>
            <a:ln w="40287">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19" name="object 196"/>
            <p:cNvSpPr/>
            <p:nvPr/>
          </p:nvSpPr>
          <p:spPr>
            <a:xfrm>
              <a:off x="3599540" y="5155351"/>
              <a:ext cx="234662" cy="59169"/>
            </a:xfrm>
            <a:custGeom>
              <a:avLst/>
              <a:gdLst/>
              <a:ahLst/>
              <a:cxnLst/>
              <a:rect l="l" t="t" r="r" b="b"/>
              <a:pathLst>
                <a:path w="355451" h="89625">
                  <a:moveTo>
                    <a:pt x="45399" y="0"/>
                  </a:moveTo>
                  <a:lnTo>
                    <a:pt x="43287" y="1055"/>
                  </a:lnTo>
                  <a:lnTo>
                    <a:pt x="1055" y="43287"/>
                  </a:lnTo>
                  <a:lnTo>
                    <a:pt x="0" y="43287"/>
                  </a:lnTo>
                  <a:lnTo>
                    <a:pt x="0" y="45399"/>
                  </a:lnTo>
                  <a:lnTo>
                    <a:pt x="1055" y="47510"/>
                  </a:lnTo>
                  <a:lnTo>
                    <a:pt x="43287" y="89625"/>
                  </a:lnTo>
                  <a:lnTo>
                    <a:pt x="47510" y="89625"/>
                  </a:lnTo>
                  <a:lnTo>
                    <a:pt x="48566" y="87513"/>
                  </a:lnTo>
                  <a:lnTo>
                    <a:pt x="48566" y="64286"/>
                  </a:lnTo>
                  <a:lnTo>
                    <a:pt x="355451" y="64286"/>
                  </a:lnTo>
                  <a:lnTo>
                    <a:pt x="355451" y="26394"/>
                  </a:lnTo>
                  <a:lnTo>
                    <a:pt x="48566" y="26394"/>
                  </a:lnTo>
                  <a:lnTo>
                    <a:pt x="48566" y="3167"/>
                  </a:lnTo>
                  <a:lnTo>
                    <a:pt x="45399"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0" name="object 197"/>
            <p:cNvSpPr/>
            <p:nvPr/>
          </p:nvSpPr>
          <p:spPr>
            <a:xfrm>
              <a:off x="3673347" y="5208970"/>
              <a:ext cx="25758" cy="22278"/>
            </a:xfrm>
            <a:custGeom>
              <a:avLst/>
              <a:gdLst/>
              <a:ahLst/>
              <a:cxnLst/>
              <a:rect l="l" t="t" r="r" b="b"/>
              <a:pathLst>
                <a:path w="39017" h="33745">
                  <a:moveTo>
                    <a:pt x="0" y="16872"/>
                  </a:moveTo>
                  <a:lnTo>
                    <a:pt x="39017" y="16872"/>
                  </a:lnTo>
                </a:path>
              </a:pathLst>
            </a:custGeom>
            <a:ln w="35015">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1" name="object 198"/>
            <p:cNvSpPr/>
            <p:nvPr/>
          </p:nvSpPr>
          <p:spPr>
            <a:xfrm>
              <a:off x="3673347" y="5236843"/>
              <a:ext cx="25758" cy="16013"/>
            </a:xfrm>
            <a:custGeom>
              <a:avLst/>
              <a:gdLst/>
              <a:ahLst/>
              <a:cxnLst/>
              <a:rect l="l" t="t" r="r" b="b"/>
              <a:pathLst>
                <a:path w="39017" h="24255">
                  <a:moveTo>
                    <a:pt x="0" y="12127"/>
                  </a:moveTo>
                  <a:lnTo>
                    <a:pt x="39017" y="12127"/>
                  </a:lnTo>
                </a:path>
              </a:pathLst>
            </a:custGeom>
            <a:ln w="25525">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2" name="object 199"/>
            <p:cNvSpPr/>
            <p:nvPr/>
          </p:nvSpPr>
          <p:spPr>
            <a:xfrm>
              <a:off x="3673347" y="5258364"/>
              <a:ext cx="25758" cy="8354"/>
            </a:xfrm>
            <a:custGeom>
              <a:avLst/>
              <a:gdLst/>
              <a:ahLst/>
              <a:cxnLst/>
              <a:rect l="l" t="t" r="r" b="b"/>
              <a:pathLst>
                <a:path w="39017" h="12654">
                  <a:moveTo>
                    <a:pt x="0" y="6327"/>
                  </a:moveTo>
                  <a:lnTo>
                    <a:pt x="39017" y="6327"/>
                  </a:lnTo>
                </a:path>
              </a:pathLst>
            </a:custGeom>
            <a:ln w="13924">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3" name="object 200"/>
            <p:cNvSpPr/>
            <p:nvPr/>
          </p:nvSpPr>
          <p:spPr>
            <a:xfrm>
              <a:off x="3656618" y="5000768"/>
              <a:ext cx="41820" cy="203296"/>
            </a:xfrm>
            <a:custGeom>
              <a:avLst/>
              <a:gdLst/>
              <a:ahLst/>
              <a:cxnLst/>
              <a:rect l="l" t="t" r="r" b="b"/>
              <a:pathLst>
                <a:path w="63347" h="307940">
                  <a:moveTo>
                    <a:pt x="63347" y="48566"/>
                  </a:moveTo>
                  <a:lnTo>
                    <a:pt x="25339" y="48566"/>
                  </a:lnTo>
                  <a:lnTo>
                    <a:pt x="25339" y="307940"/>
                  </a:lnTo>
                  <a:lnTo>
                    <a:pt x="63347" y="307940"/>
                  </a:lnTo>
                  <a:lnTo>
                    <a:pt x="63347" y="48566"/>
                  </a:lnTo>
                  <a:close/>
                </a:path>
                <a:path w="63347" h="307940">
                  <a:moveTo>
                    <a:pt x="46454" y="0"/>
                  </a:moveTo>
                  <a:lnTo>
                    <a:pt x="43287" y="0"/>
                  </a:lnTo>
                  <a:lnTo>
                    <a:pt x="0" y="43287"/>
                  </a:lnTo>
                  <a:lnTo>
                    <a:pt x="0" y="47510"/>
                  </a:lnTo>
                  <a:lnTo>
                    <a:pt x="2111" y="48566"/>
                  </a:lnTo>
                  <a:lnTo>
                    <a:pt x="86457" y="48566"/>
                  </a:lnTo>
                  <a:lnTo>
                    <a:pt x="89625" y="45399"/>
                  </a:lnTo>
                  <a:lnTo>
                    <a:pt x="88569" y="43287"/>
                  </a:lnTo>
                  <a:lnTo>
                    <a:pt x="46454" y="1055"/>
                  </a:lnTo>
                  <a:lnTo>
                    <a:pt x="4645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4" name="object 201"/>
            <p:cNvSpPr/>
            <p:nvPr/>
          </p:nvSpPr>
          <p:spPr>
            <a:xfrm>
              <a:off x="3787503" y="5035646"/>
              <a:ext cx="25758" cy="22278"/>
            </a:xfrm>
            <a:custGeom>
              <a:avLst/>
              <a:gdLst/>
              <a:ahLst/>
              <a:cxnLst/>
              <a:rect l="l" t="t" r="r" b="b"/>
              <a:pathLst>
                <a:path w="39017" h="33745">
                  <a:moveTo>
                    <a:pt x="0" y="16872"/>
                  </a:moveTo>
                  <a:lnTo>
                    <a:pt x="39017" y="16872"/>
                  </a:lnTo>
                </a:path>
              </a:pathLst>
            </a:custGeom>
            <a:ln w="35015">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5" name="object 202"/>
            <p:cNvSpPr/>
            <p:nvPr/>
          </p:nvSpPr>
          <p:spPr>
            <a:xfrm>
              <a:off x="3787503" y="5014030"/>
              <a:ext cx="25758" cy="16013"/>
            </a:xfrm>
            <a:custGeom>
              <a:avLst/>
              <a:gdLst/>
              <a:ahLst/>
              <a:cxnLst/>
              <a:rect l="l" t="t" r="r" b="b"/>
              <a:pathLst>
                <a:path w="39017" h="24255">
                  <a:moveTo>
                    <a:pt x="0" y="12127"/>
                  </a:moveTo>
                  <a:lnTo>
                    <a:pt x="39017" y="12127"/>
                  </a:lnTo>
                </a:path>
              </a:pathLst>
            </a:custGeom>
            <a:ln w="25525">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6" name="object 203"/>
            <p:cNvSpPr/>
            <p:nvPr/>
          </p:nvSpPr>
          <p:spPr>
            <a:xfrm>
              <a:off x="3787503" y="5000779"/>
              <a:ext cx="25758" cy="8354"/>
            </a:xfrm>
            <a:custGeom>
              <a:avLst/>
              <a:gdLst/>
              <a:ahLst/>
              <a:cxnLst/>
              <a:rect l="l" t="t" r="r" b="b"/>
              <a:pathLst>
                <a:path w="39017" h="12654">
                  <a:moveTo>
                    <a:pt x="0" y="6327"/>
                  </a:moveTo>
                  <a:lnTo>
                    <a:pt x="39017" y="6327"/>
                  </a:lnTo>
                </a:path>
              </a:pathLst>
            </a:custGeom>
            <a:ln w="13924">
              <a:solidFill>
                <a:srgbClr val="FFFFFF"/>
              </a:solidFill>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7" name="object 204"/>
            <p:cNvSpPr/>
            <p:nvPr/>
          </p:nvSpPr>
          <p:spPr>
            <a:xfrm>
              <a:off x="3770852" y="5062725"/>
              <a:ext cx="59169" cy="203994"/>
            </a:xfrm>
            <a:custGeom>
              <a:avLst/>
              <a:gdLst/>
              <a:ahLst/>
              <a:cxnLst/>
              <a:rect l="l" t="t" r="r" b="b"/>
              <a:pathLst>
                <a:path w="89625" h="308996">
                  <a:moveTo>
                    <a:pt x="87513" y="259490"/>
                  </a:moveTo>
                  <a:lnTo>
                    <a:pt x="3167" y="259490"/>
                  </a:lnTo>
                  <a:lnTo>
                    <a:pt x="0" y="262658"/>
                  </a:lnTo>
                  <a:lnTo>
                    <a:pt x="1055" y="264769"/>
                  </a:lnTo>
                  <a:lnTo>
                    <a:pt x="43170" y="306884"/>
                  </a:lnTo>
                  <a:lnTo>
                    <a:pt x="43170" y="308996"/>
                  </a:lnTo>
                  <a:lnTo>
                    <a:pt x="45281" y="308996"/>
                  </a:lnTo>
                  <a:lnTo>
                    <a:pt x="89625" y="264769"/>
                  </a:lnTo>
                  <a:lnTo>
                    <a:pt x="89625" y="260546"/>
                  </a:lnTo>
                  <a:lnTo>
                    <a:pt x="87513" y="259490"/>
                  </a:lnTo>
                  <a:close/>
                </a:path>
                <a:path w="89625" h="308996">
                  <a:moveTo>
                    <a:pt x="64286" y="0"/>
                  </a:moveTo>
                  <a:lnTo>
                    <a:pt x="26277" y="0"/>
                  </a:lnTo>
                  <a:lnTo>
                    <a:pt x="26277" y="259490"/>
                  </a:lnTo>
                  <a:lnTo>
                    <a:pt x="64286" y="259490"/>
                  </a:lnTo>
                  <a:lnTo>
                    <a:pt x="64286"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8" name="object 205"/>
            <p:cNvSpPr/>
            <p:nvPr/>
          </p:nvSpPr>
          <p:spPr>
            <a:xfrm>
              <a:off x="3579971" y="4651145"/>
              <a:ext cx="129218" cy="128694"/>
            </a:xfrm>
            <a:custGeom>
              <a:avLst/>
              <a:gdLst/>
              <a:ahLst/>
              <a:cxnLst/>
              <a:rect l="l" t="t" r="r" b="b"/>
              <a:pathLst>
                <a:path w="195730" h="194937">
                  <a:moveTo>
                    <a:pt x="111098" y="0"/>
                  </a:moveTo>
                  <a:lnTo>
                    <a:pt x="64248" y="7479"/>
                  </a:lnTo>
                  <a:lnTo>
                    <a:pt x="28681" y="29042"/>
                  </a:lnTo>
                  <a:lnTo>
                    <a:pt x="6431" y="61244"/>
                  </a:lnTo>
                  <a:lnTo>
                    <a:pt x="0" y="86922"/>
                  </a:lnTo>
                  <a:lnTo>
                    <a:pt x="843" y="103201"/>
                  </a:lnTo>
                  <a:lnTo>
                    <a:pt x="14080" y="145566"/>
                  </a:lnTo>
                  <a:lnTo>
                    <a:pt x="40545" y="176303"/>
                  </a:lnTo>
                  <a:lnTo>
                    <a:pt x="76601" y="192947"/>
                  </a:lnTo>
                  <a:lnTo>
                    <a:pt x="90123" y="194937"/>
                  </a:lnTo>
                  <a:lnTo>
                    <a:pt x="105963" y="194008"/>
                  </a:lnTo>
                  <a:lnTo>
                    <a:pt x="147490" y="180293"/>
                  </a:lnTo>
                  <a:lnTo>
                    <a:pt x="177765" y="153093"/>
                  </a:lnTo>
                  <a:lnTo>
                    <a:pt x="193876" y="116143"/>
                  </a:lnTo>
                  <a:lnTo>
                    <a:pt x="195730" y="97144"/>
                  </a:lnTo>
                  <a:lnTo>
                    <a:pt x="194651" y="82549"/>
                  </a:lnTo>
                  <a:lnTo>
                    <a:pt x="179703" y="43422"/>
                  </a:lnTo>
                  <a:lnTo>
                    <a:pt x="150454" y="14516"/>
                  </a:lnTo>
                  <a:lnTo>
                    <a:pt x="111098"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29" name="object 206"/>
            <p:cNvSpPr/>
            <p:nvPr/>
          </p:nvSpPr>
          <p:spPr>
            <a:xfrm>
              <a:off x="3935114" y="4594176"/>
              <a:ext cx="1443827" cy="532287"/>
            </a:xfrm>
            <a:custGeom>
              <a:avLst/>
              <a:gdLst/>
              <a:ahLst/>
              <a:cxnLst/>
              <a:rect l="l" t="t" r="r" b="b"/>
              <a:pathLst>
                <a:path w="2187021" h="806275">
                  <a:moveTo>
                    <a:pt x="0" y="806275"/>
                  </a:moveTo>
                  <a:lnTo>
                    <a:pt x="2187021" y="0"/>
                  </a:lnTo>
                </a:path>
              </a:pathLst>
            </a:custGeom>
            <a:ln w="12700">
              <a:solidFill>
                <a:srgbClr val="FFC000"/>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0" name="object 207"/>
            <p:cNvSpPr/>
            <p:nvPr/>
          </p:nvSpPr>
          <p:spPr>
            <a:xfrm>
              <a:off x="5363143" y="4570942"/>
              <a:ext cx="60563" cy="51113"/>
            </a:xfrm>
            <a:custGeom>
              <a:avLst/>
              <a:gdLst/>
              <a:ahLst/>
              <a:cxnLst/>
              <a:rect l="l" t="t" r="r" b="b"/>
              <a:pathLst>
                <a:path w="91736" h="77424">
                  <a:moveTo>
                    <a:pt x="0" y="0"/>
                  </a:moveTo>
                  <a:lnTo>
                    <a:pt x="28623" y="77424"/>
                  </a:lnTo>
                  <a:lnTo>
                    <a:pt x="91736" y="10088"/>
                  </a:lnTo>
                  <a:lnTo>
                    <a:pt x="0" y="0"/>
                  </a:lnTo>
                  <a:close/>
                </a:path>
              </a:pathLst>
            </a:custGeom>
            <a:solidFill>
              <a:srgbClr val="FFC00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1" name="object 211"/>
            <p:cNvSpPr/>
            <p:nvPr/>
          </p:nvSpPr>
          <p:spPr>
            <a:xfrm>
              <a:off x="4219747" y="4936627"/>
              <a:ext cx="129801" cy="129267"/>
            </a:xfrm>
            <a:custGeom>
              <a:avLst/>
              <a:gdLst/>
              <a:ahLst/>
              <a:cxnLst/>
              <a:rect l="l" t="t" r="r" b="b"/>
              <a:pathLst>
                <a:path w="196615" h="195806">
                  <a:moveTo>
                    <a:pt x="112343" y="0"/>
                  </a:moveTo>
                  <a:lnTo>
                    <a:pt x="65138" y="7303"/>
                  </a:lnTo>
                  <a:lnTo>
                    <a:pt x="29320" y="28553"/>
                  </a:lnTo>
                  <a:lnTo>
                    <a:pt x="6756" y="60384"/>
                  </a:lnTo>
                  <a:lnTo>
                    <a:pt x="0" y="85823"/>
                  </a:lnTo>
                  <a:lnTo>
                    <a:pt x="781" y="102311"/>
                  </a:lnTo>
                  <a:lnTo>
                    <a:pt x="13624" y="145152"/>
                  </a:lnTo>
                  <a:lnTo>
                    <a:pt x="39512" y="176314"/>
                  </a:lnTo>
                  <a:lnTo>
                    <a:pt x="74967" y="193546"/>
                  </a:lnTo>
                  <a:lnTo>
                    <a:pt x="88310" y="195806"/>
                  </a:lnTo>
                  <a:lnTo>
                    <a:pt x="104478" y="194947"/>
                  </a:lnTo>
                  <a:lnTo>
                    <a:pt x="146685" y="181668"/>
                  </a:lnTo>
                  <a:lnTo>
                    <a:pt x="177463" y="155153"/>
                  </a:lnTo>
                  <a:lnTo>
                    <a:pt x="194257" y="119016"/>
                  </a:lnTo>
                  <a:lnTo>
                    <a:pt x="196615" y="97616"/>
                  </a:lnTo>
                  <a:lnTo>
                    <a:pt x="195541" y="83005"/>
                  </a:lnTo>
                  <a:lnTo>
                    <a:pt x="180668" y="43810"/>
                  </a:lnTo>
                  <a:lnTo>
                    <a:pt x="151550" y="14770"/>
                  </a:lnTo>
                  <a:lnTo>
                    <a:pt x="112343" y="0"/>
                  </a:lnTo>
                  <a:close/>
                </a:path>
              </a:pathLst>
            </a:custGeom>
            <a:solidFill>
              <a:srgbClr val="FFC00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2" name="object 212"/>
            <p:cNvSpPr/>
            <p:nvPr/>
          </p:nvSpPr>
          <p:spPr>
            <a:xfrm>
              <a:off x="4812656" y="4491018"/>
              <a:ext cx="555133" cy="0"/>
            </a:xfrm>
            <a:custGeom>
              <a:avLst/>
              <a:gdLst/>
              <a:ahLst/>
              <a:cxnLst/>
              <a:rect l="l" t="t" r="r" b="b"/>
              <a:pathLst>
                <a:path w="840882">
                  <a:moveTo>
                    <a:pt x="0" y="0"/>
                  </a:moveTo>
                  <a:lnTo>
                    <a:pt x="840882" y="0"/>
                  </a:lnTo>
                </a:path>
              </a:pathLst>
            </a:custGeom>
            <a:ln w="12700">
              <a:solidFill>
                <a:srgbClr val="0170D0"/>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3" name="object 213"/>
            <p:cNvSpPr/>
            <p:nvPr/>
          </p:nvSpPr>
          <p:spPr>
            <a:xfrm>
              <a:off x="3922723" y="4491018"/>
              <a:ext cx="602840" cy="0"/>
            </a:xfrm>
            <a:custGeom>
              <a:avLst/>
              <a:gdLst/>
              <a:ahLst/>
              <a:cxnLst/>
              <a:rect l="l" t="t" r="r" b="b"/>
              <a:pathLst>
                <a:path w="913145">
                  <a:moveTo>
                    <a:pt x="0" y="0"/>
                  </a:moveTo>
                  <a:lnTo>
                    <a:pt x="913145" y="0"/>
                  </a:lnTo>
                </a:path>
              </a:pathLst>
            </a:custGeom>
            <a:ln w="12700">
              <a:solidFill>
                <a:srgbClr val="0170D0"/>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4" name="object 214"/>
            <p:cNvSpPr/>
            <p:nvPr/>
          </p:nvSpPr>
          <p:spPr>
            <a:xfrm>
              <a:off x="5360974" y="4463758"/>
              <a:ext cx="54522" cy="54522"/>
            </a:xfrm>
            <a:custGeom>
              <a:avLst/>
              <a:gdLst/>
              <a:ahLst/>
              <a:cxnLst/>
              <a:rect l="l" t="t" r="r" b="b"/>
              <a:pathLst>
                <a:path w="82586" h="82586">
                  <a:moveTo>
                    <a:pt x="0" y="0"/>
                  </a:moveTo>
                  <a:lnTo>
                    <a:pt x="0" y="82586"/>
                  </a:lnTo>
                  <a:lnTo>
                    <a:pt x="82586" y="41293"/>
                  </a:lnTo>
                  <a:lnTo>
                    <a:pt x="0" y="0"/>
                  </a:lnTo>
                  <a:close/>
                </a:path>
              </a:pathLst>
            </a:custGeom>
            <a:solidFill>
              <a:srgbClr val="0170D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5" name="object 215"/>
            <p:cNvSpPr/>
            <p:nvPr/>
          </p:nvSpPr>
          <p:spPr>
            <a:xfrm>
              <a:off x="4065328" y="4426110"/>
              <a:ext cx="129801" cy="129267"/>
            </a:xfrm>
            <a:custGeom>
              <a:avLst/>
              <a:gdLst/>
              <a:ahLst/>
              <a:cxnLst/>
              <a:rect l="l" t="t" r="r" b="b"/>
              <a:pathLst>
                <a:path w="196615" h="195806">
                  <a:moveTo>
                    <a:pt x="112343" y="0"/>
                  </a:moveTo>
                  <a:lnTo>
                    <a:pt x="65138" y="7303"/>
                  </a:lnTo>
                  <a:lnTo>
                    <a:pt x="29320" y="28553"/>
                  </a:lnTo>
                  <a:lnTo>
                    <a:pt x="6756" y="60384"/>
                  </a:lnTo>
                  <a:lnTo>
                    <a:pt x="0" y="85823"/>
                  </a:lnTo>
                  <a:lnTo>
                    <a:pt x="781" y="102311"/>
                  </a:lnTo>
                  <a:lnTo>
                    <a:pt x="13624" y="145152"/>
                  </a:lnTo>
                  <a:lnTo>
                    <a:pt x="39512" y="176314"/>
                  </a:lnTo>
                  <a:lnTo>
                    <a:pt x="74967" y="193546"/>
                  </a:lnTo>
                  <a:lnTo>
                    <a:pt x="88310" y="195806"/>
                  </a:lnTo>
                  <a:lnTo>
                    <a:pt x="104478" y="194947"/>
                  </a:lnTo>
                  <a:lnTo>
                    <a:pt x="146685" y="181668"/>
                  </a:lnTo>
                  <a:lnTo>
                    <a:pt x="177463" y="155153"/>
                  </a:lnTo>
                  <a:lnTo>
                    <a:pt x="194257" y="119016"/>
                  </a:lnTo>
                  <a:lnTo>
                    <a:pt x="196615" y="97616"/>
                  </a:lnTo>
                  <a:lnTo>
                    <a:pt x="195541" y="83005"/>
                  </a:lnTo>
                  <a:lnTo>
                    <a:pt x="180668" y="43810"/>
                  </a:lnTo>
                  <a:lnTo>
                    <a:pt x="151550" y="14770"/>
                  </a:lnTo>
                  <a:lnTo>
                    <a:pt x="112343" y="0"/>
                  </a:lnTo>
                  <a:close/>
                </a:path>
              </a:pathLst>
            </a:custGeom>
            <a:solidFill>
              <a:srgbClr val="0170D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6" name="object 220"/>
            <p:cNvSpPr/>
            <p:nvPr/>
          </p:nvSpPr>
          <p:spPr>
            <a:xfrm>
              <a:off x="3804695" y="4594409"/>
              <a:ext cx="0" cy="328371"/>
            </a:xfrm>
            <a:custGeom>
              <a:avLst/>
              <a:gdLst/>
              <a:ahLst/>
              <a:cxnLst/>
              <a:rect l="l" t="t" r="r" b="b"/>
              <a:pathLst>
                <a:path h="497396">
                  <a:moveTo>
                    <a:pt x="0" y="0"/>
                  </a:moveTo>
                  <a:lnTo>
                    <a:pt x="0" y="497396"/>
                  </a:lnTo>
                </a:path>
              </a:pathLst>
            </a:custGeom>
            <a:ln w="12700">
              <a:solidFill>
                <a:srgbClr val="FFC000"/>
              </a:solidFill>
              <a:prstDash val="dash"/>
            </a:ln>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7" name="object 221"/>
            <p:cNvSpPr/>
            <p:nvPr/>
          </p:nvSpPr>
          <p:spPr>
            <a:xfrm>
              <a:off x="3777434" y="4915965"/>
              <a:ext cx="54522" cy="54522"/>
            </a:xfrm>
            <a:custGeom>
              <a:avLst/>
              <a:gdLst/>
              <a:ahLst/>
              <a:cxnLst/>
              <a:rect l="l" t="t" r="r" b="b"/>
              <a:pathLst>
                <a:path w="82586" h="82586">
                  <a:moveTo>
                    <a:pt x="82586" y="0"/>
                  </a:moveTo>
                  <a:lnTo>
                    <a:pt x="0" y="0"/>
                  </a:lnTo>
                  <a:lnTo>
                    <a:pt x="41293" y="82586"/>
                  </a:lnTo>
                  <a:lnTo>
                    <a:pt x="82586" y="0"/>
                  </a:lnTo>
                  <a:close/>
                </a:path>
              </a:pathLst>
            </a:custGeom>
            <a:solidFill>
              <a:srgbClr val="FFC00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8" name="object 222"/>
            <p:cNvSpPr/>
            <p:nvPr/>
          </p:nvSpPr>
          <p:spPr>
            <a:xfrm>
              <a:off x="3740026" y="4637213"/>
              <a:ext cx="129801" cy="129267"/>
            </a:xfrm>
            <a:custGeom>
              <a:avLst/>
              <a:gdLst/>
              <a:ahLst/>
              <a:cxnLst/>
              <a:rect l="l" t="t" r="r" b="b"/>
              <a:pathLst>
                <a:path w="196615" h="195806">
                  <a:moveTo>
                    <a:pt x="112343" y="0"/>
                  </a:moveTo>
                  <a:lnTo>
                    <a:pt x="65138" y="7303"/>
                  </a:lnTo>
                  <a:lnTo>
                    <a:pt x="29320" y="28553"/>
                  </a:lnTo>
                  <a:lnTo>
                    <a:pt x="6756" y="60384"/>
                  </a:lnTo>
                  <a:lnTo>
                    <a:pt x="0" y="85823"/>
                  </a:lnTo>
                  <a:lnTo>
                    <a:pt x="781" y="102311"/>
                  </a:lnTo>
                  <a:lnTo>
                    <a:pt x="13624" y="145152"/>
                  </a:lnTo>
                  <a:lnTo>
                    <a:pt x="39512" y="176314"/>
                  </a:lnTo>
                  <a:lnTo>
                    <a:pt x="74967" y="193546"/>
                  </a:lnTo>
                  <a:lnTo>
                    <a:pt x="88310" y="195806"/>
                  </a:lnTo>
                  <a:lnTo>
                    <a:pt x="104478" y="194947"/>
                  </a:lnTo>
                  <a:lnTo>
                    <a:pt x="146685" y="181668"/>
                  </a:lnTo>
                  <a:lnTo>
                    <a:pt x="177463" y="155153"/>
                  </a:lnTo>
                  <a:lnTo>
                    <a:pt x="194257" y="119016"/>
                  </a:lnTo>
                  <a:lnTo>
                    <a:pt x="196615" y="97616"/>
                  </a:lnTo>
                  <a:lnTo>
                    <a:pt x="195541" y="83005"/>
                  </a:lnTo>
                  <a:lnTo>
                    <a:pt x="180668" y="43810"/>
                  </a:lnTo>
                  <a:lnTo>
                    <a:pt x="151550" y="14770"/>
                  </a:lnTo>
                  <a:lnTo>
                    <a:pt x="112343" y="0"/>
                  </a:lnTo>
                  <a:close/>
                </a:path>
              </a:pathLst>
            </a:custGeom>
            <a:solidFill>
              <a:srgbClr val="FFC000"/>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39" name="object 223"/>
            <p:cNvSpPr txBox="1"/>
            <p:nvPr/>
          </p:nvSpPr>
          <p:spPr>
            <a:xfrm>
              <a:off x="3894628" y="4620234"/>
              <a:ext cx="1102272" cy="171908"/>
            </a:xfrm>
            <a:prstGeom prst="rect">
              <a:avLst/>
            </a:prstGeom>
          </p:spPr>
          <p:txBody>
            <a:bodyPr vert="horz" wrap="square" lIns="0" tIns="0" rIns="0" bIns="0" rtlCol="0">
              <a:noAutofit/>
            </a:bodyPr>
            <a:lstStyle/>
            <a:p>
              <a:pPr marL="12700">
                <a:lnSpc>
                  <a:spcPct val="100000"/>
                </a:lnSpc>
                <a:tabLst>
                  <a:tab pos="247015" algn="l"/>
                </a:tabLst>
              </a:pPr>
              <a:r>
                <a:rPr lang="en-US" altLang="zh-CN" sz="700" dirty="0">
                  <a:latin typeface="Huawei Sans" panose="020C0503030203020204" pitchFamily="34" charset="0"/>
                  <a:cs typeface="Huawei Sans" panose="020C0503030203020204" pitchFamily="34" charset="0"/>
                </a:rPr>
                <a:t>Returns a redirection </a:t>
              </a:r>
              <a:r>
                <a:rPr lang="en-US" altLang="zh-CN" sz="700" dirty="0" smtClean="0">
                  <a:latin typeface="Huawei Sans" panose="020C0503030203020204" pitchFamily="34" charset="0"/>
                  <a:cs typeface="Huawei Sans" panose="020C0503030203020204" pitchFamily="34" charset="0"/>
                </a:rPr>
                <a:t>indication.</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0" name="object 224"/>
            <p:cNvSpPr txBox="1"/>
            <p:nvPr/>
          </p:nvSpPr>
          <p:spPr>
            <a:xfrm>
              <a:off x="4237620" y="4954477"/>
              <a:ext cx="127432" cy="92333"/>
            </a:xfrm>
            <a:prstGeom prst="rect">
              <a:avLst/>
            </a:prstGeom>
          </p:spPr>
          <p:txBody>
            <a:bodyPr vert="horz" wrap="square" lIns="0" tIns="0" rIns="0" bIns="0" rtlCol="0">
              <a:noAutofit/>
            </a:bodyPr>
            <a:lstStyle/>
            <a:p>
              <a:pPr marL="12700">
                <a:lnSpc>
                  <a:spcPct val="100000"/>
                </a:lnSpc>
              </a:pPr>
              <a:r>
                <a:rPr sz="600" spc="5" dirty="0">
                  <a:solidFill>
                    <a:srgbClr val="FFFFFF"/>
                  </a:solidFill>
                  <a:latin typeface="Huawei Sans" panose="020C0503030203020204" pitchFamily="34" charset="0"/>
                  <a:ea typeface="方正兰亭黑简体" panose="02000000000000000000" pitchFamily="2" charset="-122"/>
                  <a:cs typeface="Huawei Sans"/>
                </a:rPr>
                <a:t>05</a:t>
              </a:r>
              <a:endParaRPr sz="600" dirty="0">
                <a:latin typeface="Huawei Sans" panose="020C0503030203020204" pitchFamily="34" charset="0"/>
                <a:ea typeface="方正兰亭黑简体" panose="02000000000000000000" pitchFamily="2" charset="-122"/>
                <a:cs typeface="Huawei Sans"/>
              </a:endParaRPr>
            </a:p>
          </p:txBody>
        </p:sp>
        <p:sp>
          <p:nvSpPr>
            <p:cNvPr id="541" name="object 225"/>
            <p:cNvSpPr txBox="1"/>
            <p:nvPr/>
          </p:nvSpPr>
          <p:spPr>
            <a:xfrm>
              <a:off x="4213769" y="4410509"/>
              <a:ext cx="1045984" cy="178608"/>
            </a:xfrm>
            <a:prstGeom prst="rect">
              <a:avLst/>
            </a:prstGeom>
            <a:solidFill>
              <a:schemeClr val="bg1"/>
            </a:solidFill>
          </p:spPr>
          <p:txBody>
            <a:bodyPr vert="horz" wrap="square" lIns="0" tIns="0" rIns="0" bIns="0" rtlCol="0">
              <a:noAutofit/>
            </a:bodyPr>
            <a:lstStyle/>
            <a:p>
              <a:pPr marL="12700">
                <a:lnSpc>
                  <a:spcPct val="100000"/>
                </a:lnSpc>
              </a:pPr>
              <a:r>
                <a:rPr lang="en-US" altLang="zh-CN" sz="700" dirty="0">
                  <a:latin typeface="Huawei Sans" panose="020C0503030203020204" pitchFamily="34" charset="0"/>
                  <a:cs typeface="Huawei Sans" panose="020C0503030203020204" pitchFamily="34" charset="0"/>
                </a:rPr>
                <a:t>Sends the AAR message to the target PCF.</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2" name="object 226"/>
            <p:cNvSpPr txBox="1"/>
            <p:nvPr/>
          </p:nvSpPr>
          <p:spPr>
            <a:xfrm>
              <a:off x="4083967" y="4442479"/>
              <a:ext cx="110613" cy="94760"/>
            </a:xfrm>
            <a:prstGeom prst="rect">
              <a:avLst/>
            </a:prstGeom>
          </p:spPr>
          <p:txBody>
            <a:bodyPr vert="horz" wrap="square" lIns="0" tIns="0" rIns="0" bIns="0" rtlCol="0">
              <a:noAutofit/>
            </a:bodyPr>
            <a:lstStyle/>
            <a:p>
              <a:pPr marL="12700">
                <a:lnSpc>
                  <a:spcPct val="100000"/>
                </a:lnSpc>
              </a:pPr>
              <a:r>
                <a:rPr sz="600" spc="5" dirty="0">
                  <a:solidFill>
                    <a:srgbClr val="FFFFFF"/>
                  </a:solidFill>
                  <a:latin typeface="Huawei Sans" panose="020C0503030203020204" pitchFamily="34" charset="0"/>
                  <a:ea typeface="方正兰亭黑简体" panose="02000000000000000000" pitchFamily="2" charset="-122"/>
                  <a:cs typeface="Huawei Sans"/>
                </a:rPr>
                <a:t>04</a:t>
              </a:r>
              <a:endParaRPr sz="600" dirty="0">
                <a:latin typeface="Huawei Sans" panose="020C0503030203020204" pitchFamily="34" charset="0"/>
                <a:ea typeface="方正兰亭黑简体" panose="02000000000000000000" pitchFamily="2" charset="-122"/>
                <a:cs typeface="Huawei Sans"/>
              </a:endParaRPr>
            </a:p>
          </p:txBody>
        </p:sp>
        <p:grpSp>
          <p:nvGrpSpPr>
            <p:cNvPr id="544" name="组合 543"/>
            <p:cNvGrpSpPr/>
            <p:nvPr/>
          </p:nvGrpSpPr>
          <p:grpSpPr>
            <a:xfrm>
              <a:off x="5588898" y="4864128"/>
              <a:ext cx="372979" cy="314121"/>
              <a:chOff x="5552614" y="3624180"/>
              <a:chExt cx="372979" cy="314121"/>
            </a:xfrm>
          </p:grpSpPr>
          <p:sp>
            <p:nvSpPr>
              <p:cNvPr id="549" name="object 176"/>
              <p:cNvSpPr/>
              <p:nvPr/>
            </p:nvSpPr>
            <p:spPr>
              <a:xfrm>
                <a:off x="5552614" y="3624180"/>
                <a:ext cx="372979" cy="314121"/>
              </a:xfrm>
              <a:custGeom>
                <a:avLst/>
                <a:gdLst/>
                <a:ahLst/>
                <a:cxnLst/>
                <a:rect l="l" t="t" r="r" b="b"/>
                <a:pathLst>
                  <a:path w="564967" h="475811">
                    <a:moveTo>
                      <a:pt x="505256" y="0"/>
                    </a:moveTo>
                    <a:lnTo>
                      <a:pt x="50393" y="757"/>
                    </a:lnTo>
                    <a:lnTo>
                      <a:pt x="14645" y="20965"/>
                    </a:lnTo>
                    <a:lnTo>
                      <a:pt x="0" y="59711"/>
                    </a:lnTo>
                    <a:lnTo>
                      <a:pt x="760" y="425446"/>
                    </a:lnTo>
                    <a:lnTo>
                      <a:pt x="21013" y="461205"/>
                    </a:lnTo>
                    <a:lnTo>
                      <a:pt x="59711" y="475811"/>
                    </a:lnTo>
                    <a:lnTo>
                      <a:pt x="514602" y="475053"/>
                    </a:lnTo>
                    <a:lnTo>
                      <a:pt x="550361" y="454845"/>
                    </a:lnTo>
                    <a:lnTo>
                      <a:pt x="564967" y="416100"/>
                    </a:lnTo>
                    <a:lnTo>
                      <a:pt x="564209" y="50365"/>
                    </a:lnTo>
                    <a:lnTo>
                      <a:pt x="544001" y="14606"/>
                    </a:lnTo>
                    <a:lnTo>
                      <a:pt x="505256" y="0"/>
                    </a:lnTo>
                    <a:close/>
                  </a:path>
                </a:pathLst>
              </a:custGeom>
              <a:solidFill>
                <a:srgbClr val="003593"/>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0" name="object 177"/>
              <p:cNvSpPr/>
              <p:nvPr/>
            </p:nvSpPr>
            <p:spPr>
              <a:xfrm>
                <a:off x="5733916" y="3662903"/>
                <a:ext cx="143972" cy="76129"/>
              </a:xfrm>
              <a:custGeom>
                <a:avLst/>
                <a:gdLst/>
                <a:ahLst/>
                <a:cxnLst/>
                <a:rect l="l" t="t" r="r" b="b"/>
                <a:pathLst>
                  <a:path w="218080" h="115316">
                    <a:moveTo>
                      <a:pt x="116435" y="15115"/>
                    </a:moveTo>
                    <a:lnTo>
                      <a:pt x="69506" y="25780"/>
                    </a:lnTo>
                    <a:lnTo>
                      <a:pt x="29490" y="52375"/>
                    </a:lnTo>
                    <a:lnTo>
                      <a:pt x="0" y="95373"/>
                    </a:lnTo>
                    <a:lnTo>
                      <a:pt x="1055" y="98540"/>
                    </a:lnTo>
                    <a:lnTo>
                      <a:pt x="5278" y="99596"/>
                    </a:lnTo>
                    <a:lnTo>
                      <a:pt x="37774" y="114260"/>
                    </a:lnTo>
                    <a:lnTo>
                      <a:pt x="39885" y="115316"/>
                    </a:lnTo>
                    <a:lnTo>
                      <a:pt x="41997" y="114260"/>
                    </a:lnTo>
                    <a:lnTo>
                      <a:pt x="43280" y="111397"/>
                    </a:lnTo>
                    <a:lnTo>
                      <a:pt x="49494" y="100144"/>
                    </a:lnTo>
                    <a:lnTo>
                      <a:pt x="85936" y="68157"/>
                    </a:lnTo>
                    <a:lnTo>
                      <a:pt x="120743" y="59599"/>
                    </a:lnTo>
                    <a:lnTo>
                      <a:pt x="213789" y="59599"/>
                    </a:lnTo>
                    <a:lnTo>
                      <a:pt x="199584" y="22017"/>
                    </a:lnTo>
                    <a:lnTo>
                      <a:pt x="165605" y="22017"/>
                    </a:lnTo>
                    <a:lnTo>
                      <a:pt x="153358" y="18555"/>
                    </a:lnTo>
                    <a:lnTo>
                      <a:pt x="141032" y="16268"/>
                    </a:lnTo>
                    <a:lnTo>
                      <a:pt x="128700" y="15130"/>
                    </a:lnTo>
                    <a:lnTo>
                      <a:pt x="116435" y="15115"/>
                    </a:lnTo>
                    <a:close/>
                  </a:path>
                  <a:path w="218080" h="115316">
                    <a:moveTo>
                      <a:pt x="213789" y="59599"/>
                    </a:moveTo>
                    <a:lnTo>
                      <a:pt x="120743" y="59599"/>
                    </a:lnTo>
                    <a:lnTo>
                      <a:pt x="132933" y="59997"/>
                    </a:lnTo>
                    <a:lnTo>
                      <a:pt x="145138" y="62126"/>
                    </a:lnTo>
                    <a:lnTo>
                      <a:pt x="157196" y="66045"/>
                    </a:lnTo>
                    <a:lnTo>
                      <a:pt x="145699" y="91150"/>
                    </a:lnTo>
                    <a:lnTo>
                      <a:pt x="145699" y="95373"/>
                    </a:lnTo>
                    <a:lnTo>
                      <a:pt x="148867" y="98540"/>
                    </a:lnTo>
                    <a:lnTo>
                      <a:pt x="150978" y="97485"/>
                    </a:lnTo>
                    <a:lnTo>
                      <a:pt x="214912" y="73319"/>
                    </a:lnTo>
                    <a:lnTo>
                      <a:pt x="217024" y="72263"/>
                    </a:lnTo>
                    <a:lnTo>
                      <a:pt x="218080" y="70269"/>
                    </a:lnTo>
                    <a:lnTo>
                      <a:pt x="217024" y="68157"/>
                    </a:lnTo>
                    <a:lnTo>
                      <a:pt x="213789" y="59599"/>
                    </a:lnTo>
                    <a:close/>
                  </a:path>
                  <a:path w="218080" h="115316">
                    <a:moveTo>
                      <a:pt x="186523" y="0"/>
                    </a:moveTo>
                    <a:lnTo>
                      <a:pt x="185585" y="1055"/>
                    </a:lnTo>
                    <a:lnTo>
                      <a:pt x="184529" y="3167"/>
                    </a:lnTo>
                    <a:lnTo>
                      <a:pt x="165605" y="22017"/>
                    </a:lnTo>
                    <a:lnTo>
                      <a:pt x="199584" y="22017"/>
                    </a:lnTo>
                    <a:lnTo>
                      <a:pt x="192858" y="4223"/>
                    </a:lnTo>
                    <a:lnTo>
                      <a:pt x="191802" y="2111"/>
                    </a:lnTo>
                    <a:lnTo>
                      <a:pt x="190747" y="1055"/>
                    </a:lnTo>
                    <a:lnTo>
                      <a:pt x="188635" y="1055"/>
                    </a:lnTo>
                    <a:lnTo>
                      <a:pt x="186523"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1" name="object 178"/>
              <p:cNvSpPr/>
              <p:nvPr/>
            </p:nvSpPr>
            <p:spPr>
              <a:xfrm>
                <a:off x="5733916" y="3822056"/>
                <a:ext cx="143972" cy="76129"/>
              </a:xfrm>
              <a:custGeom>
                <a:avLst/>
                <a:gdLst/>
                <a:ahLst/>
                <a:cxnLst/>
                <a:rect l="l" t="t" r="r" b="b"/>
                <a:pathLst>
                  <a:path w="218080" h="115316">
                    <a:moveTo>
                      <a:pt x="199628" y="94237"/>
                    </a:moveTo>
                    <a:lnTo>
                      <a:pt x="165605" y="94237"/>
                    </a:lnTo>
                    <a:lnTo>
                      <a:pt x="184529" y="113204"/>
                    </a:lnTo>
                    <a:lnTo>
                      <a:pt x="185585" y="115316"/>
                    </a:lnTo>
                    <a:lnTo>
                      <a:pt x="190747" y="115316"/>
                    </a:lnTo>
                    <a:lnTo>
                      <a:pt x="191802" y="114260"/>
                    </a:lnTo>
                    <a:lnTo>
                      <a:pt x="192858" y="112148"/>
                    </a:lnTo>
                    <a:lnTo>
                      <a:pt x="199628" y="94237"/>
                    </a:lnTo>
                    <a:close/>
                  </a:path>
                  <a:path w="218080" h="115316">
                    <a:moveTo>
                      <a:pt x="39885" y="0"/>
                    </a:moveTo>
                    <a:lnTo>
                      <a:pt x="37774" y="1055"/>
                    </a:lnTo>
                    <a:lnTo>
                      <a:pt x="5278" y="15719"/>
                    </a:lnTo>
                    <a:lnTo>
                      <a:pt x="1055" y="18887"/>
                    </a:lnTo>
                    <a:lnTo>
                      <a:pt x="0" y="20998"/>
                    </a:lnTo>
                    <a:lnTo>
                      <a:pt x="1055" y="22992"/>
                    </a:lnTo>
                    <a:lnTo>
                      <a:pt x="6823" y="34464"/>
                    </a:lnTo>
                    <a:lnTo>
                      <a:pt x="38590" y="71931"/>
                    </a:lnTo>
                    <a:lnTo>
                      <a:pt x="80773" y="94697"/>
                    </a:lnTo>
                    <a:lnTo>
                      <a:pt x="116435" y="101139"/>
                    </a:lnTo>
                    <a:lnTo>
                      <a:pt x="128700" y="101124"/>
                    </a:lnTo>
                    <a:lnTo>
                      <a:pt x="141032" y="99986"/>
                    </a:lnTo>
                    <a:lnTo>
                      <a:pt x="153358" y="97699"/>
                    </a:lnTo>
                    <a:lnTo>
                      <a:pt x="165605" y="94237"/>
                    </a:lnTo>
                    <a:lnTo>
                      <a:pt x="199628" y="94237"/>
                    </a:lnTo>
                    <a:lnTo>
                      <a:pt x="214188" y="55717"/>
                    </a:lnTo>
                    <a:lnTo>
                      <a:pt x="120743" y="55717"/>
                    </a:lnTo>
                    <a:lnTo>
                      <a:pt x="108730" y="54446"/>
                    </a:lnTo>
                    <a:lnTo>
                      <a:pt x="65709" y="33886"/>
                    </a:lnTo>
                    <a:lnTo>
                      <a:pt x="41997" y="1055"/>
                    </a:lnTo>
                    <a:lnTo>
                      <a:pt x="39885" y="0"/>
                    </a:lnTo>
                    <a:close/>
                  </a:path>
                  <a:path w="218080" h="115316">
                    <a:moveTo>
                      <a:pt x="148867" y="17831"/>
                    </a:moveTo>
                    <a:lnTo>
                      <a:pt x="145699" y="20998"/>
                    </a:lnTo>
                    <a:lnTo>
                      <a:pt x="145699" y="24048"/>
                    </a:lnTo>
                    <a:lnTo>
                      <a:pt x="157196" y="49270"/>
                    </a:lnTo>
                    <a:lnTo>
                      <a:pt x="145138" y="53189"/>
                    </a:lnTo>
                    <a:lnTo>
                      <a:pt x="132933" y="55318"/>
                    </a:lnTo>
                    <a:lnTo>
                      <a:pt x="120743" y="55717"/>
                    </a:lnTo>
                    <a:lnTo>
                      <a:pt x="214188" y="55717"/>
                    </a:lnTo>
                    <a:lnTo>
                      <a:pt x="217024" y="48214"/>
                    </a:lnTo>
                    <a:lnTo>
                      <a:pt x="218080" y="46103"/>
                    </a:lnTo>
                    <a:lnTo>
                      <a:pt x="217024" y="42935"/>
                    </a:lnTo>
                    <a:lnTo>
                      <a:pt x="214912" y="42935"/>
                    </a:lnTo>
                    <a:lnTo>
                      <a:pt x="150978" y="18887"/>
                    </a:lnTo>
                    <a:lnTo>
                      <a:pt x="148867" y="17831"/>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2" name="object 179"/>
              <p:cNvSpPr/>
              <p:nvPr/>
            </p:nvSpPr>
            <p:spPr>
              <a:xfrm>
                <a:off x="5600399" y="3662903"/>
                <a:ext cx="143895" cy="76129"/>
              </a:xfrm>
              <a:custGeom>
                <a:avLst/>
                <a:gdLst/>
                <a:ahLst/>
                <a:cxnLst/>
                <a:rect l="l" t="t" r="r" b="b"/>
                <a:pathLst>
                  <a:path w="217963" h="115316">
                    <a:moveTo>
                      <a:pt x="195237" y="59599"/>
                    </a:moveTo>
                    <a:lnTo>
                      <a:pt x="97219" y="59599"/>
                    </a:lnTo>
                    <a:lnTo>
                      <a:pt x="109232" y="60870"/>
                    </a:lnTo>
                    <a:lnTo>
                      <a:pt x="120904" y="63749"/>
                    </a:lnTo>
                    <a:lnTo>
                      <a:pt x="160937" y="90134"/>
                    </a:lnTo>
                    <a:lnTo>
                      <a:pt x="176083" y="114260"/>
                    </a:lnTo>
                    <a:lnTo>
                      <a:pt x="178194" y="115316"/>
                    </a:lnTo>
                    <a:lnTo>
                      <a:pt x="180189" y="114260"/>
                    </a:lnTo>
                    <a:lnTo>
                      <a:pt x="212684" y="99596"/>
                    </a:lnTo>
                    <a:lnTo>
                      <a:pt x="216907" y="98540"/>
                    </a:lnTo>
                    <a:lnTo>
                      <a:pt x="217963" y="95373"/>
                    </a:lnTo>
                    <a:lnTo>
                      <a:pt x="211139" y="81789"/>
                    </a:lnTo>
                    <a:lnTo>
                      <a:pt x="204429" y="71134"/>
                    </a:lnTo>
                    <a:lnTo>
                      <a:pt x="196849" y="61321"/>
                    </a:lnTo>
                    <a:lnTo>
                      <a:pt x="195237" y="59599"/>
                    </a:lnTo>
                    <a:close/>
                  </a:path>
                  <a:path w="217963" h="115316">
                    <a:moveTo>
                      <a:pt x="31439" y="0"/>
                    </a:moveTo>
                    <a:lnTo>
                      <a:pt x="29327" y="1055"/>
                    </a:lnTo>
                    <a:lnTo>
                      <a:pt x="27216" y="1055"/>
                    </a:lnTo>
                    <a:lnTo>
                      <a:pt x="26160" y="2111"/>
                    </a:lnTo>
                    <a:lnTo>
                      <a:pt x="25104" y="4223"/>
                    </a:lnTo>
                    <a:lnTo>
                      <a:pt x="1046" y="68176"/>
                    </a:lnTo>
                    <a:lnTo>
                      <a:pt x="0" y="70269"/>
                    </a:lnTo>
                    <a:lnTo>
                      <a:pt x="1055" y="72263"/>
                    </a:lnTo>
                    <a:lnTo>
                      <a:pt x="3167" y="73319"/>
                    </a:lnTo>
                    <a:lnTo>
                      <a:pt x="67101" y="97485"/>
                    </a:lnTo>
                    <a:lnTo>
                      <a:pt x="69095" y="98540"/>
                    </a:lnTo>
                    <a:lnTo>
                      <a:pt x="72263" y="95373"/>
                    </a:lnTo>
                    <a:lnTo>
                      <a:pt x="72263" y="91150"/>
                    </a:lnTo>
                    <a:lnTo>
                      <a:pt x="60766" y="66045"/>
                    </a:lnTo>
                    <a:lnTo>
                      <a:pt x="72824" y="62126"/>
                    </a:lnTo>
                    <a:lnTo>
                      <a:pt x="85029" y="59997"/>
                    </a:lnTo>
                    <a:lnTo>
                      <a:pt x="97219" y="59599"/>
                    </a:lnTo>
                    <a:lnTo>
                      <a:pt x="195237" y="59599"/>
                    </a:lnTo>
                    <a:lnTo>
                      <a:pt x="188472" y="52375"/>
                    </a:lnTo>
                    <a:lnTo>
                      <a:pt x="148456" y="25780"/>
                    </a:lnTo>
                    <a:lnTo>
                      <a:pt x="138417" y="22017"/>
                    </a:lnTo>
                    <a:lnTo>
                      <a:pt x="52357" y="22017"/>
                    </a:lnTo>
                    <a:lnTo>
                      <a:pt x="33550" y="3167"/>
                    </a:lnTo>
                    <a:lnTo>
                      <a:pt x="32495" y="1055"/>
                    </a:lnTo>
                    <a:lnTo>
                      <a:pt x="31439" y="0"/>
                    </a:lnTo>
                    <a:close/>
                  </a:path>
                  <a:path w="217963" h="115316">
                    <a:moveTo>
                      <a:pt x="101527" y="15115"/>
                    </a:moveTo>
                    <a:lnTo>
                      <a:pt x="89262" y="15130"/>
                    </a:lnTo>
                    <a:lnTo>
                      <a:pt x="76930" y="16268"/>
                    </a:lnTo>
                    <a:lnTo>
                      <a:pt x="64604" y="18555"/>
                    </a:lnTo>
                    <a:lnTo>
                      <a:pt x="52357" y="22017"/>
                    </a:lnTo>
                    <a:lnTo>
                      <a:pt x="138417" y="22017"/>
                    </a:lnTo>
                    <a:lnTo>
                      <a:pt x="137189" y="21557"/>
                    </a:lnTo>
                    <a:lnTo>
                      <a:pt x="125564" y="18354"/>
                    </a:lnTo>
                    <a:lnTo>
                      <a:pt x="113652" y="16199"/>
                    </a:lnTo>
                    <a:lnTo>
                      <a:pt x="101527" y="15115"/>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3" name="object 180"/>
              <p:cNvSpPr/>
              <p:nvPr/>
            </p:nvSpPr>
            <p:spPr>
              <a:xfrm>
                <a:off x="5600399" y="3822056"/>
                <a:ext cx="143895" cy="76129"/>
              </a:xfrm>
              <a:custGeom>
                <a:avLst/>
                <a:gdLst/>
                <a:ahLst/>
                <a:cxnLst/>
                <a:rect l="l" t="t" r="r" b="b"/>
                <a:pathLst>
                  <a:path w="217963" h="115316">
                    <a:moveTo>
                      <a:pt x="69095" y="17831"/>
                    </a:moveTo>
                    <a:lnTo>
                      <a:pt x="67101" y="18887"/>
                    </a:lnTo>
                    <a:lnTo>
                      <a:pt x="3167" y="42935"/>
                    </a:lnTo>
                    <a:lnTo>
                      <a:pt x="1055" y="42935"/>
                    </a:lnTo>
                    <a:lnTo>
                      <a:pt x="0" y="46103"/>
                    </a:lnTo>
                    <a:lnTo>
                      <a:pt x="1055" y="48214"/>
                    </a:lnTo>
                    <a:lnTo>
                      <a:pt x="25104" y="112148"/>
                    </a:lnTo>
                    <a:lnTo>
                      <a:pt x="26160" y="114260"/>
                    </a:lnTo>
                    <a:lnTo>
                      <a:pt x="27216" y="115316"/>
                    </a:lnTo>
                    <a:lnTo>
                      <a:pt x="32495" y="115316"/>
                    </a:lnTo>
                    <a:lnTo>
                      <a:pt x="33550" y="113204"/>
                    </a:lnTo>
                    <a:lnTo>
                      <a:pt x="52357" y="94237"/>
                    </a:lnTo>
                    <a:lnTo>
                      <a:pt x="138417" y="94237"/>
                    </a:lnTo>
                    <a:lnTo>
                      <a:pt x="148456" y="90473"/>
                    </a:lnTo>
                    <a:lnTo>
                      <a:pt x="188472" y="63879"/>
                    </a:lnTo>
                    <a:lnTo>
                      <a:pt x="196116" y="55717"/>
                    </a:lnTo>
                    <a:lnTo>
                      <a:pt x="97219" y="55717"/>
                    </a:lnTo>
                    <a:lnTo>
                      <a:pt x="85029" y="55318"/>
                    </a:lnTo>
                    <a:lnTo>
                      <a:pt x="72824" y="53189"/>
                    </a:lnTo>
                    <a:lnTo>
                      <a:pt x="60766" y="49270"/>
                    </a:lnTo>
                    <a:lnTo>
                      <a:pt x="72263" y="24048"/>
                    </a:lnTo>
                    <a:lnTo>
                      <a:pt x="72263" y="20998"/>
                    </a:lnTo>
                    <a:lnTo>
                      <a:pt x="69095" y="17831"/>
                    </a:lnTo>
                    <a:close/>
                  </a:path>
                  <a:path w="217963" h="115316">
                    <a:moveTo>
                      <a:pt x="138417" y="94237"/>
                    </a:moveTo>
                    <a:lnTo>
                      <a:pt x="52357" y="94237"/>
                    </a:lnTo>
                    <a:lnTo>
                      <a:pt x="64604" y="97699"/>
                    </a:lnTo>
                    <a:lnTo>
                      <a:pt x="76930" y="99986"/>
                    </a:lnTo>
                    <a:lnTo>
                      <a:pt x="89262" y="101124"/>
                    </a:lnTo>
                    <a:lnTo>
                      <a:pt x="101527" y="101139"/>
                    </a:lnTo>
                    <a:lnTo>
                      <a:pt x="113652" y="100055"/>
                    </a:lnTo>
                    <a:lnTo>
                      <a:pt x="125564" y="97900"/>
                    </a:lnTo>
                    <a:lnTo>
                      <a:pt x="137189" y="94697"/>
                    </a:lnTo>
                    <a:lnTo>
                      <a:pt x="138417" y="94237"/>
                    </a:lnTo>
                    <a:close/>
                  </a:path>
                  <a:path w="217963" h="115316">
                    <a:moveTo>
                      <a:pt x="178194" y="0"/>
                    </a:moveTo>
                    <a:lnTo>
                      <a:pt x="176083" y="1055"/>
                    </a:lnTo>
                    <a:lnTo>
                      <a:pt x="174682" y="3919"/>
                    </a:lnTo>
                    <a:lnTo>
                      <a:pt x="168468" y="15172"/>
                    </a:lnTo>
                    <a:lnTo>
                      <a:pt x="132074" y="47140"/>
                    </a:lnTo>
                    <a:lnTo>
                      <a:pt x="97219" y="55717"/>
                    </a:lnTo>
                    <a:lnTo>
                      <a:pt x="196116" y="55717"/>
                    </a:lnTo>
                    <a:lnTo>
                      <a:pt x="196849" y="54933"/>
                    </a:lnTo>
                    <a:lnTo>
                      <a:pt x="204429" y="45120"/>
                    </a:lnTo>
                    <a:lnTo>
                      <a:pt x="211139" y="34464"/>
                    </a:lnTo>
                    <a:lnTo>
                      <a:pt x="216907" y="22992"/>
                    </a:lnTo>
                    <a:lnTo>
                      <a:pt x="217963" y="20998"/>
                    </a:lnTo>
                    <a:lnTo>
                      <a:pt x="216907" y="18887"/>
                    </a:lnTo>
                    <a:lnTo>
                      <a:pt x="212684" y="15719"/>
                    </a:lnTo>
                    <a:lnTo>
                      <a:pt x="180189" y="1055"/>
                    </a:lnTo>
                    <a:lnTo>
                      <a:pt x="178194" y="0"/>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sp>
            <p:nvSpPr>
              <p:cNvPr id="554" name="object 181"/>
              <p:cNvSpPr/>
              <p:nvPr/>
            </p:nvSpPr>
            <p:spPr>
              <a:xfrm>
                <a:off x="5676115" y="3715495"/>
                <a:ext cx="131355" cy="131463"/>
              </a:xfrm>
              <a:custGeom>
                <a:avLst/>
                <a:gdLst/>
                <a:ahLst/>
                <a:cxnLst/>
                <a:rect l="l" t="t" r="r" b="b"/>
                <a:pathLst>
                  <a:path w="198969" h="199132">
                    <a:moveTo>
                      <a:pt x="98157" y="0"/>
                    </a:moveTo>
                    <a:lnTo>
                      <a:pt x="56438" y="9716"/>
                    </a:lnTo>
                    <a:lnTo>
                      <a:pt x="23778" y="34860"/>
                    </a:lnTo>
                    <a:lnTo>
                      <a:pt x="4023" y="71212"/>
                    </a:lnTo>
                    <a:lnTo>
                      <a:pt x="0" y="103562"/>
                    </a:lnTo>
                    <a:lnTo>
                      <a:pt x="1568" y="117654"/>
                    </a:lnTo>
                    <a:lnTo>
                      <a:pt x="17309" y="155550"/>
                    </a:lnTo>
                    <a:lnTo>
                      <a:pt x="47043" y="183721"/>
                    </a:lnTo>
                    <a:lnTo>
                      <a:pt x="87477" y="198104"/>
                    </a:lnTo>
                    <a:lnTo>
                      <a:pt x="102764" y="199132"/>
                    </a:lnTo>
                    <a:lnTo>
                      <a:pt x="117165" y="197626"/>
                    </a:lnTo>
                    <a:lnTo>
                      <a:pt x="155516" y="181801"/>
                    </a:lnTo>
                    <a:lnTo>
                      <a:pt x="178466" y="159321"/>
                    </a:lnTo>
                    <a:lnTo>
                      <a:pt x="87246" y="159321"/>
                    </a:lnTo>
                    <a:lnTo>
                      <a:pt x="73768" y="155133"/>
                    </a:lnTo>
                    <a:lnTo>
                      <a:pt x="44184" y="127113"/>
                    </a:lnTo>
                    <a:lnTo>
                      <a:pt x="37578" y="99587"/>
                    </a:lnTo>
                    <a:lnTo>
                      <a:pt x="39202" y="85573"/>
                    </a:lnTo>
                    <a:lnTo>
                      <a:pt x="60793" y="51727"/>
                    </a:lnTo>
                    <a:lnTo>
                      <a:pt x="100436" y="38852"/>
                    </a:lnTo>
                    <a:lnTo>
                      <a:pt x="178011" y="38852"/>
                    </a:lnTo>
                    <a:lnTo>
                      <a:pt x="173494" y="33104"/>
                    </a:lnTo>
                    <a:lnTo>
                      <a:pt x="140153" y="8901"/>
                    </a:lnTo>
                    <a:lnTo>
                      <a:pt x="112871" y="1034"/>
                    </a:lnTo>
                    <a:lnTo>
                      <a:pt x="98157" y="0"/>
                    </a:lnTo>
                    <a:close/>
                  </a:path>
                  <a:path w="198969" h="199132">
                    <a:moveTo>
                      <a:pt x="178011" y="38852"/>
                    </a:moveTo>
                    <a:lnTo>
                      <a:pt x="100436" y="38852"/>
                    </a:lnTo>
                    <a:lnTo>
                      <a:pt x="113968" y="40844"/>
                    </a:lnTo>
                    <a:lnTo>
                      <a:pt x="126356" y="45764"/>
                    </a:lnTo>
                    <a:lnTo>
                      <a:pt x="153162" y="75679"/>
                    </a:lnTo>
                    <a:lnTo>
                      <a:pt x="158908" y="105843"/>
                    </a:lnTo>
                    <a:lnTo>
                      <a:pt x="156140" y="118494"/>
                    </a:lnTo>
                    <a:lnTo>
                      <a:pt x="132062" y="148317"/>
                    </a:lnTo>
                    <a:lnTo>
                      <a:pt x="87246" y="159321"/>
                    </a:lnTo>
                    <a:lnTo>
                      <a:pt x="178466" y="159321"/>
                    </a:lnTo>
                    <a:lnTo>
                      <a:pt x="197951" y="112087"/>
                    </a:lnTo>
                    <a:lnTo>
                      <a:pt x="198969" y="97194"/>
                    </a:lnTo>
                    <a:lnTo>
                      <a:pt x="197574" y="82653"/>
                    </a:lnTo>
                    <a:lnTo>
                      <a:pt x="194181" y="68834"/>
                    </a:lnTo>
                    <a:lnTo>
                      <a:pt x="188938" y="55876"/>
                    </a:lnTo>
                    <a:lnTo>
                      <a:pt x="181993" y="43920"/>
                    </a:lnTo>
                    <a:lnTo>
                      <a:pt x="178011" y="38852"/>
                    </a:lnTo>
                    <a:close/>
                  </a:path>
                </a:pathLst>
              </a:custGeom>
              <a:solidFill>
                <a:srgbClr val="FFFFFF"/>
              </a:solidFill>
            </p:spPr>
            <p:txBody>
              <a:bodyPr wrap="square" lIns="0" tIns="0" rIns="0" bIns="0" rtlCol="0">
                <a:noAutofit/>
              </a:bodyPr>
              <a:lstStyle/>
              <a:p>
                <a:endParaRPr>
                  <a:latin typeface="Huawei Sans" panose="020C0503030203020204" pitchFamily="34" charset="0"/>
                  <a:ea typeface="方正兰亭黑简体" panose="02000000000000000000" pitchFamily="2" charset="-122"/>
                </a:endParaRPr>
              </a:p>
            </p:txBody>
          </p:sp>
        </p:grpSp>
        <p:sp>
          <p:nvSpPr>
            <p:cNvPr id="545" name="object 224"/>
            <p:cNvSpPr txBox="1"/>
            <p:nvPr/>
          </p:nvSpPr>
          <p:spPr>
            <a:xfrm>
              <a:off x="3589239" y="4671408"/>
              <a:ext cx="127432" cy="92333"/>
            </a:xfrm>
            <a:prstGeom prst="rect">
              <a:avLst/>
            </a:prstGeom>
          </p:spPr>
          <p:txBody>
            <a:bodyPr vert="horz" wrap="square" lIns="0" tIns="0" rIns="0" bIns="0" rtlCol="0">
              <a:noAutofit/>
            </a:bodyPr>
            <a:lstStyle/>
            <a:p>
              <a:pPr marL="12700">
                <a:lnSpc>
                  <a:spcPct val="100000"/>
                </a:lnSpc>
              </a:pPr>
              <a:r>
                <a:rPr sz="600" spc="5" dirty="0" smtClean="0">
                  <a:solidFill>
                    <a:srgbClr val="FFFFFF"/>
                  </a:solidFill>
                  <a:latin typeface="Huawei Sans" panose="020C0503030203020204" pitchFamily="34" charset="0"/>
                  <a:ea typeface="方正兰亭黑简体" panose="02000000000000000000" pitchFamily="2" charset="-122"/>
                  <a:cs typeface="Huawei Sans"/>
                </a:rPr>
                <a:t>0</a:t>
              </a:r>
              <a:r>
                <a:rPr lang="en-US" sz="600" spc="5" dirty="0" smtClean="0">
                  <a:solidFill>
                    <a:srgbClr val="FFFFFF"/>
                  </a:solidFill>
                  <a:latin typeface="Huawei Sans" panose="020C0503030203020204" pitchFamily="34" charset="0"/>
                  <a:ea typeface="方正兰亭黑简体" panose="02000000000000000000" pitchFamily="2" charset="-122"/>
                  <a:cs typeface="Huawei Sans"/>
                </a:rPr>
                <a:t>3</a:t>
              </a:r>
              <a:endParaRPr sz="600" dirty="0">
                <a:latin typeface="Huawei Sans" panose="020C0503030203020204" pitchFamily="34" charset="0"/>
                <a:ea typeface="方正兰亭黑简体" panose="02000000000000000000" pitchFamily="2" charset="-122"/>
                <a:cs typeface="Huawei Sans"/>
              </a:endParaRPr>
            </a:p>
          </p:txBody>
        </p:sp>
        <p:sp>
          <p:nvSpPr>
            <p:cNvPr id="546" name="object 224"/>
            <p:cNvSpPr txBox="1"/>
            <p:nvPr/>
          </p:nvSpPr>
          <p:spPr>
            <a:xfrm>
              <a:off x="3752557" y="4665223"/>
              <a:ext cx="127432" cy="92333"/>
            </a:xfrm>
            <a:prstGeom prst="rect">
              <a:avLst/>
            </a:prstGeom>
          </p:spPr>
          <p:txBody>
            <a:bodyPr vert="horz" wrap="square" lIns="0" tIns="0" rIns="0" bIns="0" rtlCol="0">
              <a:noAutofit/>
            </a:bodyPr>
            <a:lstStyle/>
            <a:p>
              <a:pPr marL="12700">
                <a:lnSpc>
                  <a:spcPct val="100000"/>
                </a:lnSpc>
              </a:pPr>
              <a:r>
                <a:rPr sz="600" spc="5" dirty="0" smtClean="0">
                  <a:solidFill>
                    <a:srgbClr val="FFFFFF"/>
                  </a:solidFill>
                  <a:latin typeface="Huawei Sans" panose="020C0503030203020204" pitchFamily="34" charset="0"/>
                  <a:ea typeface="方正兰亭黑简体" panose="02000000000000000000" pitchFamily="2" charset="-122"/>
                  <a:cs typeface="Huawei Sans"/>
                </a:rPr>
                <a:t>0</a:t>
              </a:r>
              <a:r>
                <a:rPr lang="en-US" sz="600" spc="5" dirty="0">
                  <a:solidFill>
                    <a:srgbClr val="FFFFFF"/>
                  </a:solidFill>
                  <a:latin typeface="Huawei Sans" panose="020C0503030203020204" pitchFamily="34" charset="0"/>
                  <a:ea typeface="方正兰亭黑简体" panose="02000000000000000000" pitchFamily="2" charset="-122"/>
                  <a:cs typeface="Huawei Sans"/>
                </a:rPr>
                <a:t>4</a:t>
              </a:r>
              <a:endParaRPr sz="600" dirty="0">
                <a:latin typeface="Huawei Sans" panose="020C0503030203020204" pitchFamily="34" charset="0"/>
                <a:ea typeface="方正兰亭黑简体" panose="02000000000000000000" pitchFamily="2" charset="-122"/>
                <a:cs typeface="Huawei Sans"/>
              </a:endParaRPr>
            </a:p>
          </p:txBody>
        </p:sp>
        <p:sp>
          <p:nvSpPr>
            <p:cNvPr id="547" name="object 158"/>
            <p:cNvSpPr txBox="1"/>
            <p:nvPr/>
          </p:nvSpPr>
          <p:spPr>
            <a:xfrm rot="1040936">
              <a:off x="4384193" y="3993029"/>
              <a:ext cx="849993" cy="133555"/>
            </a:xfrm>
            <a:prstGeom prst="rect">
              <a:avLst/>
            </a:prstGeom>
            <a:solidFill>
              <a:schemeClr val="bg1"/>
            </a:solidFill>
          </p:spPr>
          <p:txBody>
            <a:bodyPr vert="horz" wrap="square" lIns="0" tIns="0" rIns="0" bIns="0" rtlCol="0">
              <a:noAutofit/>
            </a:bodyPr>
            <a:lstStyle/>
            <a:p>
              <a:pPr marL="12700">
                <a:lnSpc>
                  <a:spcPct val="100000"/>
                </a:lnSpc>
              </a:pPr>
              <a:r>
                <a:rPr lang="en-US" altLang="zh-CN" sz="700" dirty="0">
                  <a:latin typeface="Huawei Sans" panose="020C0503030203020204" pitchFamily="34" charset="0"/>
                  <a:cs typeface="Huawei Sans" panose="020C0503030203020204" pitchFamily="34" charset="0"/>
                </a:rPr>
                <a:t>Applies for </a:t>
              </a:r>
              <a:r>
                <a:rPr lang="en-US" altLang="zh-CN" sz="700" dirty="0" err="1">
                  <a:latin typeface="Huawei Sans" panose="020C0503030203020204" pitchFamily="34" charset="0"/>
                  <a:cs typeface="Huawei Sans" panose="020C0503030203020204" pitchFamily="34" charset="0"/>
                </a:rPr>
                <a:t>QoS</a:t>
              </a:r>
              <a:r>
                <a:rPr lang="en-US" altLang="zh-CN" sz="700" dirty="0">
                  <a:latin typeface="Huawei Sans" panose="020C0503030203020204" pitchFamily="34" charset="0"/>
                  <a:cs typeface="Huawei Sans" panose="020C0503030203020204" pitchFamily="34" charset="0"/>
                </a:rPr>
                <a:t> policies.</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8" name="object 225"/>
            <p:cNvSpPr txBox="1"/>
            <p:nvPr/>
          </p:nvSpPr>
          <p:spPr>
            <a:xfrm rot="20460191">
              <a:off x="4368686" y="4763358"/>
              <a:ext cx="875620" cy="200518"/>
            </a:xfrm>
            <a:prstGeom prst="rect">
              <a:avLst/>
            </a:prstGeom>
            <a:solidFill>
              <a:schemeClr val="bg1"/>
            </a:solidFill>
          </p:spPr>
          <p:txBody>
            <a:bodyPr vert="horz" wrap="square" lIns="0" tIns="0" rIns="0" bIns="0" rtlCol="0">
              <a:noAutofit/>
            </a:bodyPr>
            <a:lstStyle/>
            <a:p>
              <a:pPr marL="12700">
                <a:lnSpc>
                  <a:spcPct val="100000"/>
                </a:lnSpc>
              </a:pPr>
              <a:r>
                <a:rPr lang="en-US" altLang="zh-CN" sz="700" dirty="0">
                  <a:latin typeface="Huawei Sans" panose="020C0503030203020204" pitchFamily="34" charset="0"/>
                  <a:cs typeface="Huawei Sans" panose="020C0503030203020204" pitchFamily="34" charset="0"/>
                </a:rPr>
                <a:t>Sends the AAR message to the target PCF.</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89" name="object 158"/>
            <p:cNvSpPr txBox="1"/>
            <p:nvPr/>
          </p:nvSpPr>
          <p:spPr>
            <a:xfrm>
              <a:off x="4221819" y="4279684"/>
              <a:ext cx="1044446" cy="102858"/>
            </a:xfrm>
            <a:prstGeom prst="rect">
              <a:avLst/>
            </a:prstGeom>
            <a:solidFill>
              <a:schemeClr val="bg1"/>
            </a:solidFill>
          </p:spPr>
          <p:txBody>
            <a:bodyPr vert="horz" wrap="square" lIns="0" tIns="0" rIns="0" bIns="0" rtlCol="0">
              <a:noAutofit/>
            </a:bodyPr>
            <a:lstStyle/>
            <a:p>
              <a:pPr marL="12700">
                <a:lnSpc>
                  <a:spcPct val="100000"/>
                </a:lnSpc>
              </a:pPr>
              <a:r>
                <a:rPr lang="en-US" altLang="zh-CN" sz="700" dirty="0">
                  <a:latin typeface="Huawei Sans" panose="020C0503030203020204" pitchFamily="34" charset="0"/>
                  <a:cs typeface="Huawei Sans" panose="020C0503030203020204" pitchFamily="34" charset="0"/>
                </a:rPr>
                <a:t>Registers binding information.</a:t>
              </a:r>
              <a:endParaRPr lang="en-US" altLang="zh-CN" sz="7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44" name="组合 243"/>
          <p:cNvGrpSpPr>
            <a:grpSpLocks noChangeAspect="1"/>
          </p:cNvGrpSpPr>
          <p:nvPr/>
        </p:nvGrpSpPr>
        <p:grpSpPr>
          <a:xfrm>
            <a:off x="3055386" y="4169263"/>
            <a:ext cx="448236" cy="378000"/>
            <a:chOff x="2233613" y="2681288"/>
            <a:chExt cx="557212" cy="469900"/>
          </a:xfrm>
        </p:grpSpPr>
        <p:sp>
          <p:nvSpPr>
            <p:cNvPr id="245" name="任意多边形 179"/>
            <p:cNvSpPr>
              <a:spLocks/>
            </p:cNvSpPr>
            <p:nvPr/>
          </p:nvSpPr>
          <p:spPr bwMode="auto">
            <a:xfrm>
              <a:off x="2233613" y="2681288"/>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246" name="组合 41"/>
            <p:cNvGrpSpPr>
              <a:grpSpLocks noChangeAspect="1"/>
            </p:cNvGrpSpPr>
            <p:nvPr/>
          </p:nvGrpSpPr>
          <p:grpSpPr bwMode="auto">
            <a:xfrm>
              <a:off x="2311487" y="2730364"/>
              <a:ext cx="390355" cy="396000"/>
              <a:chOff x="18053" y="4785"/>
              <a:chExt cx="1210" cy="1227"/>
            </a:xfrm>
            <a:solidFill>
              <a:schemeClr val="bg1"/>
            </a:solidFill>
          </p:grpSpPr>
          <p:sp>
            <p:nvSpPr>
              <p:cNvPr id="247" name="任意多边形 3195"/>
              <p:cNvSpPr>
                <a:spLocks noChangeArrowheads="1"/>
              </p:cNvSpPr>
              <p:nvPr/>
            </p:nvSpPr>
            <p:spPr bwMode="auto">
              <a:xfrm>
                <a:off x="18818" y="5368"/>
                <a:ext cx="297" cy="282"/>
              </a:xfrm>
              <a:custGeom>
                <a:avLst/>
                <a:gdLst>
                  <a:gd name="T0" fmla="*/ 53 w 525"/>
                  <a:gd name="T1" fmla="*/ 33 h 498"/>
                  <a:gd name="T2" fmla="*/ 49 w 525"/>
                  <a:gd name="T3" fmla="*/ 20 h 498"/>
                  <a:gd name="T4" fmla="*/ 42 w 525"/>
                  <a:gd name="T5" fmla="*/ 14 h 498"/>
                  <a:gd name="T6" fmla="*/ 37 w 525"/>
                  <a:gd name="T7" fmla="*/ 14 h 498"/>
                  <a:gd name="T8" fmla="*/ 37 w 525"/>
                  <a:gd name="T9" fmla="*/ 20 h 498"/>
                  <a:gd name="T10" fmla="*/ 43 w 525"/>
                  <a:gd name="T11" fmla="*/ 26 h 498"/>
                  <a:gd name="T12" fmla="*/ 43 w 525"/>
                  <a:gd name="T13" fmla="*/ 40 h 498"/>
                  <a:gd name="T14" fmla="*/ 36 w 525"/>
                  <a:gd name="T15" fmla="*/ 43 h 498"/>
                  <a:gd name="T16" fmla="*/ 29 w 525"/>
                  <a:gd name="T17" fmla="*/ 40 h 498"/>
                  <a:gd name="T18" fmla="*/ 11 w 525"/>
                  <a:gd name="T19" fmla="*/ 22 h 498"/>
                  <a:gd name="T20" fmla="*/ 11 w 525"/>
                  <a:gd name="T21" fmla="*/ 8 h 498"/>
                  <a:gd name="T22" fmla="*/ 11 w 525"/>
                  <a:gd name="T23" fmla="*/ 6 h 498"/>
                  <a:gd name="T24" fmla="*/ 13 w 525"/>
                  <a:gd name="T25" fmla="*/ 3 h 498"/>
                  <a:gd name="T26" fmla="*/ 11 w 525"/>
                  <a:gd name="T27" fmla="*/ 1 h 498"/>
                  <a:gd name="T28" fmla="*/ 9 w 525"/>
                  <a:gd name="T29" fmla="*/ 0 h 498"/>
                  <a:gd name="T30" fmla="*/ 6 w 525"/>
                  <a:gd name="T31" fmla="*/ 1 h 498"/>
                  <a:gd name="T32" fmla="*/ 5 w 525"/>
                  <a:gd name="T33" fmla="*/ 2 h 498"/>
                  <a:gd name="T34" fmla="*/ 0 w 525"/>
                  <a:gd name="T35" fmla="*/ 15 h 498"/>
                  <a:gd name="T36" fmla="*/ 5 w 525"/>
                  <a:gd name="T37" fmla="*/ 28 h 498"/>
                  <a:gd name="T38" fmla="*/ 24 w 525"/>
                  <a:gd name="T39" fmla="*/ 46 h 498"/>
                  <a:gd name="T40" fmla="*/ 36 w 525"/>
                  <a:gd name="T41" fmla="*/ 51 h 498"/>
                  <a:gd name="T42" fmla="*/ 49 w 525"/>
                  <a:gd name="T43" fmla="*/ 46 h 498"/>
                  <a:gd name="T44" fmla="*/ 53 w 525"/>
                  <a:gd name="T45" fmla="*/ 33 h 4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5" h="498">
                    <a:moveTo>
                      <a:pt x="524" y="323"/>
                    </a:moveTo>
                    <a:cubicBezTo>
                      <a:pt x="524" y="278"/>
                      <a:pt x="505" y="233"/>
                      <a:pt x="473" y="200"/>
                    </a:cubicBezTo>
                    <a:lnTo>
                      <a:pt x="414" y="141"/>
                    </a:lnTo>
                    <a:cubicBezTo>
                      <a:pt x="399" y="127"/>
                      <a:pt x="377" y="127"/>
                      <a:pt x="362" y="141"/>
                    </a:cubicBezTo>
                    <a:cubicBezTo>
                      <a:pt x="348" y="155"/>
                      <a:pt x="347" y="178"/>
                      <a:pt x="362" y="193"/>
                    </a:cubicBezTo>
                    <a:lnTo>
                      <a:pt x="421" y="252"/>
                    </a:lnTo>
                    <a:cubicBezTo>
                      <a:pt x="459" y="290"/>
                      <a:pt x="459" y="356"/>
                      <a:pt x="421" y="393"/>
                    </a:cubicBezTo>
                    <a:cubicBezTo>
                      <a:pt x="403" y="411"/>
                      <a:pt x="377" y="422"/>
                      <a:pt x="351" y="422"/>
                    </a:cubicBezTo>
                    <a:cubicBezTo>
                      <a:pt x="324" y="422"/>
                      <a:pt x="300" y="411"/>
                      <a:pt x="281" y="393"/>
                    </a:cubicBezTo>
                    <a:lnTo>
                      <a:pt x="103" y="215"/>
                    </a:lnTo>
                    <a:cubicBezTo>
                      <a:pt x="65" y="177"/>
                      <a:pt x="65" y="111"/>
                      <a:pt x="103" y="74"/>
                    </a:cubicBezTo>
                    <a:lnTo>
                      <a:pt x="114" y="62"/>
                    </a:lnTo>
                    <a:cubicBezTo>
                      <a:pt x="121" y="55"/>
                      <a:pt x="125" y="45"/>
                      <a:pt x="125" y="36"/>
                    </a:cubicBezTo>
                    <a:cubicBezTo>
                      <a:pt x="125" y="26"/>
                      <a:pt x="121" y="17"/>
                      <a:pt x="114" y="10"/>
                    </a:cubicBezTo>
                    <a:cubicBezTo>
                      <a:pt x="107" y="2"/>
                      <a:pt x="99" y="0"/>
                      <a:pt x="89" y="0"/>
                    </a:cubicBezTo>
                    <a:cubicBezTo>
                      <a:pt x="80" y="0"/>
                      <a:pt x="69" y="4"/>
                      <a:pt x="63" y="10"/>
                    </a:cubicBezTo>
                    <a:lnTo>
                      <a:pt x="51" y="22"/>
                    </a:lnTo>
                    <a:cubicBezTo>
                      <a:pt x="19" y="54"/>
                      <a:pt x="0" y="98"/>
                      <a:pt x="0" y="145"/>
                    </a:cubicBezTo>
                    <a:cubicBezTo>
                      <a:pt x="0" y="191"/>
                      <a:pt x="19" y="235"/>
                      <a:pt x="51" y="268"/>
                    </a:cubicBezTo>
                    <a:lnTo>
                      <a:pt x="230" y="446"/>
                    </a:lnTo>
                    <a:cubicBezTo>
                      <a:pt x="262" y="479"/>
                      <a:pt x="307" y="497"/>
                      <a:pt x="353" y="497"/>
                    </a:cubicBezTo>
                    <a:cubicBezTo>
                      <a:pt x="400" y="497"/>
                      <a:pt x="443" y="479"/>
                      <a:pt x="476" y="446"/>
                    </a:cubicBezTo>
                    <a:cubicBezTo>
                      <a:pt x="504" y="414"/>
                      <a:pt x="524" y="370"/>
                      <a:pt x="524" y="3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48" name="任意多边形 3196"/>
              <p:cNvSpPr>
                <a:spLocks noChangeArrowheads="1"/>
              </p:cNvSpPr>
              <p:nvPr/>
            </p:nvSpPr>
            <p:spPr bwMode="auto">
              <a:xfrm>
                <a:off x="18813" y="5360"/>
                <a:ext cx="307" cy="295"/>
              </a:xfrm>
              <a:custGeom>
                <a:avLst/>
                <a:gdLst>
                  <a:gd name="T0" fmla="*/ 37 w 544"/>
                  <a:gd name="T1" fmla="*/ 54 h 520"/>
                  <a:gd name="T2" fmla="*/ 23 w 544"/>
                  <a:gd name="T3" fmla="*/ 48 h 520"/>
                  <a:gd name="T4" fmla="*/ 6 w 544"/>
                  <a:gd name="T5" fmla="*/ 30 h 520"/>
                  <a:gd name="T6" fmla="*/ 0 w 544"/>
                  <a:gd name="T7" fmla="*/ 16 h 520"/>
                  <a:gd name="T8" fmla="*/ 6 w 544"/>
                  <a:gd name="T9" fmla="*/ 3 h 520"/>
                  <a:gd name="T10" fmla="*/ 6 w 544"/>
                  <a:gd name="T11" fmla="*/ 2 h 520"/>
                  <a:gd name="T12" fmla="*/ 13 w 544"/>
                  <a:gd name="T13" fmla="*/ 2 h 520"/>
                  <a:gd name="T14" fmla="*/ 14 w 544"/>
                  <a:gd name="T15" fmla="*/ 5 h 520"/>
                  <a:gd name="T16" fmla="*/ 13 w 544"/>
                  <a:gd name="T17" fmla="*/ 9 h 520"/>
                  <a:gd name="T18" fmla="*/ 12 w 544"/>
                  <a:gd name="T19" fmla="*/ 10 h 520"/>
                  <a:gd name="T20" fmla="*/ 12 w 544"/>
                  <a:gd name="T21" fmla="*/ 23 h 520"/>
                  <a:gd name="T22" fmla="*/ 30 w 544"/>
                  <a:gd name="T23" fmla="*/ 41 h 520"/>
                  <a:gd name="T24" fmla="*/ 37 w 544"/>
                  <a:gd name="T25" fmla="*/ 44 h 520"/>
                  <a:gd name="T26" fmla="*/ 43 w 544"/>
                  <a:gd name="T27" fmla="*/ 41 h 520"/>
                  <a:gd name="T28" fmla="*/ 43 w 544"/>
                  <a:gd name="T29" fmla="*/ 28 h 520"/>
                  <a:gd name="T30" fmla="*/ 37 w 544"/>
                  <a:gd name="T31" fmla="*/ 22 h 520"/>
                  <a:gd name="T32" fmla="*/ 37 w 544"/>
                  <a:gd name="T33" fmla="*/ 15 h 520"/>
                  <a:gd name="T34" fmla="*/ 43 w 544"/>
                  <a:gd name="T35" fmla="*/ 15 h 520"/>
                  <a:gd name="T36" fmla="*/ 50 w 544"/>
                  <a:gd name="T37" fmla="*/ 21 h 520"/>
                  <a:gd name="T38" fmla="*/ 55 w 544"/>
                  <a:gd name="T39" fmla="*/ 35 h 520"/>
                  <a:gd name="T40" fmla="*/ 55 w 544"/>
                  <a:gd name="T41" fmla="*/ 35 h 520"/>
                  <a:gd name="T42" fmla="*/ 50 w 544"/>
                  <a:gd name="T43" fmla="*/ 48 h 520"/>
                  <a:gd name="T44" fmla="*/ 37 w 544"/>
                  <a:gd name="T45" fmla="*/ 54 h 520"/>
                  <a:gd name="T46" fmla="*/ 10 w 544"/>
                  <a:gd name="T47" fmla="*/ 2 h 520"/>
                  <a:gd name="T48" fmla="*/ 8 w 544"/>
                  <a:gd name="T49" fmla="*/ 3 h 520"/>
                  <a:gd name="T50" fmla="*/ 7 w 544"/>
                  <a:gd name="T51" fmla="*/ 4 h 520"/>
                  <a:gd name="T52" fmla="*/ 2 w 544"/>
                  <a:gd name="T53" fmla="*/ 16 h 520"/>
                  <a:gd name="T54" fmla="*/ 7 w 544"/>
                  <a:gd name="T55" fmla="*/ 28 h 520"/>
                  <a:gd name="T56" fmla="*/ 25 w 544"/>
                  <a:gd name="T57" fmla="*/ 47 h 520"/>
                  <a:gd name="T58" fmla="*/ 37 w 544"/>
                  <a:gd name="T59" fmla="*/ 52 h 520"/>
                  <a:gd name="T60" fmla="*/ 49 w 544"/>
                  <a:gd name="T61" fmla="*/ 47 h 520"/>
                  <a:gd name="T62" fmla="*/ 54 w 544"/>
                  <a:gd name="T63" fmla="*/ 35 h 520"/>
                  <a:gd name="T64" fmla="*/ 54 w 544"/>
                  <a:gd name="T65" fmla="*/ 35 h 520"/>
                  <a:gd name="T66" fmla="*/ 49 w 544"/>
                  <a:gd name="T67" fmla="*/ 23 h 520"/>
                  <a:gd name="T68" fmla="*/ 42 w 544"/>
                  <a:gd name="T69" fmla="*/ 16 h 520"/>
                  <a:gd name="T70" fmla="*/ 38 w 544"/>
                  <a:gd name="T71" fmla="*/ 16 h 520"/>
                  <a:gd name="T72" fmla="*/ 38 w 544"/>
                  <a:gd name="T73" fmla="*/ 20 h 520"/>
                  <a:gd name="T74" fmla="*/ 44 w 544"/>
                  <a:gd name="T75" fmla="*/ 27 h 520"/>
                  <a:gd name="T76" fmla="*/ 44 w 544"/>
                  <a:gd name="T77" fmla="*/ 43 h 520"/>
                  <a:gd name="T78" fmla="*/ 37 w 544"/>
                  <a:gd name="T79" fmla="*/ 46 h 520"/>
                  <a:gd name="T80" fmla="*/ 29 w 544"/>
                  <a:gd name="T81" fmla="*/ 43 h 520"/>
                  <a:gd name="T82" fmla="*/ 11 w 544"/>
                  <a:gd name="T83" fmla="*/ 24 h 520"/>
                  <a:gd name="T84" fmla="*/ 11 w 544"/>
                  <a:gd name="T85" fmla="*/ 9 h 520"/>
                  <a:gd name="T86" fmla="*/ 12 w 544"/>
                  <a:gd name="T87" fmla="*/ 7 h 520"/>
                  <a:gd name="T88" fmla="*/ 13 w 544"/>
                  <a:gd name="T89" fmla="*/ 5 h 520"/>
                  <a:gd name="T90" fmla="*/ 12 w 544"/>
                  <a:gd name="T91" fmla="*/ 3 h 520"/>
                  <a:gd name="T92" fmla="*/ 10 w 544"/>
                  <a:gd name="T93" fmla="*/ 2 h 5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44" h="520">
                    <a:moveTo>
                      <a:pt x="361" y="519"/>
                    </a:moveTo>
                    <a:cubicBezTo>
                      <a:pt x="312" y="519"/>
                      <a:pt x="266" y="500"/>
                      <a:pt x="231" y="466"/>
                    </a:cubicBezTo>
                    <a:lnTo>
                      <a:pt x="53" y="287"/>
                    </a:lnTo>
                    <a:cubicBezTo>
                      <a:pt x="18" y="252"/>
                      <a:pt x="0" y="207"/>
                      <a:pt x="0" y="158"/>
                    </a:cubicBezTo>
                    <a:cubicBezTo>
                      <a:pt x="0" y="109"/>
                      <a:pt x="19" y="63"/>
                      <a:pt x="53" y="28"/>
                    </a:cubicBezTo>
                    <a:lnTo>
                      <a:pt x="64" y="17"/>
                    </a:lnTo>
                    <a:cubicBezTo>
                      <a:pt x="81" y="0"/>
                      <a:pt x="112" y="0"/>
                      <a:pt x="129" y="17"/>
                    </a:cubicBezTo>
                    <a:cubicBezTo>
                      <a:pt x="138" y="26"/>
                      <a:pt x="142" y="37"/>
                      <a:pt x="142" y="49"/>
                    </a:cubicBezTo>
                    <a:cubicBezTo>
                      <a:pt x="142" y="62"/>
                      <a:pt x="137" y="72"/>
                      <a:pt x="129" y="81"/>
                    </a:cubicBezTo>
                    <a:lnTo>
                      <a:pt x="117" y="93"/>
                    </a:lnTo>
                    <a:cubicBezTo>
                      <a:pt x="84" y="127"/>
                      <a:pt x="84" y="188"/>
                      <a:pt x="117" y="221"/>
                    </a:cubicBezTo>
                    <a:lnTo>
                      <a:pt x="296" y="400"/>
                    </a:lnTo>
                    <a:cubicBezTo>
                      <a:pt x="313" y="417"/>
                      <a:pt x="337" y="426"/>
                      <a:pt x="361" y="426"/>
                    </a:cubicBezTo>
                    <a:cubicBezTo>
                      <a:pt x="386" y="426"/>
                      <a:pt x="407" y="417"/>
                      <a:pt x="426" y="400"/>
                    </a:cubicBezTo>
                    <a:cubicBezTo>
                      <a:pt x="459" y="366"/>
                      <a:pt x="459" y="305"/>
                      <a:pt x="426" y="272"/>
                    </a:cubicBezTo>
                    <a:lnTo>
                      <a:pt x="366" y="212"/>
                    </a:lnTo>
                    <a:cubicBezTo>
                      <a:pt x="348" y="194"/>
                      <a:pt x="348" y="164"/>
                      <a:pt x="366" y="147"/>
                    </a:cubicBezTo>
                    <a:cubicBezTo>
                      <a:pt x="384" y="129"/>
                      <a:pt x="414" y="129"/>
                      <a:pt x="431" y="147"/>
                    </a:cubicBezTo>
                    <a:lnTo>
                      <a:pt x="490" y="207"/>
                    </a:lnTo>
                    <a:cubicBezTo>
                      <a:pt x="524" y="241"/>
                      <a:pt x="543" y="289"/>
                      <a:pt x="543" y="336"/>
                    </a:cubicBezTo>
                    <a:cubicBezTo>
                      <a:pt x="543" y="384"/>
                      <a:pt x="524" y="432"/>
                      <a:pt x="490" y="466"/>
                    </a:cubicBezTo>
                    <a:cubicBezTo>
                      <a:pt x="457" y="501"/>
                      <a:pt x="410" y="519"/>
                      <a:pt x="361" y="519"/>
                    </a:cubicBezTo>
                    <a:close/>
                    <a:moveTo>
                      <a:pt x="98" y="21"/>
                    </a:moveTo>
                    <a:cubicBezTo>
                      <a:pt x="90" y="21"/>
                      <a:pt x="84" y="23"/>
                      <a:pt x="78" y="28"/>
                    </a:cubicBezTo>
                    <a:lnTo>
                      <a:pt x="67" y="40"/>
                    </a:lnTo>
                    <a:cubicBezTo>
                      <a:pt x="36" y="71"/>
                      <a:pt x="19" y="112"/>
                      <a:pt x="19" y="156"/>
                    </a:cubicBezTo>
                    <a:cubicBezTo>
                      <a:pt x="19" y="200"/>
                      <a:pt x="36" y="242"/>
                      <a:pt x="67" y="273"/>
                    </a:cubicBezTo>
                    <a:lnTo>
                      <a:pt x="246" y="452"/>
                    </a:lnTo>
                    <a:cubicBezTo>
                      <a:pt x="277" y="483"/>
                      <a:pt x="318" y="500"/>
                      <a:pt x="362" y="500"/>
                    </a:cubicBezTo>
                    <a:cubicBezTo>
                      <a:pt x="406" y="500"/>
                      <a:pt x="448" y="483"/>
                      <a:pt x="479" y="452"/>
                    </a:cubicBezTo>
                    <a:cubicBezTo>
                      <a:pt x="510" y="421"/>
                      <a:pt x="527" y="378"/>
                      <a:pt x="527" y="335"/>
                    </a:cubicBezTo>
                    <a:cubicBezTo>
                      <a:pt x="527" y="292"/>
                      <a:pt x="510" y="250"/>
                      <a:pt x="479" y="219"/>
                    </a:cubicBezTo>
                    <a:lnTo>
                      <a:pt x="419" y="159"/>
                    </a:lnTo>
                    <a:cubicBezTo>
                      <a:pt x="409" y="149"/>
                      <a:pt x="391" y="149"/>
                      <a:pt x="379" y="159"/>
                    </a:cubicBezTo>
                    <a:cubicBezTo>
                      <a:pt x="369" y="169"/>
                      <a:pt x="369" y="188"/>
                      <a:pt x="379" y="199"/>
                    </a:cubicBezTo>
                    <a:lnTo>
                      <a:pt x="438" y="259"/>
                    </a:lnTo>
                    <a:cubicBezTo>
                      <a:pt x="480" y="300"/>
                      <a:pt x="480" y="371"/>
                      <a:pt x="438" y="413"/>
                    </a:cubicBezTo>
                    <a:cubicBezTo>
                      <a:pt x="418" y="434"/>
                      <a:pt x="391" y="444"/>
                      <a:pt x="362" y="444"/>
                    </a:cubicBezTo>
                    <a:cubicBezTo>
                      <a:pt x="334" y="444"/>
                      <a:pt x="306" y="432"/>
                      <a:pt x="286" y="413"/>
                    </a:cubicBezTo>
                    <a:lnTo>
                      <a:pt x="107" y="234"/>
                    </a:lnTo>
                    <a:cubicBezTo>
                      <a:pt x="66" y="193"/>
                      <a:pt x="66" y="121"/>
                      <a:pt x="107" y="80"/>
                    </a:cubicBezTo>
                    <a:lnTo>
                      <a:pt x="119" y="68"/>
                    </a:lnTo>
                    <a:cubicBezTo>
                      <a:pt x="124" y="63"/>
                      <a:pt x="126" y="55"/>
                      <a:pt x="126" y="49"/>
                    </a:cubicBezTo>
                    <a:cubicBezTo>
                      <a:pt x="126" y="41"/>
                      <a:pt x="124" y="35"/>
                      <a:pt x="119" y="30"/>
                    </a:cubicBezTo>
                    <a:cubicBezTo>
                      <a:pt x="112" y="24"/>
                      <a:pt x="104" y="21"/>
                      <a:pt x="9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49" name="任意多边形 3197"/>
              <p:cNvSpPr>
                <a:spLocks noChangeArrowheads="1"/>
              </p:cNvSpPr>
              <p:nvPr/>
            </p:nvSpPr>
            <p:spPr bwMode="auto">
              <a:xfrm>
                <a:off x="18693" y="5218"/>
                <a:ext cx="300" cy="295"/>
              </a:xfrm>
              <a:custGeom>
                <a:avLst/>
                <a:gdLst>
                  <a:gd name="T0" fmla="*/ 48 w 527"/>
                  <a:gd name="T1" fmla="*/ 53 h 519"/>
                  <a:gd name="T2" fmla="*/ 50 w 527"/>
                  <a:gd name="T3" fmla="*/ 51 h 519"/>
                  <a:gd name="T4" fmla="*/ 55 w 527"/>
                  <a:gd name="T5" fmla="*/ 39 h 519"/>
                  <a:gd name="T6" fmla="*/ 50 w 527"/>
                  <a:gd name="T7" fmla="*/ 26 h 519"/>
                  <a:gd name="T8" fmla="*/ 31 w 527"/>
                  <a:gd name="T9" fmla="*/ 7 h 519"/>
                  <a:gd name="T10" fmla="*/ 6 w 527"/>
                  <a:gd name="T11" fmla="*/ 7 h 519"/>
                  <a:gd name="T12" fmla="*/ 0 w 527"/>
                  <a:gd name="T13" fmla="*/ 20 h 519"/>
                  <a:gd name="T14" fmla="*/ 6 w 527"/>
                  <a:gd name="T15" fmla="*/ 32 h 519"/>
                  <a:gd name="T16" fmla="*/ 11 w 527"/>
                  <a:gd name="T17" fmla="*/ 39 h 519"/>
                  <a:gd name="T18" fmla="*/ 17 w 527"/>
                  <a:gd name="T19" fmla="*/ 39 h 519"/>
                  <a:gd name="T20" fmla="*/ 18 w 527"/>
                  <a:gd name="T21" fmla="*/ 36 h 519"/>
                  <a:gd name="T22" fmla="*/ 17 w 527"/>
                  <a:gd name="T23" fmla="*/ 34 h 519"/>
                  <a:gd name="T24" fmla="*/ 11 w 527"/>
                  <a:gd name="T25" fmla="*/ 27 h 519"/>
                  <a:gd name="T26" fmla="*/ 11 w 527"/>
                  <a:gd name="T27" fmla="*/ 13 h 519"/>
                  <a:gd name="T28" fmla="*/ 18 w 527"/>
                  <a:gd name="T29" fmla="*/ 10 h 519"/>
                  <a:gd name="T30" fmla="*/ 26 w 527"/>
                  <a:gd name="T31" fmla="*/ 13 h 519"/>
                  <a:gd name="T32" fmla="*/ 44 w 527"/>
                  <a:gd name="T33" fmla="*/ 31 h 519"/>
                  <a:gd name="T34" fmla="*/ 47 w 527"/>
                  <a:gd name="T35" fmla="*/ 39 h 519"/>
                  <a:gd name="T36" fmla="*/ 44 w 527"/>
                  <a:gd name="T37" fmla="*/ 46 h 519"/>
                  <a:gd name="T38" fmla="*/ 43 w 527"/>
                  <a:gd name="T39" fmla="*/ 47 h 519"/>
                  <a:gd name="T40" fmla="*/ 42 w 527"/>
                  <a:gd name="T41" fmla="*/ 50 h 519"/>
                  <a:gd name="T42" fmla="*/ 43 w 527"/>
                  <a:gd name="T43" fmla="*/ 53 h 519"/>
                  <a:gd name="T44" fmla="*/ 48 w 527"/>
                  <a:gd name="T45" fmla="*/ 53 h 5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7" h="519">
                    <a:moveTo>
                      <a:pt x="464" y="504"/>
                    </a:moveTo>
                    <a:lnTo>
                      <a:pt x="475" y="492"/>
                    </a:lnTo>
                    <a:cubicBezTo>
                      <a:pt x="508" y="460"/>
                      <a:pt x="526" y="415"/>
                      <a:pt x="526" y="369"/>
                    </a:cubicBezTo>
                    <a:cubicBezTo>
                      <a:pt x="526" y="322"/>
                      <a:pt x="508" y="279"/>
                      <a:pt x="475" y="246"/>
                    </a:cubicBezTo>
                    <a:lnTo>
                      <a:pt x="297" y="68"/>
                    </a:lnTo>
                    <a:cubicBezTo>
                      <a:pt x="229" y="0"/>
                      <a:pt x="118" y="0"/>
                      <a:pt x="51" y="68"/>
                    </a:cubicBezTo>
                    <a:cubicBezTo>
                      <a:pt x="18" y="100"/>
                      <a:pt x="0" y="144"/>
                      <a:pt x="0" y="191"/>
                    </a:cubicBezTo>
                    <a:cubicBezTo>
                      <a:pt x="0" y="237"/>
                      <a:pt x="18" y="281"/>
                      <a:pt x="51" y="314"/>
                    </a:cubicBezTo>
                    <a:lnTo>
                      <a:pt x="110" y="373"/>
                    </a:lnTo>
                    <a:cubicBezTo>
                      <a:pt x="124" y="387"/>
                      <a:pt x="148" y="387"/>
                      <a:pt x="162" y="373"/>
                    </a:cubicBezTo>
                    <a:cubicBezTo>
                      <a:pt x="168" y="367"/>
                      <a:pt x="172" y="356"/>
                      <a:pt x="172" y="347"/>
                    </a:cubicBezTo>
                    <a:cubicBezTo>
                      <a:pt x="172" y="337"/>
                      <a:pt x="168" y="328"/>
                      <a:pt x="162" y="321"/>
                    </a:cubicBezTo>
                    <a:lnTo>
                      <a:pt x="102" y="262"/>
                    </a:lnTo>
                    <a:cubicBezTo>
                      <a:pt x="63" y="223"/>
                      <a:pt x="63" y="159"/>
                      <a:pt x="102" y="121"/>
                    </a:cubicBezTo>
                    <a:cubicBezTo>
                      <a:pt x="120" y="102"/>
                      <a:pt x="146" y="92"/>
                      <a:pt x="172" y="92"/>
                    </a:cubicBezTo>
                    <a:cubicBezTo>
                      <a:pt x="199" y="92"/>
                      <a:pt x="224" y="102"/>
                      <a:pt x="243" y="121"/>
                    </a:cubicBezTo>
                    <a:lnTo>
                      <a:pt x="422" y="299"/>
                    </a:lnTo>
                    <a:cubicBezTo>
                      <a:pt x="440" y="317"/>
                      <a:pt x="451" y="342"/>
                      <a:pt x="451" y="370"/>
                    </a:cubicBezTo>
                    <a:cubicBezTo>
                      <a:pt x="451" y="397"/>
                      <a:pt x="440" y="424"/>
                      <a:pt x="422" y="440"/>
                    </a:cubicBezTo>
                    <a:lnTo>
                      <a:pt x="411" y="452"/>
                    </a:lnTo>
                    <a:cubicBezTo>
                      <a:pt x="404" y="459"/>
                      <a:pt x="400" y="469"/>
                      <a:pt x="400" y="478"/>
                    </a:cubicBezTo>
                    <a:cubicBezTo>
                      <a:pt x="400" y="488"/>
                      <a:pt x="404" y="497"/>
                      <a:pt x="411" y="504"/>
                    </a:cubicBezTo>
                    <a:cubicBezTo>
                      <a:pt x="426" y="518"/>
                      <a:pt x="449" y="518"/>
                      <a:pt x="464" y="5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50" name="任意多边形 3198"/>
              <p:cNvSpPr>
                <a:spLocks noChangeArrowheads="1"/>
              </p:cNvSpPr>
              <p:nvPr/>
            </p:nvSpPr>
            <p:spPr bwMode="auto">
              <a:xfrm>
                <a:off x="18690" y="5213"/>
                <a:ext cx="310" cy="302"/>
              </a:xfrm>
              <a:custGeom>
                <a:avLst/>
                <a:gdLst>
                  <a:gd name="T0" fmla="*/ 47 w 545"/>
                  <a:gd name="T1" fmla="*/ 54 h 534"/>
                  <a:gd name="T2" fmla="*/ 43 w 545"/>
                  <a:gd name="T3" fmla="*/ 53 h 534"/>
                  <a:gd name="T4" fmla="*/ 42 w 545"/>
                  <a:gd name="T5" fmla="*/ 50 h 534"/>
                  <a:gd name="T6" fmla="*/ 43 w 545"/>
                  <a:gd name="T7" fmla="*/ 47 h 534"/>
                  <a:gd name="T8" fmla="*/ 44 w 545"/>
                  <a:gd name="T9" fmla="*/ 45 h 534"/>
                  <a:gd name="T10" fmla="*/ 47 w 545"/>
                  <a:gd name="T11" fmla="*/ 39 h 534"/>
                  <a:gd name="T12" fmla="*/ 44 w 545"/>
                  <a:gd name="T13" fmla="*/ 32 h 534"/>
                  <a:gd name="T14" fmla="*/ 26 w 545"/>
                  <a:gd name="T15" fmla="*/ 14 h 534"/>
                  <a:gd name="T16" fmla="*/ 19 w 545"/>
                  <a:gd name="T17" fmla="*/ 11 h 534"/>
                  <a:gd name="T18" fmla="*/ 13 w 545"/>
                  <a:gd name="T19" fmla="*/ 14 h 534"/>
                  <a:gd name="T20" fmla="*/ 13 w 545"/>
                  <a:gd name="T21" fmla="*/ 27 h 534"/>
                  <a:gd name="T22" fmla="*/ 18 w 545"/>
                  <a:gd name="T23" fmla="*/ 33 h 534"/>
                  <a:gd name="T24" fmla="*/ 20 w 545"/>
                  <a:gd name="T25" fmla="*/ 36 h 534"/>
                  <a:gd name="T26" fmla="*/ 18 w 545"/>
                  <a:gd name="T27" fmla="*/ 40 h 534"/>
                  <a:gd name="T28" fmla="*/ 15 w 545"/>
                  <a:gd name="T29" fmla="*/ 41 h 534"/>
                  <a:gd name="T30" fmla="*/ 15 w 545"/>
                  <a:gd name="T31" fmla="*/ 41 h 534"/>
                  <a:gd name="T32" fmla="*/ 11 w 545"/>
                  <a:gd name="T33" fmla="*/ 40 h 534"/>
                  <a:gd name="T34" fmla="*/ 6 w 545"/>
                  <a:gd name="T35" fmla="*/ 34 h 534"/>
                  <a:gd name="T36" fmla="*/ 0 w 545"/>
                  <a:gd name="T37" fmla="*/ 20 h 534"/>
                  <a:gd name="T38" fmla="*/ 6 w 545"/>
                  <a:gd name="T39" fmla="*/ 7 h 534"/>
                  <a:gd name="T40" fmla="*/ 32 w 545"/>
                  <a:gd name="T41" fmla="*/ 7 h 534"/>
                  <a:gd name="T42" fmla="*/ 51 w 545"/>
                  <a:gd name="T43" fmla="*/ 25 h 534"/>
                  <a:gd name="T44" fmla="*/ 57 w 545"/>
                  <a:gd name="T45" fmla="*/ 38 h 534"/>
                  <a:gd name="T46" fmla="*/ 51 w 545"/>
                  <a:gd name="T47" fmla="*/ 52 h 534"/>
                  <a:gd name="T48" fmla="*/ 50 w 545"/>
                  <a:gd name="T49" fmla="*/ 53 h 534"/>
                  <a:gd name="T50" fmla="*/ 47 w 545"/>
                  <a:gd name="T51" fmla="*/ 54 h 534"/>
                  <a:gd name="T52" fmla="*/ 19 w 545"/>
                  <a:gd name="T53" fmla="*/ 9 h 534"/>
                  <a:gd name="T54" fmla="*/ 27 w 545"/>
                  <a:gd name="T55" fmla="*/ 12 h 534"/>
                  <a:gd name="T56" fmla="*/ 46 w 545"/>
                  <a:gd name="T57" fmla="*/ 31 h 534"/>
                  <a:gd name="T58" fmla="*/ 49 w 545"/>
                  <a:gd name="T59" fmla="*/ 38 h 534"/>
                  <a:gd name="T60" fmla="*/ 46 w 545"/>
                  <a:gd name="T61" fmla="*/ 46 h 534"/>
                  <a:gd name="T62" fmla="*/ 44 w 545"/>
                  <a:gd name="T63" fmla="*/ 48 h 534"/>
                  <a:gd name="T64" fmla="*/ 44 w 545"/>
                  <a:gd name="T65" fmla="*/ 50 h 534"/>
                  <a:gd name="T66" fmla="*/ 44 w 545"/>
                  <a:gd name="T67" fmla="*/ 52 h 534"/>
                  <a:gd name="T68" fmla="*/ 47 w 545"/>
                  <a:gd name="T69" fmla="*/ 53 h 534"/>
                  <a:gd name="T70" fmla="*/ 47 w 545"/>
                  <a:gd name="T71" fmla="*/ 53 h 534"/>
                  <a:gd name="T72" fmla="*/ 48 w 545"/>
                  <a:gd name="T73" fmla="*/ 52 h 534"/>
                  <a:gd name="T74" fmla="*/ 48 w 545"/>
                  <a:gd name="T75" fmla="*/ 52 h 534"/>
                  <a:gd name="T76" fmla="*/ 50 w 545"/>
                  <a:gd name="T77" fmla="*/ 50 h 534"/>
                  <a:gd name="T78" fmla="*/ 55 w 545"/>
                  <a:gd name="T79" fmla="*/ 38 h 534"/>
                  <a:gd name="T80" fmla="*/ 50 w 545"/>
                  <a:gd name="T81" fmla="*/ 27 h 534"/>
                  <a:gd name="T82" fmla="*/ 31 w 545"/>
                  <a:gd name="T83" fmla="*/ 8 h 534"/>
                  <a:gd name="T84" fmla="*/ 6 w 545"/>
                  <a:gd name="T85" fmla="*/ 8 h 534"/>
                  <a:gd name="T86" fmla="*/ 2 w 545"/>
                  <a:gd name="T87" fmla="*/ 20 h 534"/>
                  <a:gd name="T88" fmla="*/ 6 w 545"/>
                  <a:gd name="T89" fmla="*/ 32 h 534"/>
                  <a:gd name="T90" fmla="*/ 13 w 545"/>
                  <a:gd name="T91" fmla="*/ 38 h 534"/>
                  <a:gd name="T92" fmla="*/ 15 w 545"/>
                  <a:gd name="T93" fmla="*/ 39 h 534"/>
                  <a:gd name="T94" fmla="*/ 15 w 545"/>
                  <a:gd name="T95" fmla="*/ 39 h 534"/>
                  <a:gd name="T96" fmla="*/ 17 w 545"/>
                  <a:gd name="T97" fmla="*/ 38 h 534"/>
                  <a:gd name="T98" fmla="*/ 18 w 545"/>
                  <a:gd name="T99" fmla="*/ 36 h 534"/>
                  <a:gd name="T100" fmla="*/ 17 w 545"/>
                  <a:gd name="T101" fmla="*/ 34 h 534"/>
                  <a:gd name="T102" fmla="*/ 11 w 545"/>
                  <a:gd name="T103" fmla="*/ 28 h 534"/>
                  <a:gd name="T104" fmla="*/ 11 w 545"/>
                  <a:gd name="T105" fmla="*/ 12 h 534"/>
                  <a:gd name="T106" fmla="*/ 19 w 545"/>
                  <a:gd name="T107" fmla="*/ 9 h 53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45" h="534">
                    <a:moveTo>
                      <a:pt x="446" y="533"/>
                    </a:moveTo>
                    <a:cubicBezTo>
                      <a:pt x="433" y="533"/>
                      <a:pt x="422" y="528"/>
                      <a:pt x="413" y="520"/>
                    </a:cubicBezTo>
                    <a:cubicBezTo>
                      <a:pt x="404" y="511"/>
                      <a:pt x="400" y="500"/>
                      <a:pt x="400" y="488"/>
                    </a:cubicBezTo>
                    <a:cubicBezTo>
                      <a:pt x="400" y="475"/>
                      <a:pt x="406" y="465"/>
                      <a:pt x="413" y="456"/>
                    </a:cubicBezTo>
                    <a:lnTo>
                      <a:pt x="425" y="444"/>
                    </a:lnTo>
                    <a:cubicBezTo>
                      <a:pt x="442" y="428"/>
                      <a:pt x="451" y="404"/>
                      <a:pt x="451" y="380"/>
                    </a:cubicBezTo>
                    <a:cubicBezTo>
                      <a:pt x="451" y="355"/>
                      <a:pt x="442" y="333"/>
                      <a:pt x="425" y="316"/>
                    </a:cubicBezTo>
                    <a:lnTo>
                      <a:pt x="246" y="137"/>
                    </a:lnTo>
                    <a:cubicBezTo>
                      <a:pt x="228" y="120"/>
                      <a:pt x="206" y="110"/>
                      <a:pt x="182" y="111"/>
                    </a:cubicBezTo>
                    <a:cubicBezTo>
                      <a:pt x="158" y="111"/>
                      <a:pt x="135" y="120"/>
                      <a:pt x="118" y="137"/>
                    </a:cubicBezTo>
                    <a:cubicBezTo>
                      <a:pt x="83" y="172"/>
                      <a:pt x="83" y="230"/>
                      <a:pt x="118" y="265"/>
                    </a:cubicBezTo>
                    <a:lnTo>
                      <a:pt x="178" y="325"/>
                    </a:lnTo>
                    <a:cubicBezTo>
                      <a:pt x="187" y="334"/>
                      <a:pt x="191" y="346"/>
                      <a:pt x="191" y="357"/>
                    </a:cubicBezTo>
                    <a:cubicBezTo>
                      <a:pt x="191" y="370"/>
                      <a:pt x="185" y="380"/>
                      <a:pt x="178" y="390"/>
                    </a:cubicBezTo>
                    <a:cubicBezTo>
                      <a:pt x="169" y="399"/>
                      <a:pt x="157" y="403"/>
                      <a:pt x="145" y="403"/>
                    </a:cubicBezTo>
                    <a:cubicBezTo>
                      <a:pt x="132" y="403"/>
                      <a:pt x="122" y="397"/>
                      <a:pt x="113" y="390"/>
                    </a:cubicBezTo>
                    <a:lnTo>
                      <a:pt x="53" y="330"/>
                    </a:lnTo>
                    <a:cubicBezTo>
                      <a:pt x="18" y="295"/>
                      <a:pt x="0" y="250"/>
                      <a:pt x="0" y="201"/>
                    </a:cubicBezTo>
                    <a:cubicBezTo>
                      <a:pt x="0" y="151"/>
                      <a:pt x="20" y="106"/>
                      <a:pt x="53" y="71"/>
                    </a:cubicBezTo>
                    <a:cubicBezTo>
                      <a:pt x="125" y="0"/>
                      <a:pt x="241" y="0"/>
                      <a:pt x="312" y="71"/>
                    </a:cubicBezTo>
                    <a:lnTo>
                      <a:pt x="491" y="250"/>
                    </a:lnTo>
                    <a:cubicBezTo>
                      <a:pt x="526" y="285"/>
                      <a:pt x="544" y="330"/>
                      <a:pt x="544" y="379"/>
                    </a:cubicBezTo>
                    <a:cubicBezTo>
                      <a:pt x="544" y="427"/>
                      <a:pt x="525" y="475"/>
                      <a:pt x="491" y="509"/>
                    </a:cubicBezTo>
                    <a:lnTo>
                      <a:pt x="479" y="520"/>
                    </a:lnTo>
                    <a:cubicBezTo>
                      <a:pt x="470" y="528"/>
                      <a:pt x="459" y="533"/>
                      <a:pt x="446" y="533"/>
                    </a:cubicBezTo>
                    <a:close/>
                    <a:moveTo>
                      <a:pt x="182" y="90"/>
                    </a:moveTo>
                    <a:cubicBezTo>
                      <a:pt x="210" y="90"/>
                      <a:pt x="237" y="102"/>
                      <a:pt x="258" y="122"/>
                    </a:cubicBezTo>
                    <a:lnTo>
                      <a:pt x="437" y="300"/>
                    </a:lnTo>
                    <a:cubicBezTo>
                      <a:pt x="456" y="320"/>
                      <a:pt x="468" y="348"/>
                      <a:pt x="468" y="378"/>
                    </a:cubicBezTo>
                    <a:cubicBezTo>
                      <a:pt x="468" y="408"/>
                      <a:pt x="456" y="435"/>
                      <a:pt x="437" y="454"/>
                    </a:cubicBezTo>
                    <a:lnTo>
                      <a:pt x="425" y="466"/>
                    </a:lnTo>
                    <a:cubicBezTo>
                      <a:pt x="420" y="471"/>
                      <a:pt x="417" y="479"/>
                      <a:pt x="417" y="485"/>
                    </a:cubicBezTo>
                    <a:cubicBezTo>
                      <a:pt x="417" y="493"/>
                      <a:pt x="420" y="500"/>
                      <a:pt x="425" y="505"/>
                    </a:cubicBezTo>
                    <a:cubicBezTo>
                      <a:pt x="430" y="510"/>
                      <a:pt x="438" y="513"/>
                      <a:pt x="444" y="513"/>
                    </a:cubicBezTo>
                    <a:cubicBezTo>
                      <a:pt x="452" y="513"/>
                      <a:pt x="459" y="510"/>
                      <a:pt x="464" y="505"/>
                    </a:cubicBezTo>
                    <a:lnTo>
                      <a:pt x="475" y="493"/>
                    </a:lnTo>
                    <a:cubicBezTo>
                      <a:pt x="507" y="462"/>
                      <a:pt x="523" y="421"/>
                      <a:pt x="523" y="377"/>
                    </a:cubicBezTo>
                    <a:cubicBezTo>
                      <a:pt x="523" y="333"/>
                      <a:pt x="507" y="291"/>
                      <a:pt x="475" y="260"/>
                    </a:cubicBezTo>
                    <a:lnTo>
                      <a:pt x="297" y="81"/>
                    </a:lnTo>
                    <a:cubicBezTo>
                      <a:pt x="232" y="17"/>
                      <a:pt x="128" y="18"/>
                      <a:pt x="64" y="81"/>
                    </a:cubicBezTo>
                    <a:cubicBezTo>
                      <a:pt x="33" y="112"/>
                      <a:pt x="16" y="154"/>
                      <a:pt x="16" y="198"/>
                    </a:cubicBezTo>
                    <a:cubicBezTo>
                      <a:pt x="16" y="242"/>
                      <a:pt x="33" y="283"/>
                      <a:pt x="64" y="314"/>
                    </a:cubicBezTo>
                    <a:lnTo>
                      <a:pt x="123" y="374"/>
                    </a:lnTo>
                    <a:cubicBezTo>
                      <a:pt x="128" y="379"/>
                      <a:pt x="136" y="382"/>
                      <a:pt x="143" y="382"/>
                    </a:cubicBezTo>
                    <a:cubicBezTo>
                      <a:pt x="150" y="382"/>
                      <a:pt x="157" y="379"/>
                      <a:pt x="162" y="374"/>
                    </a:cubicBezTo>
                    <a:cubicBezTo>
                      <a:pt x="167" y="369"/>
                      <a:pt x="170" y="361"/>
                      <a:pt x="170" y="355"/>
                    </a:cubicBezTo>
                    <a:cubicBezTo>
                      <a:pt x="170" y="347"/>
                      <a:pt x="167" y="340"/>
                      <a:pt x="162" y="335"/>
                    </a:cubicBezTo>
                    <a:lnTo>
                      <a:pt x="103" y="276"/>
                    </a:lnTo>
                    <a:cubicBezTo>
                      <a:pt x="60" y="233"/>
                      <a:pt x="60" y="164"/>
                      <a:pt x="103" y="122"/>
                    </a:cubicBezTo>
                    <a:cubicBezTo>
                      <a:pt x="126" y="102"/>
                      <a:pt x="153" y="90"/>
                      <a:pt x="182"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51" name="任意多边形 3199"/>
              <p:cNvSpPr>
                <a:spLocks noChangeArrowheads="1"/>
              </p:cNvSpPr>
              <p:nvPr/>
            </p:nvSpPr>
            <p:spPr bwMode="auto">
              <a:xfrm>
                <a:off x="18058" y="4790"/>
                <a:ext cx="1200" cy="1190"/>
              </a:xfrm>
              <a:custGeom>
                <a:avLst/>
                <a:gdLst>
                  <a:gd name="T0" fmla="*/ 183 w 2118"/>
                  <a:gd name="T1" fmla="*/ 48 h 2099"/>
                  <a:gd name="T2" fmla="*/ 171 w 2118"/>
                  <a:gd name="T3" fmla="*/ 0 h 2099"/>
                  <a:gd name="T4" fmla="*/ 0 w 2118"/>
                  <a:gd name="T5" fmla="*/ 12 h 2099"/>
                  <a:gd name="T6" fmla="*/ 12 w 2118"/>
                  <a:gd name="T7" fmla="*/ 133 h 2099"/>
                  <a:gd name="T8" fmla="*/ 88 w 2118"/>
                  <a:gd name="T9" fmla="*/ 154 h 2099"/>
                  <a:gd name="T10" fmla="*/ 26 w 2118"/>
                  <a:gd name="T11" fmla="*/ 158 h 2099"/>
                  <a:gd name="T12" fmla="*/ 88 w 2118"/>
                  <a:gd name="T13" fmla="*/ 162 h 2099"/>
                  <a:gd name="T14" fmla="*/ 100 w 2118"/>
                  <a:gd name="T15" fmla="*/ 217 h 2099"/>
                  <a:gd name="T16" fmla="*/ 143 w 2118"/>
                  <a:gd name="T17" fmla="*/ 209 h 2099"/>
                  <a:gd name="T18" fmla="*/ 95 w 2118"/>
                  <a:gd name="T19" fmla="*/ 204 h 2099"/>
                  <a:gd name="T20" fmla="*/ 211 w 2118"/>
                  <a:gd name="T21" fmla="*/ 184 h 2099"/>
                  <a:gd name="T22" fmla="*/ 206 w 2118"/>
                  <a:gd name="T23" fmla="*/ 209 h 2099"/>
                  <a:gd name="T24" fmla="*/ 170 w 2118"/>
                  <a:gd name="T25" fmla="*/ 217 h 2099"/>
                  <a:gd name="T26" fmla="*/ 218 w 2118"/>
                  <a:gd name="T27" fmla="*/ 204 h 2099"/>
                  <a:gd name="T28" fmla="*/ 205 w 2118"/>
                  <a:gd name="T29" fmla="*/ 48 h 2099"/>
                  <a:gd name="T30" fmla="*/ 65 w 2118"/>
                  <a:gd name="T31" fmla="*/ 100 h 2099"/>
                  <a:gd name="T32" fmla="*/ 88 w 2118"/>
                  <a:gd name="T33" fmla="*/ 104 h 2099"/>
                  <a:gd name="T34" fmla="*/ 12 w 2118"/>
                  <a:gd name="T35" fmla="*/ 125 h 2099"/>
                  <a:gd name="T36" fmla="*/ 7 w 2118"/>
                  <a:gd name="T37" fmla="*/ 12 h 2099"/>
                  <a:gd name="T38" fmla="*/ 171 w 2118"/>
                  <a:gd name="T39" fmla="*/ 7 h 2099"/>
                  <a:gd name="T40" fmla="*/ 176 w 2118"/>
                  <a:gd name="T41" fmla="*/ 48 h 2099"/>
                  <a:gd name="T42" fmla="*/ 117 w 2118"/>
                  <a:gd name="T43" fmla="*/ 48 h 2099"/>
                  <a:gd name="T44" fmla="*/ 65 w 2118"/>
                  <a:gd name="T45" fmla="*/ 52 h 2099"/>
                  <a:gd name="T46" fmla="*/ 88 w 2118"/>
                  <a:gd name="T47" fmla="*/ 78 h 2099"/>
                  <a:gd name="T48" fmla="*/ 69 w 2118"/>
                  <a:gd name="T49" fmla="*/ 97 h 2099"/>
                  <a:gd name="T50" fmla="*/ 88 w 2118"/>
                  <a:gd name="T51" fmla="*/ 70 h 2099"/>
                  <a:gd name="T52" fmla="*/ 73 w 2118"/>
                  <a:gd name="T53" fmla="*/ 52 h 2099"/>
                  <a:gd name="T54" fmla="*/ 110 w 2118"/>
                  <a:gd name="T55" fmla="*/ 47 h 2099"/>
                  <a:gd name="T56" fmla="*/ 101 w 2118"/>
                  <a:gd name="T57" fmla="*/ 48 h 2099"/>
                  <a:gd name="T58" fmla="*/ 95 w 2118"/>
                  <a:gd name="T59" fmla="*/ 176 h 2099"/>
                  <a:gd name="T60" fmla="*/ 100 w 2118"/>
                  <a:gd name="T61" fmla="*/ 56 h 2099"/>
                  <a:gd name="T62" fmla="*/ 211 w 2118"/>
                  <a:gd name="T63" fmla="*/ 61 h 2099"/>
                  <a:gd name="T64" fmla="*/ 95 w 2118"/>
                  <a:gd name="T65" fmla="*/ 176 h 20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18" h="2099">
                    <a:moveTo>
                      <a:pt x="1990" y="467"/>
                    </a:moveTo>
                    <a:lnTo>
                      <a:pt x="1775" y="467"/>
                    </a:lnTo>
                    <a:lnTo>
                      <a:pt x="1775" y="120"/>
                    </a:lnTo>
                    <a:cubicBezTo>
                      <a:pt x="1775" y="53"/>
                      <a:pt x="1721" y="0"/>
                      <a:pt x="1655" y="0"/>
                    </a:cubicBezTo>
                    <a:lnTo>
                      <a:pt x="120" y="0"/>
                    </a:lnTo>
                    <a:cubicBezTo>
                      <a:pt x="52" y="0"/>
                      <a:pt x="0" y="52"/>
                      <a:pt x="0" y="120"/>
                    </a:cubicBezTo>
                    <a:lnTo>
                      <a:pt x="0" y="1164"/>
                    </a:lnTo>
                    <a:cubicBezTo>
                      <a:pt x="0" y="1231"/>
                      <a:pt x="54" y="1284"/>
                      <a:pt x="120" y="1284"/>
                    </a:cubicBezTo>
                    <a:lnTo>
                      <a:pt x="851" y="1284"/>
                    </a:lnTo>
                    <a:lnTo>
                      <a:pt x="851" y="1490"/>
                    </a:lnTo>
                    <a:lnTo>
                      <a:pt x="290" y="1490"/>
                    </a:lnTo>
                    <a:cubicBezTo>
                      <a:pt x="268" y="1490"/>
                      <a:pt x="254" y="1505"/>
                      <a:pt x="254" y="1527"/>
                    </a:cubicBezTo>
                    <a:cubicBezTo>
                      <a:pt x="254" y="1549"/>
                      <a:pt x="268" y="1563"/>
                      <a:pt x="290" y="1563"/>
                    </a:cubicBezTo>
                    <a:lnTo>
                      <a:pt x="851" y="1563"/>
                    </a:lnTo>
                    <a:lnTo>
                      <a:pt x="851" y="1972"/>
                    </a:lnTo>
                    <a:cubicBezTo>
                      <a:pt x="851" y="2041"/>
                      <a:pt x="906" y="2098"/>
                      <a:pt x="976" y="2098"/>
                    </a:cubicBezTo>
                    <a:lnTo>
                      <a:pt x="1387" y="2098"/>
                    </a:lnTo>
                    <a:lnTo>
                      <a:pt x="1387" y="2026"/>
                    </a:lnTo>
                    <a:lnTo>
                      <a:pt x="976" y="2026"/>
                    </a:lnTo>
                    <a:cubicBezTo>
                      <a:pt x="948" y="2026"/>
                      <a:pt x="923" y="2002"/>
                      <a:pt x="923" y="1973"/>
                    </a:cubicBezTo>
                    <a:lnTo>
                      <a:pt x="923" y="1777"/>
                    </a:lnTo>
                    <a:lnTo>
                      <a:pt x="2045" y="1777"/>
                    </a:lnTo>
                    <a:lnTo>
                      <a:pt x="2045" y="1972"/>
                    </a:lnTo>
                    <a:cubicBezTo>
                      <a:pt x="2045" y="2001"/>
                      <a:pt x="2020" y="2025"/>
                      <a:pt x="1992" y="2025"/>
                    </a:cubicBezTo>
                    <a:lnTo>
                      <a:pt x="1652" y="2025"/>
                    </a:lnTo>
                    <a:lnTo>
                      <a:pt x="1652" y="2096"/>
                    </a:lnTo>
                    <a:lnTo>
                      <a:pt x="1992" y="2096"/>
                    </a:lnTo>
                    <a:cubicBezTo>
                      <a:pt x="2060" y="2096"/>
                      <a:pt x="2117" y="2041"/>
                      <a:pt x="2117" y="1971"/>
                    </a:cubicBezTo>
                    <a:lnTo>
                      <a:pt x="2117" y="593"/>
                    </a:lnTo>
                    <a:cubicBezTo>
                      <a:pt x="2116" y="524"/>
                      <a:pt x="2059" y="467"/>
                      <a:pt x="1990" y="467"/>
                    </a:cubicBezTo>
                    <a:close/>
                    <a:moveTo>
                      <a:pt x="671" y="936"/>
                    </a:moveTo>
                    <a:cubicBezTo>
                      <a:pt x="649" y="936"/>
                      <a:pt x="634" y="950"/>
                      <a:pt x="634" y="972"/>
                    </a:cubicBezTo>
                    <a:cubicBezTo>
                      <a:pt x="634" y="994"/>
                      <a:pt x="649" y="1009"/>
                      <a:pt x="671" y="1009"/>
                    </a:cubicBezTo>
                    <a:lnTo>
                      <a:pt x="852" y="1009"/>
                    </a:lnTo>
                    <a:lnTo>
                      <a:pt x="852" y="1208"/>
                    </a:lnTo>
                    <a:lnTo>
                      <a:pt x="120" y="1208"/>
                    </a:lnTo>
                    <a:cubicBezTo>
                      <a:pt x="92" y="1208"/>
                      <a:pt x="71" y="1189"/>
                      <a:pt x="71" y="1163"/>
                    </a:cubicBezTo>
                    <a:lnTo>
                      <a:pt x="71" y="120"/>
                    </a:lnTo>
                    <a:cubicBezTo>
                      <a:pt x="71" y="97"/>
                      <a:pt x="91" y="71"/>
                      <a:pt x="120" y="71"/>
                    </a:cubicBezTo>
                    <a:lnTo>
                      <a:pt x="1654" y="71"/>
                    </a:lnTo>
                    <a:cubicBezTo>
                      <a:pt x="1677" y="71"/>
                      <a:pt x="1703" y="91"/>
                      <a:pt x="1703" y="120"/>
                    </a:cubicBezTo>
                    <a:lnTo>
                      <a:pt x="1703" y="467"/>
                    </a:lnTo>
                    <a:lnTo>
                      <a:pt x="1137" y="467"/>
                    </a:lnTo>
                    <a:lnTo>
                      <a:pt x="1136" y="462"/>
                    </a:lnTo>
                    <a:cubicBezTo>
                      <a:pt x="1115" y="339"/>
                      <a:pt x="1010" y="251"/>
                      <a:pt x="887" y="251"/>
                    </a:cubicBezTo>
                    <a:cubicBezTo>
                      <a:pt x="744" y="251"/>
                      <a:pt x="634" y="363"/>
                      <a:pt x="634" y="504"/>
                    </a:cubicBezTo>
                    <a:cubicBezTo>
                      <a:pt x="634" y="629"/>
                      <a:pt x="725" y="735"/>
                      <a:pt x="845" y="752"/>
                    </a:cubicBezTo>
                    <a:lnTo>
                      <a:pt x="852" y="754"/>
                    </a:lnTo>
                    <a:lnTo>
                      <a:pt x="852" y="936"/>
                    </a:lnTo>
                    <a:lnTo>
                      <a:pt x="671" y="936"/>
                    </a:lnTo>
                    <a:close/>
                    <a:moveTo>
                      <a:pt x="852" y="593"/>
                    </a:moveTo>
                    <a:lnTo>
                      <a:pt x="852" y="682"/>
                    </a:lnTo>
                    <a:lnTo>
                      <a:pt x="843" y="680"/>
                    </a:lnTo>
                    <a:cubicBezTo>
                      <a:pt x="763" y="658"/>
                      <a:pt x="706" y="585"/>
                      <a:pt x="706" y="502"/>
                    </a:cubicBezTo>
                    <a:cubicBezTo>
                      <a:pt x="706" y="403"/>
                      <a:pt x="787" y="321"/>
                      <a:pt x="887" y="321"/>
                    </a:cubicBezTo>
                    <a:cubicBezTo>
                      <a:pt x="969" y="321"/>
                      <a:pt x="1041" y="378"/>
                      <a:pt x="1064" y="458"/>
                    </a:cubicBezTo>
                    <a:lnTo>
                      <a:pt x="1067" y="467"/>
                    </a:lnTo>
                    <a:lnTo>
                      <a:pt x="978" y="467"/>
                    </a:lnTo>
                    <a:cubicBezTo>
                      <a:pt x="908" y="467"/>
                      <a:pt x="852" y="524"/>
                      <a:pt x="852" y="593"/>
                    </a:cubicBezTo>
                    <a:close/>
                    <a:moveTo>
                      <a:pt x="923" y="1703"/>
                    </a:moveTo>
                    <a:lnTo>
                      <a:pt x="923" y="593"/>
                    </a:lnTo>
                    <a:cubicBezTo>
                      <a:pt x="923" y="565"/>
                      <a:pt x="948" y="540"/>
                      <a:pt x="976" y="540"/>
                    </a:cubicBezTo>
                    <a:lnTo>
                      <a:pt x="1990" y="540"/>
                    </a:lnTo>
                    <a:cubicBezTo>
                      <a:pt x="2019" y="540"/>
                      <a:pt x="2043" y="565"/>
                      <a:pt x="2043" y="593"/>
                    </a:cubicBezTo>
                    <a:lnTo>
                      <a:pt x="2043" y="1703"/>
                    </a:lnTo>
                    <a:lnTo>
                      <a:pt x="923" y="1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52" name="任意多边形 3200"/>
              <p:cNvSpPr>
                <a:spLocks noChangeArrowheads="1"/>
              </p:cNvSpPr>
              <p:nvPr/>
            </p:nvSpPr>
            <p:spPr bwMode="auto">
              <a:xfrm>
                <a:off x="18053" y="4785"/>
                <a:ext cx="1210" cy="1200"/>
              </a:xfrm>
              <a:custGeom>
                <a:avLst/>
                <a:gdLst>
                  <a:gd name="T0" fmla="*/ 170 w 2135"/>
                  <a:gd name="T1" fmla="*/ 210 h 2115"/>
                  <a:gd name="T2" fmla="*/ 211 w 2135"/>
                  <a:gd name="T3" fmla="*/ 186 h 2115"/>
                  <a:gd name="T4" fmla="*/ 101 w 2135"/>
                  <a:gd name="T5" fmla="*/ 210 h 2115"/>
                  <a:gd name="T6" fmla="*/ 101 w 2135"/>
                  <a:gd name="T7" fmla="*/ 219 h 2115"/>
                  <a:gd name="T8" fmla="*/ 31 w 2135"/>
                  <a:gd name="T9" fmla="*/ 163 h 2115"/>
                  <a:gd name="T10" fmla="*/ 88 w 2135"/>
                  <a:gd name="T11" fmla="*/ 154 h 2115"/>
                  <a:gd name="T12" fmla="*/ 0 w 2135"/>
                  <a:gd name="T13" fmla="*/ 121 h 2115"/>
                  <a:gd name="T14" fmla="*/ 172 w 2135"/>
                  <a:gd name="T15" fmla="*/ 0 h 2115"/>
                  <a:gd name="T16" fmla="*/ 206 w 2135"/>
                  <a:gd name="T17" fmla="*/ 48 h 2115"/>
                  <a:gd name="T18" fmla="*/ 206 w 2135"/>
                  <a:gd name="T19" fmla="*/ 219 h 2115"/>
                  <a:gd name="T20" fmla="*/ 218 w 2135"/>
                  <a:gd name="T21" fmla="*/ 62 h 2115"/>
                  <a:gd name="T22" fmla="*/ 183 w 2135"/>
                  <a:gd name="T23" fmla="*/ 13 h 2115"/>
                  <a:gd name="T24" fmla="*/ 2 w 2135"/>
                  <a:gd name="T25" fmla="*/ 13 h 2115"/>
                  <a:gd name="T26" fmla="*/ 90 w 2135"/>
                  <a:gd name="T27" fmla="*/ 133 h 2115"/>
                  <a:gd name="T28" fmla="*/ 28 w 2135"/>
                  <a:gd name="T29" fmla="*/ 159 h 2115"/>
                  <a:gd name="T30" fmla="*/ 90 w 2135"/>
                  <a:gd name="T31" fmla="*/ 205 h 2115"/>
                  <a:gd name="T32" fmla="*/ 143 w 2135"/>
                  <a:gd name="T33" fmla="*/ 212 h 2115"/>
                  <a:gd name="T34" fmla="*/ 95 w 2135"/>
                  <a:gd name="T35" fmla="*/ 184 h 2115"/>
                  <a:gd name="T36" fmla="*/ 206 w 2135"/>
                  <a:gd name="T37" fmla="*/ 212 h 2115"/>
                  <a:gd name="T38" fmla="*/ 206 w 2135"/>
                  <a:gd name="T39" fmla="*/ 217 h 2115"/>
                  <a:gd name="T40" fmla="*/ 101 w 2135"/>
                  <a:gd name="T41" fmla="*/ 56 h 2115"/>
                  <a:gd name="T42" fmla="*/ 213 w 2135"/>
                  <a:gd name="T43" fmla="*/ 178 h 2115"/>
                  <a:gd name="T44" fmla="*/ 211 w 2135"/>
                  <a:gd name="T45" fmla="*/ 62 h 2115"/>
                  <a:gd name="T46" fmla="*/ 97 w 2135"/>
                  <a:gd name="T47" fmla="*/ 62 h 2115"/>
                  <a:gd name="T48" fmla="*/ 90 w 2135"/>
                  <a:gd name="T49" fmla="*/ 127 h 2115"/>
                  <a:gd name="T50" fmla="*/ 7 w 2135"/>
                  <a:gd name="T51" fmla="*/ 13 h 2115"/>
                  <a:gd name="T52" fmla="*/ 177 w 2135"/>
                  <a:gd name="T53" fmla="*/ 13 h 2115"/>
                  <a:gd name="T54" fmla="*/ 117 w 2135"/>
                  <a:gd name="T55" fmla="*/ 49 h 2115"/>
                  <a:gd name="T56" fmla="*/ 88 w 2135"/>
                  <a:gd name="T57" fmla="*/ 78 h 2115"/>
                  <a:gd name="T58" fmla="*/ 70 w 2135"/>
                  <a:gd name="T59" fmla="*/ 99 h 2115"/>
                  <a:gd name="T60" fmla="*/ 90 w 2135"/>
                  <a:gd name="T61" fmla="*/ 104 h 2115"/>
                  <a:gd name="T62" fmla="*/ 9 w 2135"/>
                  <a:gd name="T63" fmla="*/ 13 h 2115"/>
                  <a:gd name="T64" fmla="*/ 88 w 2135"/>
                  <a:gd name="T65" fmla="*/ 125 h 2115"/>
                  <a:gd name="T66" fmla="*/ 65 w 2135"/>
                  <a:gd name="T67" fmla="*/ 102 h 2115"/>
                  <a:gd name="T68" fmla="*/ 88 w 2135"/>
                  <a:gd name="T69" fmla="*/ 80 h 2115"/>
                  <a:gd name="T70" fmla="*/ 119 w 2135"/>
                  <a:gd name="T71" fmla="*/ 49 h 2115"/>
                  <a:gd name="T72" fmla="*/ 171 w 2135"/>
                  <a:gd name="T73" fmla="*/ 9 h 2115"/>
                  <a:gd name="T74" fmla="*/ 90 w 2135"/>
                  <a:gd name="T75" fmla="*/ 73 h 2115"/>
                  <a:gd name="T76" fmla="*/ 88 w 2135"/>
                  <a:gd name="T77" fmla="*/ 73 h 2115"/>
                  <a:gd name="T78" fmla="*/ 112 w 2135"/>
                  <a:gd name="T79" fmla="*/ 48 h 2115"/>
                  <a:gd name="T80" fmla="*/ 90 w 2135"/>
                  <a:gd name="T81" fmla="*/ 63 h 2115"/>
                  <a:gd name="T82" fmla="*/ 92 w 2135"/>
                  <a:gd name="T83" fmla="*/ 35 h 2115"/>
                  <a:gd name="T84" fmla="*/ 88 w 2135"/>
                  <a:gd name="T85" fmla="*/ 62 h 2115"/>
                  <a:gd name="T86" fmla="*/ 92 w 2135"/>
                  <a:gd name="T87" fmla="*/ 35 h 21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35" h="2115">
                    <a:moveTo>
                      <a:pt x="1999" y="2114"/>
                    </a:moveTo>
                    <a:lnTo>
                      <a:pt x="1651" y="2114"/>
                    </a:lnTo>
                    <a:lnTo>
                      <a:pt x="1651" y="2025"/>
                    </a:lnTo>
                    <a:lnTo>
                      <a:pt x="1999" y="2025"/>
                    </a:lnTo>
                    <a:cubicBezTo>
                      <a:pt x="2024" y="2025"/>
                      <a:pt x="2043" y="2004"/>
                      <a:pt x="2043" y="1981"/>
                    </a:cubicBezTo>
                    <a:lnTo>
                      <a:pt x="2043" y="1793"/>
                    </a:lnTo>
                    <a:lnTo>
                      <a:pt x="940" y="1793"/>
                    </a:lnTo>
                    <a:lnTo>
                      <a:pt x="940" y="1981"/>
                    </a:lnTo>
                    <a:cubicBezTo>
                      <a:pt x="940" y="2006"/>
                      <a:pt x="961" y="2025"/>
                      <a:pt x="984" y="2025"/>
                    </a:cubicBezTo>
                    <a:lnTo>
                      <a:pt x="1404" y="2025"/>
                    </a:lnTo>
                    <a:lnTo>
                      <a:pt x="1404" y="2114"/>
                    </a:lnTo>
                    <a:lnTo>
                      <a:pt x="984" y="2114"/>
                    </a:lnTo>
                    <a:cubicBezTo>
                      <a:pt x="910" y="2114"/>
                      <a:pt x="849" y="2054"/>
                      <a:pt x="849" y="1980"/>
                    </a:cubicBezTo>
                    <a:lnTo>
                      <a:pt x="849" y="1578"/>
                    </a:lnTo>
                    <a:lnTo>
                      <a:pt x="298" y="1578"/>
                    </a:lnTo>
                    <a:cubicBezTo>
                      <a:pt x="270" y="1578"/>
                      <a:pt x="252" y="1560"/>
                      <a:pt x="252" y="1533"/>
                    </a:cubicBezTo>
                    <a:cubicBezTo>
                      <a:pt x="252" y="1506"/>
                      <a:pt x="270" y="1488"/>
                      <a:pt x="298" y="1488"/>
                    </a:cubicBezTo>
                    <a:lnTo>
                      <a:pt x="849" y="1488"/>
                    </a:lnTo>
                    <a:lnTo>
                      <a:pt x="849" y="1300"/>
                    </a:lnTo>
                    <a:lnTo>
                      <a:pt x="129" y="1300"/>
                    </a:lnTo>
                    <a:cubicBezTo>
                      <a:pt x="58" y="1300"/>
                      <a:pt x="0" y="1242"/>
                      <a:pt x="0" y="1170"/>
                    </a:cubicBezTo>
                    <a:lnTo>
                      <a:pt x="0" y="129"/>
                    </a:lnTo>
                    <a:cubicBezTo>
                      <a:pt x="0" y="56"/>
                      <a:pt x="56" y="0"/>
                      <a:pt x="129" y="0"/>
                    </a:cubicBezTo>
                    <a:lnTo>
                      <a:pt x="1663" y="0"/>
                    </a:lnTo>
                    <a:cubicBezTo>
                      <a:pt x="1734" y="0"/>
                      <a:pt x="1792" y="58"/>
                      <a:pt x="1792" y="129"/>
                    </a:cubicBezTo>
                    <a:lnTo>
                      <a:pt x="1792" y="467"/>
                    </a:lnTo>
                    <a:lnTo>
                      <a:pt x="1998" y="467"/>
                    </a:lnTo>
                    <a:cubicBezTo>
                      <a:pt x="2072" y="467"/>
                      <a:pt x="2133" y="528"/>
                      <a:pt x="2133" y="602"/>
                    </a:cubicBezTo>
                    <a:lnTo>
                      <a:pt x="2133" y="1981"/>
                    </a:lnTo>
                    <a:cubicBezTo>
                      <a:pt x="2134" y="2055"/>
                      <a:pt x="2073" y="2114"/>
                      <a:pt x="1999" y="2114"/>
                    </a:cubicBezTo>
                    <a:close/>
                    <a:moveTo>
                      <a:pt x="1999" y="2096"/>
                    </a:moveTo>
                    <a:cubicBezTo>
                      <a:pt x="2063" y="2096"/>
                      <a:pt x="2116" y="2044"/>
                      <a:pt x="2116" y="1980"/>
                    </a:cubicBezTo>
                    <a:lnTo>
                      <a:pt x="2116" y="602"/>
                    </a:lnTo>
                    <a:cubicBezTo>
                      <a:pt x="2116" y="539"/>
                      <a:pt x="2064" y="485"/>
                      <a:pt x="1999" y="485"/>
                    </a:cubicBezTo>
                    <a:lnTo>
                      <a:pt x="1775" y="485"/>
                    </a:lnTo>
                    <a:lnTo>
                      <a:pt x="1775" y="129"/>
                    </a:lnTo>
                    <a:cubicBezTo>
                      <a:pt x="1775" y="67"/>
                      <a:pt x="1725" y="18"/>
                      <a:pt x="1664" y="18"/>
                    </a:cubicBezTo>
                    <a:lnTo>
                      <a:pt x="129" y="18"/>
                    </a:lnTo>
                    <a:cubicBezTo>
                      <a:pt x="66" y="18"/>
                      <a:pt x="18" y="66"/>
                      <a:pt x="18" y="129"/>
                    </a:cubicBezTo>
                    <a:lnTo>
                      <a:pt x="18" y="1173"/>
                    </a:lnTo>
                    <a:cubicBezTo>
                      <a:pt x="18" y="1235"/>
                      <a:pt x="68" y="1284"/>
                      <a:pt x="129" y="1284"/>
                    </a:cubicBezTo>
                    <a:lnTo>
                      <a:pt x="869" y="1284"/>
                    </a:lnTo>
                    <a:lnTo>
                      <a:pt x="869" y="1508"/>
                    </a:lnTo>
                    <a:lnTo>
                      <a:pt x="299" y="1508"/>
                    </a:lnTo>
                    <a:cubicBezTo>
                      <a:pt x="282" y="1508"/>
                      <a:pt x="272" y="1519"/>
                      <a:pt x="272" y="1536"/>
                    </a:cubicBezTo>
                    <a:cubicBezTo>
                      <a:pt x="272" y="1552"/>
                      <a:pt x="282" y="1563"/>
                      <a:pt x="299" y="1563"/>
                    </a:cubicBezTo>
                    <a:lnTo>
                      <a:pt x="869" y="1563"/>
                    </a:lnTo>
                    <a:lnTo>
                      <a:pt x="869" y="1981"/>
                    </a:lnTo>
                    <a:cubicBezTo>
                      <a:pt x="869" y="2044"/>
                      <a:pt x="921" y="2098"/>
                      <a:pt x="985" y="2098"/>
                    </a:cubicBezTo>
                    <a:lnTo>
                      <a:pt x="1387" y="2098"/>
                    </a:lnTo>
                    <a:lnTo>
                      <a:pt x="1387" y="2044"/>
                    </a:lnTo>
                    <a:lnTo>
                      <a:pt x="985" y="2044"/>
                    </a:lnTo>
                    <a:cubicBezTo>
                      <a:pt x="952" y="2044"/>
                      <a:pt x="923" y="2016"/>
                      <a:pt x="923" y="1982"/>
                    </a:cubicBezTo>
                    <a:lnTo>
                      <a:pt x="923" y="1774"/>
                    </a:lnTo>
                    <a:lnTo>
                      <a:pt x="2063" y="1774"/>
                    </a:lnTo>
                    <a:lnTo>
                      <a:pt x="2063" y="1981"/>
                    </a:lnTo>
                    <a:cubicBezTo>
                      <a:pt x="2063" y="2015"/>
                      <a:pt x="2034" y="2043"/>
                      <a:pt x="2001" y="2043"/>
                    </a:cubicBezTo>
                    <a:lnTo>
                      <a:pt x="1670" y="2043"/>
                    </a:lnTo>
                    <a:lnTo>
                      <a:pt x="1670" y="2096"/>
                    </a:lnTo>
                    <a:lnTo>
                      <a:pt x="1999" y="2096"/>
                    </a:lnTo>
                    <a:close/>
                    <a:moveTo>
                      <a:pt x="923" y="1721"/>
                    </a:moveTo>
                    <a:lnTo>
                      <a:pt x="923" y="602"/>
                    </a:lnTo>
                    <a:cubicBezTo>
                      <a:pt x="923" y="568"/>
                      <a:pt x="952" y="540"/>
                      <a:pt x="985" y="540"/>
                    </a:cubicBezTo>
                    <a:lnTo>
                      <a:pt x="1999" y="540"/>
                    </a:lnTo>
                    <a:cubicBezTo>
                      <a:pt x="2033" y="540"/>
                      <a:pt x="2061" y="568"/>
                      <a:pt x="2061" y="602"/>
                    </a:cubicBezTo>
                    <a:lnTo>
                      <a:pt x="2061" y="1721"/>
                    </a:lnTo>
                    <a:lnTo>
                      <a:pt x="923" y="1721"/>
                    </a:lnTo>
                    <a:close/>
                    <a:moveTo>
                      <a:pt x="2045" y="1703"/>
                    </a:moveTo>
                    <a:lnTo>
                      <a:pt x="2045" y="602"/>
                    </a:lnTo>
                    <a:cubicBezTo>
                      <a:pt x="2045" y="577"/>
                      <a:pt x="2024" y="558"/>
                      <a:pt x="2001" y="558"/>
                    </a:cubicBezTo>
                    <a:lnTo>
                      <a:pt x="987" y="558"/>
                    </a:lnTo>
                    <a:cubicBezTo>
                      <a:pt x="962" y="558"/>
                      <a:pt x="943" y="579"/>
                      <a:pt x="943" y="602"/>
                    </a:cubicBezTo>
                    <a:lnTo>
                      <a:pt x="943" y="1703"/>
                    </a:lnTo>
                    <a:lnTo>
                      <a:pt x="2045" y="1703"/>
                    </a:lnTo>
                    <a:close/>
                    <a:moveTo>
                      <a:pt x="870" y="1226"/>
                    </a:moveTo>
                    <a:lnTo>
                      <a:pt x="129" y="1226"/>
                    </a:lnTo>
                    <a:cubicBezTo>
                      <a:pt x="96" y="1226"/>
                      <a:pt x="71" y="1203"/>
                      <a:pt x="71" y="1172"/>
                    </a:cubicBezTo>
                    <a:lnTo>
                      <a:pt x="71" y="129"/>
                    </a:lnTo>
                    <a:cubicBezTo>
                      <a:pt x="71" y="101"/>
                      <a:pt x="93" y="71"/>
                      <a:pt x="129" y="71"/>
                    </a:cubicBezTo>
                    <a:lnTo>
                      <a:pt x="1663" y="71"/>
                    </a:lnTo>
                    <a:cubicBezTo>
                      <a:pt x="1691" y="71"/>
                      <a:pt x="1721" y="93"/>
                      <a:pt x="1721" y="129"/>
                    </a:cubicBezTo>
                    <a:lnTo>
                      <a:pt x="1721" y="485"/>
                    </a:lnTo>
                    <a:lnTo>
                      <a:pt x="1138" y="485"/>
                    </a:lnTo>
                    <a:lnTo>
                      <a:pt x="1135" y="473"/>
                    </a:lnTo>
                    <a:cubicBezTo>
                      <a:pt x="1115" y="355"/>
                      <a:pt x="1014" y="268"/>
                      <a:pt x="896" y="268"/>
                    </a:cubicBezTo>
                    <a:cubicBezTo>
                      <a:pt x="759" y="268"/>
                      <a:pt x="652" y="375"/>
                      <a:pt x="652" y="511"/>
                    </a:cubicBezTo>
                    <a:cubicBezTo>
                      <a:pt x="652" y="632"/>
                      <a:pt x="741" y="735"/>
                      <a:pt x="856" y="751"/>
                    </a:cubicBezTo>
                    <a:lnTo>
                      <a:pt x="870" y="752"/>
                    </a:lnTo>
                    <a:lnTo>
                      <a:pt x="870" y="953"/>
                    </a:lnTo>
                    <a:lnTo>
                      <a:pt x="680" y="953"/>
                    </a:lnTo>
                    <a:cubicBezTo>
                      <a:pt x="663" y="953"/>
                      <a:pt x="652" y="963"/>
                      <a:pt x="652" y="980"/>
                    </a:cubicBezTo>
                    <a:cubicBezTo>
                      <a:pt x="652" y="997"/>
                      <a:pt x="663" y="1007"/>
                      <a:pt x="680" y="1007"/>
                    </a:cubicBezTo>
                    <a:lnTo>
                      <a:pt x="870" y="1007"/>
                    </a:lnTo>
                    <a:lnTo>
                      <a:pt x="870" y="1226"/>
                    </a:lnTo>
                    <a:close/>
                    <a:moveTo>
                      <a:pt x="129" y="89"/>
                    </a:moveTo>
                    <a:cubicBezTo>
                      <a:pt x="105" y="89"/>
                      <a:pt x="89" y="110"/>
                      <a:pt x="89" y="129"/>
                    </a:cubicBezTo>
                    <a:lnTo>
                      <a:pt x="89" y="1173"/>
                    </a:lnTo>
                    <a:cubicBezTo>
                      <a:pt x="89" y="1194"/>
                      <a:pt x="106" y="1209"/>
                      <a:pt x="129" y="1209"/>
                    </a:cubicBezTo>
                    <a:lnTo>
                      <a:pt x="851" y="1209"/>
                    </a:lnTo>
                    <a:lnTo>
                      <a:pt x="851" y="1027"/>
                    </a:lnTo>
                    <a:lnTo>
                      <a:pt x="678" y="1027"/>
                    </a:lnTo>
                    <a:cubicBezTo>
                      <a:pt x="651" y="1027"/>
                      <a:pt x="633" y="1008"/>
                      <a:pt x="633" y="981"/>
                    </a:cubicBezTo>
                    <a:cubicBezTo>
                      <a:pt x="633" y="953"/>
                      <a:pt x="651" y="936"/>
                      <a:pt x="678" y="936"/>
                    </a:cubicBezTo>
                    <a:lnTo>
                      <a:pt x="851" y="936"/>
                    </a:lnTo>
                    <a:lnTo>
                      <a:pt x="851" y="770"/>
                    </a:lnTo>
                    <a:cubicBezTo>
                      <a:pt x="726" y="752"/>
                      <a:pt x="633" y="642"/>
                      <a:pt x="633" y="513"/>
                    </a:cubicBezTo>
                    <a:cubicBezTo>
                      <a:pt x="633" y="366"/>
                      <a:pt x="748" y="251"/>
                      <a:pt x="895" y="251"/>
                    </a:cubicBezTo>
                    <a:cubicBezTo>
                      <a:pt x="1022" y="251"/>
                      <a:pt x="1129" y="342"/>
                      <a:pt x="1152" y="469"/>
                    </a:cubicBezTo>
                    <a:lnTo>
                      <a:pt x="1701" y="469"/>
                    </a:lnTo>
                    <a:lnTo>
                      <a:pt x="1701" y="129"/>
                    </a:lnTo>
                    <a:cubicBezTo>
                      <a:pt x="1701" y="105"/>
                      <a:pt x="1681" y="89"/>
                      <a:pt x="1661" y="89"/>
                    </a:cubicBezTo>
                    <a:lnTo>
                      <a:pt x="129" y="89"/>
                    </a:lnTo>
                    <a:close/>
                    <a:moveTo>
                      <a:pt x="870" y="704"/>
                    </a:moveTo>
                    <a:lnTo>
                      <a:pt x="867" y="704"/>
                    </a:lnTo>
                    <a:lnTo>
                      <a:pt x="870" y="704"/>
                    </a:lnTo>
                    <a:close/>
                    <a:moveTo>
                      <a:pt x="849" y="699"/>
                    </a:moveTo>
                    <a:cubicBezTo>
                      <a:pt x="765" y="676"/>
                      <a:pt x="706" y="599"/>
                      <a:pt x="706" y="514"/>
                    </a:cubicBezTo>
                    <a:cubicBezTo>
                      <a:pt x="706" y="409"/>
                      <a:pt x="791" y="324"/>
                      <a:pt x="896" y="324"/>
                    </a:cubicBezTo>
                    <a:cubicBezTo>
                      <a:pt x="981" y="324"/>
                      <a:pt x="1058" y="383"/>
                      <a:pt x="1081" y="467"/>
                    </a:cubicBezTo>
                    <a:lnTo>
                      <a:pt x="1086" y="488"/>
                    </a:lnTo>
                    <a:lnTo>
                      <a:pt x="984" y="488"/>
                    </a:lnTo>
                    <a:cubicBezTo>
                      <a:pt x="921" y="488"/>
                      <a:pt x="867" y="540"/>
                      <a:pt x="867" y="605"/>
                    </a:cubicBezTo>
                    <a:lnTo>
                      <a:pt x="867" y="704"/>
                    </a:lnTo>
                    <a:lnTo>
                      <a:pt x="849" y="699"/>
                    </a:lnTo>
                    <a:close/>
                    <a:moveTo>
                      <a:pt x="896" y="340"/>
                    </a:moveTo>
                    <a:cubicBezTo>
                      <a:pt x="801" y="340"/>
                      <a:pt x="724" y="418"/>
                      <a:pt x="724" y="513"/>
                    </a:cubicBezTo>
                    <a:cubicBezTo>
                      <a:pt x="724" y="589"/>
                      <a:pt x="776" y="658"/>
                      <a:pt x="851" y="680"/>
                    </a:cubicBezTo>
                    <a:lnTo>
                      <a:pt x="851" y="602"/>
                    </a:lnTo>
                    <a:cubicBezTo>
                      <a:pt x="851" y="528"/>
                      <a:pt x="911" y="467"/>
                      <a:pt x="985" y="467"/>
                    </a:cubicBezTo>
                    <a:lnTo>
                      <a:pt x="1063" y="467"/>
                    </a:lnTo>
                    <a:cubicBezTo>
                      <a:pt x="1041" y="392"/>
                      <a:pt x="972" y="340"/>
                      <a:pt x="896"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53" name="任意多边形 3201"/>
              <p:cNvSpPr>
                <a:spLocks noChangeArrowheads="1"/>
              </p:cNvSpPr>
              <p:nvPr/>
            </p:nvSpPr>
            <p:spPr bwMode="auto">
              <a:xfrm>
                <a:off x="18780" y="5910"/>
                <a:ext cx="103" cy="103"/>
              </a:xfrm>
              <a:custGeom>
                <a:avLst/>
                <a:gdLst>
                  <a:gd name="T0" fmla="*/ 19 w 182"/>
                  <a:gd name="T1" fmla="*/ 9 h 182"/>
                  <a:gd name="T2" fmla="*/ 9 w 182"/>
                  <a:gd name="T3" fmla="*/ 19 h 182"/>
                  <a:gd name="T4" fmla="*/ 0 w 182"/>
                  <a:gd name="T5" fmla="*/ 9 h 182"/>
                  <a:gd name="T6" fmla="*/ 9 w 182"/>
                  <a:gd name="T7" fmla="*/ 0 h 182"/>
                  <a:gd name="T8" fmla="*/ 19 w 182"/>
                  <a:gd name="T9" fmla="*/ 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181" y="90"/>
                    </a:moveTo>
                    <a:cubicBezTo>
                      <a:pt x="181" y="140"/>
                      <a:pt x="142" y="181"/>
                      <a:pt x="91" y="181"/>
                    </a:cubicBezTo>
                    <a:cubicBezTo>
                      <a:pt x="41" y="181"/>
                      <a:pt x="0" y="141"/>
                      <a:pt x="0" y="90"/>
                    </a:cubicBezTo>
                    <a:cubicBezTo>
                      <a:pt x="0" y="41"/>
                      <a:pt x="41" y="0"/>
                      <a:pt x="91" y="0"/>
                    </a:cubicBezTo>
                    <a:cubicBezTo>
                      <a:pt x="142" y="0"/>
                      <a:pt x="181" y="39"/>
                      <a:pt x="181" y="9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54" name="任意多边形 3202"/>
              <p:cNvSpPr>
                <a:spLocks noChangeArrowheads="1"/>
              </p:cNvSpPr>
              <p:nvPr/>
            </p:nvSpPr>
            <p:spPr bwMode="auto">
              <a:xfrm>
                <a:off x="18965" y="5910"/>
                <a:ext cx="103" cy="103"/>
              </a:xfrm>
              <a:custGeom>
                <a:avLst/>
                <a:gdLst>
                  <a:gd name="T0" fmla="*/ 18 w 183"/>
                  <a:gd name="T1" fmla="*/ 9 h 182"/>
                  <a:gd name="T2" fmla="*/ 9 w 183"/>
                  <a:gd name="T3" fmla="*/ 19 h 182"/>
                  <a:gd name="T4" fmla="*/ 0 w 183"/>
                  <a:gd name="T5" fmla="*/ 9 h 182"/>
                  <a:gd name="T6" fmla="*/ 9 w 183"/>
                  <a:gd name="T7" fmla="*/ 0 h 182"/>
                  <a:gd name="T8" fmla="*/ 18 w 183"/>
                  <a:gd name="T9" fmla="*/ 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2">
                    <a:moveTo>
                      <a:pt x="182" y="90"/>
                    </a:moveTo>
                    <a:cubicBezTo>
                      <a:pt x="182" y="140"/>
                      <a:pt x="142" y="181"/>
                      <a:pt x="91" y="181"/>
                    </a:cubicBezTo>
                    <a:cubicBezTo>
                      <a:pt x="41" y="181"/>
                      <a:pt x="0" y="141"/>
                      <a:pt x="0" y="90"/>
                    </a:cubicBezTo>
                    <a:cubicBezTo>
                      <a:pt x="0" y="41"/>
                      <a:pt x="42" y="0"/>
                      <a:pt x="91" y="0"/>
                    </a:cubicBezTo>
                    <a:cubicBezTo>
                      <a:pt x="142" y="0"/>
                      <a:pt x="182" y="39"/>
                      <a:pt x="182" y="9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grpSp>
        <p:nvGrpSpPr>
          <p:cNvPr id="255" name="组合 254"/>
          <p:cNvGrpSpPr>
            <a:grpSpLocks noChangeAspect="1"/>
          </p:cNvGrpSpPr>
          <p:nvPr/>
        </p:nvGrpSpPr>
        <p:grpSpPr>
          <a:xfrm>
            <a:off x="1142619" y="8127663"/>
            <a:ext cx="426891" cy="360000"/>
            <a:chOff x="2233613" y="2681289"/>
            <a:chExt cx="557212" cy="469900"/>
          </a:xfrm>
        </p:grpSpPr>
        <p:sp>
          <p:nvSpPr>
            <p:cNvPr id="256" name="任意多边形 179"/>
            <p:cNvSpPr>
              <a:spLocks/>
            </p:cNvSpPr>
            <p:nvPr/>
          </p:nvSpPr>
          <p:spPr bwMode="auto">
            <a:xfrm>
              <a:off x="2233613" y="2681289"/>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257" name="组合 41"/>
            <p:cNvGrpSpPr>
              <a:grpSpLocks noChangeAspect="1"/>
            </p:cNvGrpSpPr>
            <p:nvPr/>
          </p:nvGrpSpPr>
          <p:grpSpPr bwMode="auto">
            <a:xfrm>
              <a:off x="2311487" y="2730364"/>
              <a:ext cx="390355" cy="396000"/>
              <a:chOff x="18053" y="4785"/>
              <a:chExt cx="1210" cy="1227"/>
            </a:xfrm>
            <a:solidFill>
              <a:schemeClr val="bg1"/>
            </a:solidFill>
          </p:grpSpPr>
          <p:sp>
            <p:nvSpPr>
              <p:cNvPr id="258" name="任意多边形 3195"/>
              <p:cNvSpPr>
                <a:spLocks noChangeArrowheads="1"/>
              </p:cNvSpPr>
              <p:nvPr/>
            </p:nvSpPr>
            <p:spPr bwMode="auto">
              <a:xfrm>
                <a:off x="18818" y="5368"/>
                <a:ext cx="297" cy="282"/>
              </a:xfrm>
              <a:custGeom>
                <a:avLst/>
                <a:gdLst>
                  <a:gd name="T0" fmla="*/ 53 w 525"/>
                  <a:gd name="T1" fmla="*/ 33 h 498"/>
                  <a:gd name="T2" fmla="*/ 49 w 525"/>
                  <a:gd name="T3" fmla="*/ 20 h 498"/>
                  <a:gd name="T4" fmla="*/ 42 w 525"/>
                  <a:gd name="T5" fmla="*/ 14 h 498"/>
                  <a:gd name="T6" fmla="*/ 37 w 525"/>
                  <a:gd name="T7" fmla="*/ 14 h 498"/>
                  <a:gd name="T8" fmla="*/ 37 w 525"/>
                  <a:gd name="T9" fmla="*/ 20 h 498"/>
                  <a:gd name="T10" fmla="*/ 43 w 525"/>
                  <a:gd name="T11" fmla="*/ 26 h 498"/>
                  <a:gd name="T12" fmla="*/ 43 w 525"/>
                  <a:gd name="T13" fmla="*/ 40 h 498"/>
                  <a:gd name="T14" fmla="*/ 36 w 525"/>
                  <a:gd name="T15" fmla="*/ 43 h 498"/>
                  <a:gd name="T16" fmla="*/ 29 w 525"/>
                  <a:gd name="T17" fmla="*/ 40 h 498"/>
                  <a:gd name="T18" fmla="*/ 11 w 525"/>
                  <a:gd name="T19" fmla="*/ 22 h 498"/>
                  <a:gd name="T20" fmla="*/ 11 w 525"/>
                  <a:gd name="T21" fmla="*/ 8 h 498"/>
                  <a:gd name="T22" fmla="*/ 11 w 525"/>
                  <a:gd name="T23" fmla="*/ 6 h 498"/>
                  <a:gd name="T24" fmla="*/ 13 w 525"/>
                  <a:gd name="T25" fmla="*/ 3 h 498"/>
                  <a:gd name="T26" fmla="*/ 11 w 525"/>
                  <a:gd name="T27" fmla="*/ 1 h 498"/>
                  <a:gd name="T28" fmla="*/ 9 w 525"/>
                  <a:gd name="T29" fmla="*/ 0 h 498"/>
                  <a:gd name="T30" fmla="*/ 6 w 525"/>
                  <a:gd name="T31" fmla="*/ 1 h 498"/>
                  <a:gd name="T32" fmla="*/ 5 w 525"/>
                  <a:gd name="T33" fmla="*/ 2 h 498"/>
                  <a:gd name="T34" fmla="*/ 0 w 525"/>
                  <a:gd name="T35" fmla="*/ 15 h 498"/>
                  <a:gd name="T36" fmla="*/ 5 w 525"/>
                  <a:gd name="T37" fmla="*/ 28 h 498"/>
                  <a:gd name="T38" fmla="*/ 24 w 525"/>
                  <a:gd name="T39" fmla="*/ 46 h 498"/>
                  <a:gd name="T40" fmla="*/ 36 w 525"/>
                  <a:gd name="T41" fmla="*/ 51 h 498"/>
                  <a:gd name="T42" fmla="*/ 49 w 525"/>
                  <a:gd name="T43" fmla="*/ 46 h 498"/>
                  <a:gd name="T44" fmla="*/ 53 w 525"/>
                  <a:gd name="T45" fmla="*/ 33 h 4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5" h="498">
                    <a:moveTo>
                      <a:pt x="524" y="323"/>
                    </a:moveTo>
                    <a:cubicBezTo>
                      <a:pt x="524" y="278"/>
                      <a:pt x="505" y="233"/>
                      <a:pt x="473" y="200"/>
                    </a:cubicBezTo>
                    <a:lnTo>
                      <a:pt x="414" y="141"/>
                    </a:lnTo>
                    <a:cubicBezTo>
                      <a:pt x="399" y="127"/>
                      <a:pt x="377" y="127"/>
                      <a:pt x="362" y="141"/>
                    </a:cubicBezTo>
                    <a:cubicBezTo>
                      <a:pt x="348" y="155"/>
                      <a:pt x="347" y="178"/>
                      <a:pt x="362" y="193"/>
                    </a:cubicBezTo>
                    <a:lnTo>
                      <a:pt x="421" y="252"/>
                    </a:lnTo>
                    <a:cubicBezTo>
                      <a:pt x="459" y="290"/>
                      <a:pt x="459" y="356"/>
                      <a:pt x="421" y="393"/>
                    </a:cubicBezTo>
                    <a:cubicBezTo>
                      <a:pt x="403" y="411"/>
                      <a:pt x="377" y="422"/>
                      <a:pt x="351" y="422"/>
                    </a:cubicBezTo>
                    <a:cubicBezTo>
                      <a:pt x="324" y="422"/>
                      <a:pt x="300" y="411"/>
                      <a:pt x="281" y="393"/>
                    </a:cubicBezTo>
                    <a:lnTo>
                      <a:pt x="103" y="215"/>
                    </a:lnTo>
                    <a:cubicBezTo>
                      <a:pt x="65" y="177"/>
                      <a:pt x="65" y="111"/>
                      <a:pt x="103" y="74"/>
                    </a:cubicBezTo>
                    <a:lnTo>
                      <a:pt x="114" y="62"/>
                    </a:lnTo>
                    <a:cubicBezTo>
                      <a:pt x="121" y="55"/>
                      <a:pt x="125" y="45"/>
                      <a:pt x="125" y="36"/>
                    </a:cubicBezTo>
                    <a:cubicBezTo>
                      <a:pt x="125" y="26"/>
                      <a:pt x="121" y="17"/>
                      <a:pt x="114" y="10"/>
                    </a:cubicBezTo>
                    <a:cubicBezTo>
                      <a:pt x="107" y="2"/>
                      <a:pt x="99" y="0"/>
                      <a:pt x="89" y="0"/>
                    </a:cubicBezTo>
                    <a:cubicBezTo>
                      <a:pt x="80" y="0"/>
                      <a:pt x="69" y="4"/>
                      <a:pt x="63" y="10"/>
                    </a:cubicBezTo>
                    <a:lnTo>
                      <a:pt x="51" y="22"/>
                    </a:lnTo>
                    <a:cubicBezTo>
                      <a:pt x="19" y="54"/>
                      <a:pt x="0" y="98"/>
                      <a:pt x="0" y="145"/>
                    </a:cubicBezTo>
                    <a:cubicBezTo>
                      <a:pt x="0" y="191"/>
                      <a:pt x="19" y="235"/>
                      <a:pt x="51" y="268"/>
                    </a:cubicBezTo>
                    <a:lnTo>
                      <a:pt x="230" y="446"/>
                    </a:lnTo>
                    <a:cubicBezTo>
                      <a:pt x="262" y="479"/>
                      <a:pt x="307" y="497"/>
                      <a:pt x="353" y="497"/>
                    </a:cubicBezTo>
                    <a:cubicBezTo>
                      <a:pt x="400" y="497"/>
                      <a:pt x="443" y="479"/>
                      <a:pt x="476" y="446"/>
                    </a:cubicBezTo>
                    <a:cubicBezTo>
                      <a:pt x="504" y="414"/>
                      <a:pt x="524" y="370"/>
                      <a:pt x="524" y="3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59" name="任意多边形 3196"/>
              <p:cNvSpPr>
                <a:spLocks noChangeArrowheads="1"/>
              </p:cNvSpPr>
              <p:nvPr/>
            </p:nvSpPr>
            <p:spPr bwMode="auto">
              <a:xfrm>
                <a:off x="18813" y="5360"/>
                <a:ext cx="307" cy="295"/>
              </a:xfrm>
              <a:custGeom>
                <a:avLst/>
                <a:gdLst>
                  <a:gd name="T0" fmla="*/ 37 w 544"/>
                  <a:gd name="T1" fmla="*/ 54 h 520"/>
                  <a:gd name="T2" fmla="*/ 23 w 544"/>
                  <a:gd name="T3" fmla="*/ 48 h 520"/>
                  <a:gd name="T4" fmla="*/ 6 w 544"/>
                  <a:gd name="T5" fmla="*/ 30 h 520"/>
                  <a:gd name="T6" fmla="*/ 0 w 544"/>
                  <a:gd name="T7" fmla="*/ 16 h 520"/>
                  <a:gd name="T8" fmla="*/ 6 w 544"/>
                  <a:gd name="T9" fmla="*/ 3 h 520"/>
                  <a:gd name="T10" fmla="*/ 6 w 544"/>
                  <a:gd name="T11" fmla="*/ 2 h 520"/>
                  <a:gd name="T12" fmla="*/ 13 w 544"/>
                  <a:gd name="T13" fmla="*/ 2 h 520"/>
                  <a:gd name="T14" fmla="*/ 14 w 544"/>
                  <a:gd name="T15" fmla="*/ 5 h 520"/>
                  <a:gd name="T16" fmla="*/ 13 w 544"/>
                  <a:gd name="T17" fmla="*/ 9 h 520"/>
                  <a:gd name="T18" fmla="*/ 12 w 544"/>
                  <a:gd name="T19" fmla="*/ 10 h 520"/>
                  <a:gd name="T20" fmla="*/ 12 w 544"/>
                  <a:gd name="T21" fmla="*/ 23 h 520"/>
                  <a:gd name="T22" fmla="*/ 30 w 544"/>
                  <a:gd name="T23" fmla="*/ 41 h 520"/>
                  <a:gd name="T24" fmla="*/ 37 w 544"/>
                  <a:gd name="T25" fmla="*/ 44 h 520"/>
                  <a:gd name="T26" fmla="*/ 43 w 544"/>
                  <a:gd name="T27" fmla="*/ 41 h 520"/>
                  <a:gd name="T28" fmla="*/ 43 w 544"/>
                  <a:gd name="T29" fmla="*/ 28 h 520"/>
                  <a:gd name="T30" fmla="*/ 37 w 544"/>
                  <a:gd name="T31" fmla="*/ 22 h 520"/>
                  <a:gd name="T32" fmla="*/ 37 w 544"/>
                  <a:gd name="T33" fmla="*/ 15 h 520"/>
                  <a:gd name="T34" fmla="*/ 43 w 544"/>
                  <a:gd name="T35" fmla="*/ 15 h 520"/>
                  <a:gd name="T36" fmla="*/ 50 w 544"/>
                  <a:gd name="T37" fmla="*/ 21 h 520"/>
                  <a:gd name="T38" fmla="*/ 55 w 544"/>
                  <a:gd name="T39" fmla="*/ 35 h 520"/>
                  <a:gd name="T40" fmla="*/ 55 w 544"/>
                  <a:gd name="T41" fmla="*/ 35 h 520"/>
                  <a:gd name="T42" fmla="*/ 50 w 544"/>
                  <a:gd name="T43" fmla="*/ 48 h 520"/>
                  <a:gd name="T44" fmla="*/ 37 w 544"/>
                  <a:gd name="T45" fmla="*/ 54 h 520"/>
                  <a:gd name="T46" fmla="*/ 10 w 544"/>
                  <a:gd name="T47" fmla="*/ 2 h 520"/>
                  <a:gd name="T48" fmla="*/ 8 w 544"/>
                  <a:gd name="T49" fmla="*/ 3 h 520"/>
                  <a:gd name="T50" fmla="*/ 7 w 544"/>
                  <a:gd name="T51" fmla="*/ 4 h 520"/>
                  <a:gd name="T52" fmla="*/ 2 w 544"/>
                  <a:gd name="T53" fmla="*/ 16 h 520"/>
                  <a:gd name="T54" fmla="*/ 7 w 544"/>
                  <a:gd name="T55" fmla="*/ 28 h 520"/>
                  <a:gd name="T56" fmla="*/ 25 w 544"/>
                  <a:gd name="T57" fmla="*/ 47 h 520"/>
                  <a:gd name="T58" fmla="*/ 37 w 544"/>
                  <a:gd name="T59" fmla="*/ 52 h 520"/>
                  <a:gd name="T60" fmla="*/ 49 w 544"/>
                  <a:gd name="T61" fmla="*/ 47 h 520"/>
                  <a:gd name="T62" fmla="*/ 54 w 544"/>
                  <a:gd name="T63" fmla="*/ 35 h 520"/>
                  <a:gd name="T64" fmla="*/ 54 w 544"/>
                  <a:gd name="T65" fmla="*/ 35 h 520"/>
                  <a:gd name="T66" fmla="*/ 49 w 544"/>
                  <a:gd name="T67" fmla="*/ 23 h 520"/>
                  <a:gd name="T68" fmla="*/ 42 w 544"/>
                  <a:gd name="T69" fmla="*/ 16 h 520"/>
                  <a:gd name="T70" fmla="*/ 38 w 544"/>
                  <a:gd name="T71" fmla="*/ 16 h 520"/>
                  <a:gd name="T72" fmla="*/ 38 w 544"/>
                  <a:gd name="T73" fmla="*/ 20 h 520"/>
                  <a:gd name="T74" fmla="*/ 44 w 544"/>
                  <a:gd name="T75" fmla="*/ 27 h 520"/>
                  <a:gd name="T76" fmla="*/ 44 w 544"/>
                  <a:gd name="T77" fmla="*/ 43 h 520"/>
                  <a:gd name="T78" fmla="*/ 37 w 544"/>
                  <a:gd name="T79" fmla="*/ 46 h 520"/>
                  <a:gd name="T80" fmla="*/ 29 w 544"/>
                  <a:gd name="T81" fmla="*/ 43 h 520"/>
                  <a:gd name="T82" fmla="*/ 11 w 544"/>
                  <a:gd name="T83" fmla="*/ 24 h 520"/>
                  <a:gd name="T84" fmla="*/ 11 w 544"/>
                  <a:gd name="T85" fmla="*/ 9 h 520"/>
                  <a:gd name="T86" fmla="*/ 12 w 544"/>
                  <a:gd name="T87" fmla="*/ 7 h 520"/>
                  <a:gd name="T88" fmla="*/ 13 w 544"/>
                  <a:gd name="T89" fmla="*/ 5 h 520"/>
                  <a:gd name="T90" fmla="*/ 12 w 544"/>
                  <a:gd name="T91" fmla="*/ 3 h 520"/>
                  <a:gd name="T92" fmla="*/ 10 w 544"/>
                  <a:gd name="T93" fmla="*/ 2 h 5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44" h="520">
                    <a:moveTo>
                      <a:pt x="361" y="519"/>
                    </a:moveTo>
                    <a:cubicBezTo>
                      <a:pt x="312" y="519"/>
                      <a:pt x="266" y="500"/>
                      <a:pt x="231" y="466"/>
                    </a:cubicBezTo>
                    <a:lnTo>
                      <a:pt x="53" y="287"/>
                    </a:lnTo>
                    <a:cubicBezTo>
                      <a:pt x="18" y="252"/>
                      <a:pt x="0" y="207"/>
                      <a:pt x="0" y="158"/>
                    </a:cubicBezTo>
                    <a:cubicBezTo>
                      <a:pt x="0" y="109"/>
                      <a:pt x="19" y="63"/>
                      <a:pt x="53" y="28"/>
                    </a:cubicBezTo>
                    <a:lnTo>
                      <a:pt x="64" y="17"/>
                    </a:lnTo>
                    <a:cubicBezTo>
                      <a:pt x="81" y="0"/>
                      <a:pt x="112" y="0"/>
                      <a:pt x="129" y="17"/>
                    </a:cubicBezTo>
                    <a:cubicBezTo>
                      <a:pt x="138" y="26"/>
                      <a:pt x="142" y="37"/>
                      <a:pt x="142" y="49"/>
                    </a:cubicBezTo>
                    <a:cubicBezTo>
                      <a:pt x="142" y="62"/>
                      <a:pt x="137" y="72"/>
                      <a:pt x="129" y="81"/>
                    </a:cubicBezTo>
                    <a:lnTo>
                      <a:pt x="117" y="93"/>
                    </a:lnTo>
                    <a:cubicBezTo>
                      <a:pt x="84" y="127"/>
                      <a:pt x="84" y="188"/>
                      <a:pt x="117" y="221"/>
                    </a:cubicBezTo>
                    <a:lnTo>
                      <a:pt x="296" y="400"/>
                    </a:lnTo>
                    <a:cubicBezTo>
                      <a:pt x="313" y="417"/>
                      <a:pt x="337" y="426"/>
                      <a:pt x="361" y="426"/>
                    </a:cubicBezTo>
                    <a:cubicBezTo>
                      <a:pt x="386" y="426"/>
                      <a:pt x="407" y="417"/>
                      <a:pt x="426" y="400"/>
                    </a:cubicBezTo>
                    <a:cubicBezTo>
                      <a:pt x="459" y="366"/>
                      <a:pt x="459" y="305"/>
                      <a:pt x="426" y="272"/>
                    </a:cubicBezTo>
                    <a:lnTo>
                      <a:pt x="366" y="212"/>
                    </a:lnTo>
                    <a:cubicBezTo>
                      <a:pt x="348" y="194"/>
                      <a:pt x="348" y="164"/>
                      <a:pt x="366" y="147"/>
                    </a:cubicBezTo>
                    <a:cubicBezTo>
                      <a:pt x="384" y="129"/>
                      <a:pt x="414" y="129"/>
                      <a:pt x="431" y="147"/>
                    </a:cubicBezTo>
                    <a:lnTo>
                      <a:pt x="490" y="207"/>
                    </a:lnTo>
                    <a:cubicBezTo>
                      <a:pt x="524" y="241"/>
                      <a:pt x="543" y="289"/>
                      <a:pt x="543" y="336"/>
                    </a:cubicBezTo>
                    <a:cubicBezTo>
                      <a:pt x="543" y="384"/>
                      <a:pt x="524" y="432"/>
                      <a:pt x="490" y="466"/>
                    </a:cubicBezTo>
                    <a:cubicBezTo>
                      <a:pt x="457" y="501"/>
                      <a:pt x="410" y="519"/>
                      <a:pt x="361" y="519"/>
                    </a:cubicBezTo>
                    <a:close/>
                    <a:moveTo>
                      <a:pt x="98" y="21"/>
                    </a:moveTo>
                    <a:cubicBezTo>
                      <a:pt x="90" y="21"/>
                      <a:pt x="84" y="23"/>
                      <a:pt x="78" y="28"/>
                    </a:cubicBezTo>
                    <a:lnTo>
                      <a:pt x="67" y="40"/>
                    </a:lnTo>
                    <a:cubicBezTo>
                      <a:pt x="36" y="71"/>
                      <a:pt x="19" y="112"/>
                      <a:pt x="19" y="156"/>
                    </a:cubicBezTo>
                    <a:cubicBezTo>
                      <a:pt x="19" y="200"/>
                      <a:pt x="36" y="242"/>
                      <a:pt x="67" y="273"/>
                    </a:cubicBezTo>
                    <a:lnTo>
                      <a:pt x="246" y="452"/>
                    </a:lnTo>
                    <a:cubicBezTo>
                      <a:pt x="277" y="483"/>
                      <a:pt x="318" y="500"/>
                      <a:pt x="362" y="500"/>
                    </a:cubicBezTo>
                    <a:cubicBezTo>
                      <a:pt x="406" y="500"/>
                      <a:pt x="448" y="483"/>
                      <a:pt x="479" y="452"/>
                    </a:cubicBezTo>
                    <a:cubicBezTo>
                      <a:pt x="510" y="421"/>
                      <a:pt x="527" y="378"/>
                      <a:pt x="527" y="335"/>
                    </a:cubicBezTo>
                    <a:cubicBezTo>
                      <a:pt x="527" y="292"/>
                      <a:pt x="510" y="250"/>
                      <a:pt x="479" y="219"/>
                    </a:cubicBezTo>
                    <a:lnTo>
                      <a:pt x="419" y="159"/>
                    </a:lnTo>
                    <a:cubicBezTo>
                      <a:pt x="409" y="149"/>
                      <a:pt x="391" y="149"/>
                      <a:pt x="379" y="159"/>
                    </a:cubicBezTo>
                    <a:cubicBezTo>
                      <a:pt x="369" y="169"/>
                      <a:pt x="369" y="188"/>
                      <a:pt x="379" y="199"/>
                    </a:cubicBezTo>
                    <a:lnTo>
                      <a:pt x="438" y="259"/>
                    </a:lnTo>
                    <a:cubicBezTo>
                      <a:pt x="480" y="300"/>
                      <a:pt x="480" y="371"/>
                      <a:pt x="438" y="413"/>
                    </a:cubicBezTo>
                    <a:cubicBezTo>
                      <a:pt x="418" y="434"/>
                      <a:pt x="391" y="444"/>
                      <a:pt x="362" y="444"/>
                    </a:cubicBezTo>
                    <a:cubicBezTo>
                      <a:pt x="334" y="444"/>
                      <a:pt x="306" y="432"/>
                      <a:pt x="286" y="413"/>
                    </a:cubicBezTo>
                    <a:lnTo>
                      <a:pt x="107" y="234"/>
                    </a:lnTo>
                    <a:cubicBezTo>
                      <a:pt x="66" y="193"/>
                      <a:pt x="66" y="121"/>
                      <a:pt x="107" y="80"/>
                    </a:cubicBezTo>
                    <a:lnTo>
                      <a:pt x="119" y="68"/>
                    </a:lnTo>
                    <a:cubicBezTo>
                      <a:pt x="124" y="63"/>
                      <a:pt x="126" y="55"/>
                      <a:pt x="126" y="49"/>
                    </a:cubicBezTo>
                    <a:cubicBezTo>
                      <a:pt x="126" y="41"/>
                      <a:pt x="124" y="35"/>
                      <a:pt x="119" y="30"/>
                    </a:cubicBezTo>
                    <a:cubicBezTo>
                      <a:pt x="112" y="24"/>
                      <a:pt x="104" y="21"/>
                      <a:pt x="9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60" name="任意多边形 3197"/>
              <p:cNvSpPr>
                <a:spLocks noChangeArrowheads="1"/>
              </p:cNvSpPr>
              <p:nvPr/>
            </p:nvSpPr>
            <p:spPr bwMode="auto">
              <a:xfrm>
                <a:off x="18693" y="5218"/>
                <a:ext cx="300" cy="295"/>
              </a:xfrm>
              <a:custGeom>
                <a:avLst/>
                <a:gdLst>
                  <a:gd name="T0" fmla="*/ 48 w 527"/>
                  <a:gd name="T1" fmla="*/ 53 h 519"/>
                  <a:gd name="T2" fmla="*/ 50 w 527"/>
                  <a:gd name="T3" fmla="*/ 51 h 519"/>
                  <a:gd name="T4" fmla="*/ 55 w 527"/>
                  <a:gd name="T5" fmla="*/ 39 h 519"/>
                  <a:gd name="T6" fmla="*/ 50 w 527"/>
                  <a:gd name="T7" fmla="*/ 26 h 519"/>
                  <a:gd name="T8" fmla="*/ 31 w 527"/>
                  <a:gd name="T9" fmla="*/ 7 h 519"/>
                  <a:gd name="T10" fmla="*/ 6 w 527"/>
                  <a:gd name="T11" fmla="*/ 7 h 519"/>
                  <a:gd name="T12" fmla="*/ 0 w 527"/>
                  <a:gd name="T13" fmla="*/ 20 h 519"/>
                  <a:gd name="T14" fmla="*/ 6 w 527"/>
                  <a:gd name="T15" fmla="*/ 32 h 519"/>
                  <a:gd name="T16" fmla="*/ 11 w 527"/>
                  <a:gd name="T17" fmla="*/ 39 h 519"/>
                  <a:gd name="T18" fmla="*/ 17 w 527"/>
                  <a:gd name="T19" fmla="*/ 39 h 519"/>
                  <a:gd name="T20" fmla="*/ 18 w 527"/>
                  <a:gd name="T21" fmla="*/ 36 h 519"/>
                  <a:gd name="T22" fmla="*/ 17 w 527"/>
                  <a:gd name="T23" fmla="*/ 34 h 519"/>
                  <a:gd name="T24" fmla="*/ 11 w 527"/>
                  <a:gd name="T25" fmla="*/ 27 h 519"/>
                  <a:gd name="T26" fmla="*/ 11 w 527"/>
                  <a:gd name="T27" fmla="*/ 13 h 519"/>
                  <a:gd name="T28" fmla="*/ 18 w 527"/>
                  <a:gd name="T29" fmla="*/ 10 h 519"/>
                  <a:gd name="T30" fmla="*/ 26 w 527"/>
                  <a:gd name="T31" fmla="*/ 13 h 519"/>
                  <a:gd name="T32" fmla="*/ 44 w 527"/>
                  <a:gd name="T33" fmla="*/ 31 h 519"/>
                  <a:gd name="T34" fmla="*/ 47 w 527"/>
                  <a:gd name="T35" fmla="*/ 39 h 519"/>
                  <a:gd name="T36" fmla="*/ 44 w 527"/>
                  <a:gd name="T37" fmla="*/ 46 h 519"/>
                  <a:gd name="T38" fmla="*/ 43 w 527"/>
                  <a:gd name="T39" fmla="*/ 47 h 519"/>
                  <a:gd name="T40" fmla="*/ 42 w 527"/>
                  <a:gd name="T41" fmla="*/ 50 h 519"/>
                  <a:gd name="T42" fmla="*/ 43 w 527"/>
                  <a:gd name="T43" fmla="*/ 53 h 519"/>
                  <a:gd name="T44" fmla="*/ 48 w 527"/>
                  <a:gd name="T45" fmla="*/ 53 h 5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7" h="519">
                    <a:moveTo>
                      <a:pt x="464" y="504"/>
                    </a:moveTo>
                    <a:lnTo>
                      <a:pt x="475" y="492"/>
                    </a:lnTo>
                    <a:cubicBezTo>
                      <a:pt x="508" y="460"/>
                      <a:pt x="526" y="415"/>
                      <a:pt x="526" y="369"/>
                    </a:cubicBezTo>
                    <a:cubicBezTo>
                      <a:pt x="526" y="322"/>
                      <a:pt x="508" y="279"/>
                      <a:pt x="475" y="246"/>
                    </a:cubicBezTo>
                    <a:lnTo>
                      <a:pt x="297" y="68"/>
                    </a:lnTo>
                    <a:cubicBezTo>
                      <a:pt x="229" y="0"/>
                      <a:pt x="118" y="0"/>
                      <a:pt x="51" y="68"/>
                    </a:cubicBezTo>
                    <a:cubicBezTo>
                      <a:pt x="18" y="100"/>
                      <a:pt x="0" y="144"/>
                      <a:pt x="0" y="191"/>
                    </a:cubicBezTo>
                    <a:cubicBezTo>
                      <a:pt x="0" y="237"/>
                      <a:pt x="18" y="281"/>
                      <a:pt x="51" y="314"/>
                    </a:cubicBezTo>
                    <a:lnTo>
                      <a:pt x="110" y="373"/>
                    </a:lnTo>
                    <a:cubicBezTo>
                      <a:pt x="124" y="387"/>
                      <a:pt x="148" y="387"/>
                      <a:pt x="162" y="373"/>
                    </a:cubicBezTo>
                    <a:cubicBezTo>
                      <a:pt x="168" y="367"/>
                      <a:pt x="172" y="356"/>
                      <a:pt x="172" y="347"/>
                    </a:cubicBezTo>
                    <a:cubicBezTo>
                      <a:pt x="172" y="337"/>
                      <a:pt x="168" y="328"/>
                      <a:pt x="162" y="321"/>
                    </a:cubicBezTo>
                    <a:lnTo>
                      <a:pt x="102" y="262"/>
                    </a:lnTo>
                    <a:cubicBezTo>
                      <a:pt x="63" y="223"/>
                      <a:pt x="63" y="159"/>
                      <a:pt x="102" y="121"/>
                    </a:cubicBezTo>
                    <a:cubicBezTo>
                      <a:pt x="120" y="102"/>
                      <a:pt x="146" y="92"/>
                      <a:pt x="172" y="92"/>
                    </a:cubicBezTo>
                    <a:cubicBezTo>
                      <a:pt x="199" y="92"/>
                      <a:pt x="224" y="102"/>
                      <a:pt x="243" y="121"/>
                    </a:cubicBezTo>
                    <a:lnTo>
                      <a:pt x="422" y="299"/>
                    </a:lnTo>
                    <a:cubicBezTo>
                      <a:pt x="440" y="317"/>
                      <a:pt x="451" y="342"/>
                      <a:pt x="451" y="370"/>
                    </a:cubicBezTo>
                    <a:cubicBezTo>
                      <a:pt x="451" y="397"/>
                      <a:pt x="440" y="424"/>
                      <a:pt x="422" y="440"/>
                    </a:cubicBezTo>
                    <a:lnTo>
                      <a:pt x="411" y="452"/>
                    </a:lnTo>
                    <a:cubicBezTo>
                      <a:pt x="404" y="459"/>
                      <a:pt x="400" y="469"/>
                      <a:pt x="400" y="478"/>
                    </a:cubicBezTo>
                    <a:cubicBezTo>
                      <a:pt x="400" y="488"/>
                      <a:pt x="404" y="497"/>
                      <a:pt x="411" y="504"/>
                    </a:cubicBezTo>
                    <a:cubicBezTo>
                      <a:pt x="426" y="518"/>
                      <a:pt x="449" y="518"/>
                      <a:pt x="464" y="5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61" name="任意多边形 3198"/>
              <p:cNvSpPr>
                <a:spLocks noChangeArrowheads="1"/>
              </p:cNvSpPr>
              <p:nvPr/>
            </p:nvSpPr>
            <p:spPr bwMode="auto">
              <a:xfrm>
                <a:off x="18690" y="5213"/>
                <a:ext cx="310" cy="302"/>
              </a:xfrm>
              <a:custGeom>
                <a:avLst/>
                <a:gdLst>
                  <a:gd name="T0" fmla="*/ 47 w 545"/>
                  <a:gd name="T1" fmla="*/ 54 h 534"/>
                  <a:gd name="T2" fmla="*/ 43 w 545"/>
                  <a:gd name="T3" fmla="*/ 53 h 534"/>
                  <a:gd name="T4" fmla="*/ 42 w 545"/>
                  <a:gd name="T5" fmla="*/ 50 h 534"/>
                  <a:gd name="T6" fmla="*/ 43 w 545"/>
                  <a:gd name="T7" fmla="*/ 47 h 534"/>
                  <a:gd name="T8" fmla="*/ 44 w 545"/>
                  <a:gd name="T9" fmla="*/ 45 h 534"/>
                  <a:gd name="T10" fmla="*/ 47 w 545"/>
                  <a:gd name="T11" fmla="*/ 39 h 534"/>
                  <a:gd name="T12" fmla="*/ 44 w 545"/>
                  <a:gd name="T13" fmla="*/ 32 h 534"/>
                  <a:gd name="T14" fmla="*/ 26 w 545"/>
                  <a:gd name="T15" fmla="*/ 14 h 534"/>
                  <a:gd name="T16" fmla="*/ 19 w 545"/>
                  <a:gd name="T17" fmla="*/ 11 h 534"/>
                  <a:gd name="T18" fmla="*/ 13 w 545"/>
                  <a:gd name="T19" fmla="*/ 14 h 534"/>
                  <a:gd name="T20" fmla="*/ 13 w 545"/>
                  <a:gd name="T21" fmla="*/ 27 h 534"/>
                  <a:gd name="T22" fmla="*/ 18 w 545"/>
                  <a:gd name="T23" fmla="*/ 33 h 534"/>
                  <a:gd name="T24" fmla="*/ 20 w 545"/>
                  <a:gd name="T25" fmla="*/ 36 h 534"/>
                  <a:gd name="T26" fmla="*/ 18 w 545"/>
                  <a:gd name="T27" fmla="*/ 40 h 534"/>
                  <a:gd name="T28" fmla="*/ 15 w 545"/>
                  <a:gd name="T29" fmla="*/ 41 h 534"/>
                  <a:gd name="T30" fmla="*/ 15 w 545"/>
                  <a:gd name="T31" fmla="*/ 41 h 534"/>
                  <a:gd name="T32" fmla="*/ 11 w 545"/>
                  <a:gd name="T33" fmla="*/ 40 h 534"/>
                  <a:gd name="T34" fmla="*/ 6 w 545"/>
                  <a:gd name="T35" fmla="*/ 34 h 534"/>
                  <a:gd name="T36" fmla="*/ 0 w 545"/>
                  <a:gd name="T37" fmla="*/ 20 h 534"/>
                  <a:gd name="T38" fmla="*/ 6 w 545"/>
                  <a:gd name="T39" fmla="*/ 7 h 534"/>
                  <a:gd name="T40" fmla="*/ 32 w 545"/>
                  <a:gd name="T41" fmla="*/ 7 h 534"/>
                  <a:gd name="T42" fmla="*/ 51 w 545"/>
                  <a:gd name="T43" fmla="*/ 25 h 534"/>
                  <a:gd name="T44" fmla="*/ 57 w 545"/>
                  <a:gd name="T45" fmla="*/ 38 h 534"/>
                  <a:gd name="T46" fmla="*/ 51 w 545"/>
                  <a:gd name="T47" fmla="*/ 52 h 534"/>
                  <a:gd name="T48" fmla="*/ 50 w 545"/>
                  <a:gd name="T49" fmla="*/ 53 h 534"/>
                  <a:gd name="T50" fmla="*/ 47 w 545"/>
                  <a:gd name="T51" fmla="*/ 54 h 534"/>
                  <a:gd name="T52" fmla="*/ 19 w 545"/>
                  <a:gd name="T53" fmla="*/ 9 h 534"/>
                  <a:gd name="T54" fmla="*/ 27 w 545"/>
                  <a:gd name="T55" fmla="*/ 12 h 534"/>
                  <a:gd name="T56" fmla="*/ 46 w 545"/>
                  <a:gd name="T57" fmla="*/ 31 h 534"/>
                  <a:gd name="T58" fmla="*/ 49 w 545"/>
                  <a:gd name="T59" fmla="*/ 38 h 534"/>
                  <a:gd name="T60" fmla="*/ 46 w 545"/>
                  <a:gd name="T61" fmla="*/ 46 h 534"/>
                  <a:gd name="T62" fmla="*/ 44 w 545"/>
                  <a:gd name="T63" fmla="*/ 48 h 534"/>
                  <a:gd name="T64" fmla="*/ 44 w 545"/>
                  <a:gd name="T65" fmla="*/ 50 h 534"/>
                  <a:gd name="T66" fmla="*/ 44 w 545"/>
                  <a:gd name="T67" fmla="*/ 52 h 534"/>
                  <a:gd name="T68" fmla="*/ 47 w 545"/>
                  <a:gd name="T69" fmla="*/ 53 h 534"/>
                  <a:gd name="T70" fmla="*/ 47 w 545"/>
                  <a:gd name="T71" fmla="*/ 53 h 534"/>
                  <a:gd name="T72" fmla="*/ 48 w 545"/>
                  <a:gd name="T73" fmla="*/ 52 h 534"/>
                  <a:gd name="T74" fmla="*/ 48 w 545"/>
                  <a:gd name="T75" fmla="*/ 52 h 534"/>
                  <a:gd name="T76" fmla="*/ 50 w 545"/>
                  <a:gd name="T77" fmla="*/ 50 h 534"/>
                  <a:gd name="T78" fmla="*/ 55 w 545"/>
                  <a:gd name="T79" fmla="*/ 38 h 534"/>
                  <a:gd name="T80" fmla="*/ 50 w 545"/>
                  <a:gd name="T81" fmla="*/ 27 h 534"/>
                  <a:gd name="T82" fmla="*/ 31 w 545"/>
                  <a:gd name="T83" fmla="*/ 8 h 534"/>
                  <a:gd name="T84" fmla="*/ 6 w 545"/>
                  <a:gd name="T85" fmla="*/ 8 h 534"/>
                  <a:gd name="T86" fmla="*/ 2 w 545"/>
                  <a:gd name="T87" fmla="*/ 20 h 534"/>
                  <a:gd name="T88" fmla="*/ 6 w 545"/>
                  <a:gd name="T89" fmla="*/ 32 h 534"/>
                  <a:gd name="T90" fmla="*/ 13 w 545"/>
                  <a:gd name="T91" fmla="*/ 38 h 534"/>
                  <a:gd name="T92" fmla="*/ 15 w 545"/>
                  <a:gd name="T93" fmla="*/ 39 h 534"/>
                  <a:gd name="T94" fmla="*/ 15 w 545"/>
                  <a:gd name="T95" fmla="*/ 39 h 534"/>
                  <a:gd name="T96" fmla="*/ 17 w 545"/>
                  <a:gd name="T97" fmla="*/ 38 h 534"/>
                  <a:gd name="T98" fmla="*/ 18 w 545"/>
                  <a:gd name="T99" fmla="*/ 36 h 534"/>
                  <a:gd name="T100" fmla="*/ 17 w 545"/>
                  <a:gd name="T101" fmla="*/ 34 h 534"/>
                  <a:gd name="T102" fmla="*/ 11 w 545"/>
                  <a:gd name="T103" fmla="*/ 28 h 534"/>
                  <a:gd name="T104" fmla="*/ 11 w 545"/>
                  <a:gd name="T105" fmla="*/ 12 h 534"/>
                  <a:gd name="T106" fmla="*/ 19 w 545"/>
                  <a:gd name="T107" fmla="*/ 9 h 53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45" h="534">
                    <a:moveTo>
                      <a:pt x="446" y="533"/>
                    </a:moveTo>
                    <a:cubicBezTo>
                      <a:pt x="433" y="533"/>
                      <a:pt x="422" y="528"/>
                      <a:pt x="413" y="520"/>
                    </a:cubicBezTo>
                    <a:cubicBezTo>
                      <a:pt x="404" y="511"/>
                      <a:pt x="400" y="500"/>
                      <a:pt x="400" y="488"/>
                    </a:cubicBezTo>
                    <a:cubicBezTo>
                      <a:pt x="400" y="475"/>
                      <a:pt x="406" y="465"/>
                      <a:pt x="413" y="456"/>
                    </a:cubicBezTo>
                    <a:lnTo>
                      <a:pt x="425" y="444"/>
                    </a:lnTo>
                    <a:cubicBezTo>
                      <a:pt x="442" y="428"/>
                      <a:pt x="451" y="404"/>
                      <a:pt x="451" y="380"/>
                    </a:cubicBezTo>
                    <a:cubicBezTo>
                      <a:pt x="451" y="355"/>
                      <a:pt x="442" y="333"/>
                      <a:pt x="425" y="316"/>
                    </a:cubicBezTo>
                    <a:lnTo>
                      <a:pt x="246" y="137"/>
                    </a:lnTo>
                    <a:cubicBezTo>
                      <a:pt x="228" y="120"/>
                      <a:pt x="206" y="110"/>
                      <a:pt x="182" y="111"/>
                    </a:cubicBezTo>
                    <a:cubicBezTo>
                      <a:pt x="158" y="111"/>
                      <a:pt x="135" y="120"/>
                      <a:pt x="118" y="137"/>
                    </a:cubicBezTo>
                    <a:cubicBezTo>
                      <a:pt x="83" y="172"/>
                      <a:pt x="83" y="230"/>
                      <a:pt x="118" y="265"/>
                    </a:cubicBezTo>
                    <a:lnTo>
                      <a:pt x="178" y="325"/>
                    </a:lnTo>
                    <a:cubicBezTo>
                      <a:pt x="187" y="334"/>
                      <a:pt x="191" y="346"/>
                      <a:pt x="191" y="357"/>
                    </a:cubicBezTo>
                    <a:cubicBezTo>
                      <a:pt x="191" y="370"/>
                      <a:pt x="185" y="380"/>
                      <a:pt x="178" y="390"/>
                    </a:cubicBezTo>
                    <a:cubicBezTo>
                      <a:pt x="169" y="399"/>
                      <a:pt x="157" y="403"/>
                      <a:pt x="145" y="403"/>
                    </a:cubicBezTo>
                    <a:cubicBezTo>
                      <a:pt x="132" y="403"/>
                      <a:pt x="122" y="397"/>
                      <a:pt x="113" y="390"/>
                    </a:cubicBezTo>
                    <a:lnTo>
                      <a:pt x="53" y="330"/>
                    </a:lnTo>
                    <a:cubicBezTo>
                      <a:pt x="18" y="295"/>
                      <a:pt x="0" y="250"/>
                      <a:pt x="0" y="201"/>
                    </a:cubicBezTo>
                    <a:cubicBezTo>
                      <a:pt x="0" y="151"/>
                      <a:pt x="20" y="106"/>
                      <a:pt x="53" y="71"/>
                    </a:cubicBezTo>
                    <a:cubicBezTo>
                      <a:pt x="125" y="0"/>
                      <a:pt x="241" y="0"/>
                      <a:pt x="312" y="71"/>
                    </a:cubicBezTo>
                    <a:lnTo>
                      <a:pt x="491" y="250"/>
                    </a:lnTo>
                    <a:cubicBezTo>
                      <a:pt x="526" y="285"/>
                      <a:pt x="544" y="330"/>
                      <a:pt x="544" y="379"/>
                    </a:cubicBezTo>
                    <a:cubicBezTo>
                      <a:pt x="544" y="427"/>
                      <a:pt x="525" y="475"/>
                      <a:pt x="491" y="509"/>
                    </a:cubicBezTo>
                    <a:lnTo>
                      <a:pt x="479" y="520"/>
                    </a:lnTo>
                    <a:cubicBezTo>
                      <a:pt x="470" y="528"/>
                      <a:pt x="459" y="533"/>
                      <a:pt x="446" y="533"/>
                    </a:cubicBezTo>
                    <a:close/>
                    <a:moveTo>
                      <a:pt x="182" y="90"/>
                    </a:moveTo>
                    <a:cubicBezTo>
                      <a:pt x="210" y="90"/>
                      <a:pt x="237" y="102"/>
                      <a:pt x="258" y="122"/>
                    </a:cubicBezTo>
                    <a:lnTo>
                      <a:pt x="437" y="300"/>
                    </a:lnTo>
                    <a:cubicBezTo>
                      <a:pt x="456" y="320"/>
                      <a:pt x="468" y="348"/>
                      <a:pt x="468" y="378"/>
                    </a:cubicBezTo>
                    <a:cubicBezTo>
                      <a:pt x="468" y="408"/>
                      <a:pt x="456" y="435"/>
                      <a:pt x="437" y="454"/>
                    </a:cubicBezTo>
                    <a:lnTo>
                      <a:pt x="425" y="466"/>
                    </a:lnTo>
                    <a:cubicBezTo>
                      <a:pt x="420" y="471"/>
                      <a:pt x="417" y="479"/>
                      <a:pt x="417" y="485"/>
                    </a:cubicBezTo>
                    <a:cubicBezTo>
                      <a:pt x="417" y="493"/>
                      <a:pt x="420" y="500"/>
                      <a:pt x="425" y="505"/>
                    </a:cubicBezTo>
                    <a:cubicBezTo>
                      <a:pt x="430" y="510"/>
                      <a:pt x="438" y="513"/>
                      <a:pt x="444" y="513"/>
                    </a:cubicBezTo>
                    <a:cubicBezTo>
                      <a:pt x="452" y="513"/>
                      <a:pt x="459" y="510"/>
                      <a:pt x="464" y="505"/>
                    </a:cubicBezTo>
                    <a:lnTo>
                      <a:pt x="475" y="493"/>
                    </a:lnTo>
                    <a:cubicBezTo>
                      <a:pt x="507" y="462"/>
                      <a:pt x="523" y="421"/>
                      <a:pt x="523" y="377"/>
                    </a:cubicBezTo>
                    <a:cubicBezTo>
                      <a:pt x="523" y="333"/>
                      <a:pt x="507" y="291"/>
                      <a:pt x="475" y="260"/>
                    </a:cubicBezTo>
                    <a:lnTo>
                      <a:pt x="297" y="81"/>
                    </a:lnTo>
                    <a:cubicBezTo>
                      <a:pt x="232" y="17"/>
                      <a:pt x="128" y="18"/>
                      <a:pt x="64" y="81"/>
                    </a:cubicBezTo>
                    <a:cubicBezTo>
                      <a:pt x="33" y="112"/>
                      <a:pt x="16" y="154"/>
                      <a:pt x="16" y="198"/>
                    </a:cubicBezTo>
                    <a:cubicBezTo>
                      <a:pt x="16" y="242"/>
                      <a:pt x="33" y="283"/>
                      <a:pt x="64" y="314"/>
                    </a:cubicBezTo>
                    <a:lnTo>
                      <a:pt x="123" y="374"/>
                    </a:lnTo>
                    <a:cubicBezTo>
                      <a:pt x="128" y="379"/>
                      <a:pt x="136" y="382"/>
                      <a:pt x="143" y="382"/>
                    </a:cubicBezTo>
                    <a:cubicBezTo>
                      <a:pt x="150" y="382"/>
                      <a:pt x="157" y="379"/>
                      <a:pt x="162" y="374"/>
                    </a:cubicBezTo>
                    <a:cubicBezTo>
                      <a:pt x="167" y="369"/>
                      <a:pt x="170" y="361"/>
                      <a:pt x="170" y="355"/>
                    </a:cubicBezTo>
                    <a:cubicBezTo>
                      <a:pt x="170" y="347"/>
                      <a:pt x="167" y="340"/>
                      <a:pt x="162" y="335"/>
                    </a:cubicBezTo>
                    <a:lnTo>
                      <a:pt x="103" y="276"/>
                    </a:lnTo>
                    <a:cubicBezTo>
                      <a:pt x="60" y="233"/>
                      <a:pt x="60" y="164"/>
                      <a:pt x="103" y="122"/>
                    </a:cubicBezTo>
                    <a:cubicBezTo>
                      <a:pt x="126" y="102"/>
                      <a:pt x="153" y="90"/>
                      <a:pt x="182"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62" name="任意多边形 3199"/>
              <p:cNvSpPr>
                <a:spLocks noChangeArrowheads="1"/>
              </p:cNvSpPr>
              <p:nvPr/>
            </p:nvSpPr>
            <p:spPr bwMode="auto">
              <a:xfrm>
                <a:off x="18058" y="4790"/>
                <a:ext cx="1200" cy="1190"/>
              </a:xfrm>
              <a:custGeom>
                <a:avLst/>
                <a:gdLst>
                  <a:gd name="T0" fmla="*/ 183 w 2118"/>
                  <a:gd name="T1" fmla="*/ 48 h 2099"/>
                  <a:gd name="T2" fmla="*/ 171 w 2118"/>
                  <a:gd name="T3" fmla="*/ 0 h 2099"/>
                  <a:gd name="T4" fmla="*/ 0 w 2118"/>
                  <a:gd name="T5" fmla="*/ 12 h 2099"/>
                  <a:gd name="T6" fmla="*/ 12 w 2118"/>
                  <a:gd name="T7" fmla="*/ 133 h 2099"/>
                  <a:gd name="T8" fmla="*/ 88 w 2118"/>
                  <a:gd name="T9" fmla="*/ 154 h 2099"/>
                  <a:gd name="T10" fmla="*/ 26 w 2118"/>
                  <a:gd name="T11" fmla="*/ 158 h 2099"/>
                  <a:gd name="T12" fmla="*/ 88 w 2118"/>
                  <a:gd name="T13" fmla="*/ 162 h 2099"/>
                  <a:gd name="T14" fmla="*/ 100 w 2118"/>
                  <a:gd name="T15" fmla="*/ 217 h 2099"/>
                  <a:gd name="T16" fmla="*/ 143 w 2118"/>
                  <a:gd name="T17" fmla="*/ 209 h 2099"/>
                  <a:gd name="T18" fmla="*/ 95 w 2118"/>
                  <a:gd name="T19" fmla="*/ 204 h 2099"/>
                  <a:gd name="T20" fmla="*/ 211 w 2118"/>
                  <a:gd name="T21" fmla="*/ 184 h 2099"/>
                  <a:gd name="T22" fmla="*/ 206 w 2118"/>
                  <a:gd name="T23" fmla="*/ 209 h 2099"/>
                  <a:gd name="T24" fmla="*/ 170 w 2118"/>
                  <a:gd name="T25" fmla="*/ 217 h 2099"/>
                  <a:gd name="T26" fmla="*/ 218 w 2118"/>
                  <a:gd name="T27" fmla="*/ 204 h 2099"/>
                  <a:gd name="T28" fmla="*/ 205 w 2118"/>
                  <a:gd name="T29" fmla="*/ 48 h 2099"/>
                  <a:gd name="T30" fmla="*/ 65 w 2118"/>
                  <a:gd name="T31" fmla="*/ 100 h 2099"/>
                  <a:gd name="T32" fmla="*/ 88 w 2118"/>
                  <a:gd name="T33" fmla="*/ 104 h 2099"/>
                  <a:gd name="T34" fmla="*/ 12 w 2118"/>
                  <a:gd name="T35" fmla="*/ 125 h 2099"/>
                  <a:gd name="T36" fmla="*/ 7 w 2118"/>
                  <a:gd name="T37" fmla="*/ 12 h 2099"/>
                  <a:gd name="T38" fmla="*/ 171 w 2118"/>
                  <a:gd name="T39" fmla="*/ 7 h 2099"/>
                  <a:gd name="T40" fmla="*/ 176 w 2118"/>
                  <a:gd name="T41" fmla="*/ 48 h 2099"/>
                  <a:gd name="T42" fmla="*/ 117 w 2118"/>
                  <a:gd name="T43" fmla="*/ 48 h 2099"/>
                  <a:gd name="T44" fmla="*/ 65 w 2118"/>
                  <a:gd name="T45" fmla="*/ 52 h 2099"/>
                  <a:gd name="T46" fmla="*/ 88 w 2118"/>
                  <a:gd name="T47" fmla="*/ 78 h 2099"/>
                  <a:gd name="T48" fmla="*/ 69 w 2118"/>
                  <a:gd name="T49" fmla="*/ 97 h 2099"/>
                  <a:gd name="T50" fmla="*/ 88 w 2118"/>
                  <a:gd name="T51" fmla="*/ 70 h 2099"/>
                  <a:gd name="T52" fmla="*/ 73 w 2118"/>
                  <a:gd name="T53" fmla="*/ 52 h 2099"/>
                  <a:gd name="T54" fmla="*/ 110 w 2118"/>
                  <a:gd name="T55" fmla="*/ 47 h 2099"/>
                  <a:gd name="T56" fmla="*/ 101 w 2118"/>
                  <a:gd name="T57" fmla="*/ 48 h 2099"/>
                  <a:gd name="T58" fmla="*/ 95 w 2118"/>
                  <a:gd name="T59" fmla="*/ 176 h 2099"/>
                  <a:gd name="T60" fmla="*/ 100 w 2118"/>
                  <a:gd name="T61" fmla="*/ 56 h 2099"/>
                  <a:gd name="T62" fmla="*/ 211 w 2118"/>
                  <a:gd name="T63" fmla="*/ 61 h 2099"/>
                  <a:gd name="T64" fmla="*/ 95 w 2118"/>
                  <a:gd name="T65" fmla="*/ 176 h 20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18" h="2099">
                    <a:moveTo>
                      <a:pt x="1990" y="467"/>
                    </a:moveTo>
                    <a:lnTo>
                      <a:pt x="1775" y="467"/>
                    </a:lnTo>
                    <a:lnTo>
                      <a:pt x="1775" y="120"/>
                    </a:lnTo>
                    <a:cubicBezTo>
                      <a:pt x="1775" y="53"/>
                      <a:pt x="1721" y="0"/>
                      <a:pt x="1655" y="0"/>
                    </a:cubicBezTo>
                    <a:lnTo>
                      <a:pt x="120" y="0"/>
                    </a:lnTo>
                    <a:cubicBezTo>
                      <a:pt x="52" y="0"/>
                      <a:pt x="0" y="52"/>
                      <a:pt x="0" y="120"/>
                    </a:cubicBezTo>
                    <a:lnTo>
                      <a:pt x="0" y="1164"/>
                    </a:lnTo>
                    <a:cubicBezTo>
                      <a:pt x="0" y="1231"/>
                      <a:pt x="54" y="1284"/>
                      <a:pt x="120" y="1284"/>
                    </a:cubicBezTo>
                    <a:lnTo>
                      <a:pt x="851" y="1284"/>
                    </a:lnTo>
                    <a:lnTo>
                      <a:pt x="851" y="1490"/>
                    </a:lnTo>
                    <a:lnTo>
                      <a:pt x="290" y="1490"/>
                    </a:lnTo>
                    <a:cubicBezTo>
                      <a:pt x="268" y="1490"/>
                      <a:pt x="254" y="1505"/>
                      <a:pt x="254" y="1527"/>
                    </a:cubicBezTo>
                    <a:cubicBezTo>
                      <a:pt x="254" y="1549"/>
                      <a:pt x="268" y="1563"/>
                      <a:pt x="290" y="1563"/>
                    </a:cubicBezTo>
                    <a:lnTo>
                      <a:pt x="851" y="1563"/>
                    </a:lnTo>
                    <a:lnTo>
                      <a:pt x="851" y="1972"/>
                    </a:lnTo>
                    <a:cubicBezTo>
                      <a:pt x="851" y="2041"/>
                      <a:pt x="906" y="2098"/>
                      <a:pt x="976" y="2098"/>
                    </a:cubicBezTo>
                    <a:lnTo>
                      <a:pt x="1387" y="2098"/>
                    </a:lnTo>
                    <a:lnTo>
                      <a:pt x="1387" y="2026"/>
                    </a:lnTo>
                    <a:lnTo>
                      <a:pt x="976" y="2026"/>
                    </a:lnTo>
                    <a:cubicBezTo>
                      <a:pt x="948" y="2026"/>
                      <a:pt x="923" y="2002"/>
                      <a:pt x="923" y="1973"/>
                    </a:cubicBezTo>
                    <a:lnTo>
                      <a:pt x="923" y="1777"/>
                    </a:lnTo>
                    <a:lnTo>
                      <a:pt x="2045" y="1777"/>
                    </a:lnTo>
                    <a:lnTo>
                      <a:pt x="2045" y="1972"/>
                    </a:lnTo>
                    <a:cubicBezTo>
                      <a:pt x="2045" y="2001"/>
                      <a:pt x="2020" y="2025"/>
                      <a:pt x="1992" y="2025"/>
                    </a:cubicBezTo>
                    <a:lnTo>
                      <a:pt x="1652" y="2025"/>
                    </a:lnTo>
                    <a:lnTo>
                      <a:pt x="1652" y="2096"/>
                    </a:lnTo>
                    <a:lnTo>
                      <a:pt x="1992" y="2096"/>
                    </a:lnTo>
                    <a:cubicBezTo>
                      <a:pt x="2060" y="2096"/>
                      <a:pt x="2117" y="2041"/>
                      <a:pt x="2117" y="1971"/>
                    </a:cubicBezTo>
                    <a:lnTo>
                      <a:pt x="2117" y="593"/>
                    </a:lnTo>
                    <a:cubicBezTo>
                      <a:pt x="2116" y="524"/>
                      <a:pt x="2059" y="467"/>
                      <a:pt x="1990" y="467"/>
                    </a:cubicBezTo>
                    <a:close/>
                    <a:moveTo>
                      <a:pt x="671" y="936"/>
                    </a:moveTo>
                    <a:cubicBezTo>
                      <a:pt x="649" y="936"/>
                      <a:pt x="634" y="950"/>
                      <a:pt x="634" y="972"/>
                    </a:cubicBezTo>
                    <a:cubicBezTo>
                      <a:pt x="634" y="994"/>
                      <a:pt x="649" y="1009"/>
                      <a:pt x="671" y="1009"/>
                    </a:cubicBezTo>
                    <a:lnTo>
                      <a:pt x="852" y="1009"/>
                    </a:lnTo>
                    <a:lnTo>
                      <a:pt x="852" y="1208"/>
                    </a:lnTo>
                    <a:lnTo>
                      <a:pt x="120" y="1208"/>
                    </a:lnTo>
                    <a:cubicBezTo>
                      <a:pt x="92" y="1208"/>
                      <a:pt x="71" y="1189"/>
                      <a:pt x="71" y="1163"/>
                    </a:cubicBezTo>
                    <a:lnTo>
                      <a:pt x="71" y="120"/>
                    </a:lnTo>
                    <a:cubicBezTo>
                      <a:pt x="71" y="97"/>
                      <a:pt x="91" y="71"/>
                      <a:pt x="120" y="71"/>
                    </a:cubicBezTo>
                    <a:lnTo>
                      <a:pt x="1654" y="71"/>
                    </a:lnTo>
                    <a:cubicBezTo>
                      <a:pt x="1677" y="71"/>
                      <a:pt x="1703" y="91"/>
                      <a:pt x="1703" y="120"/>
                    </a:cubicBezTo>
                    <a:lnTo>
                      <a:pt x="1703" y="467"/>
                    </a:lnTo>
                    <a:lnTo>
                      <a:pt x="1137" y="467"/>
                    </a:lnTo>
                    <a:lnTo>
                      <a:pt x="1136" y="462"/>
                    </a:lnTo>
                    <a:cubicBezTo>
                      <a:pt x="1115" y="339"/>
                      <a:pt x="1010" y="251"/>
                      <a:pt x="887" y="251"/>
                    </a:cubicBezTo>
                    <a:cubicBezTo>
                      <a:pt x="744" y="251"/>
                      <a:pt x="634" y="363"/>
                      <a:pt x="634" y="504"/>
                    </a:cubicBezTo>
                    <a:cubicBezTo>
                      <a:pt x="634" y="629"/>
                      <a:pt x="725" y="735"/>
                      <a:pt x="845" y="752"/>
                    </a:cubicBezTo>
                    <a:lnTo>
                      <a:pt x="852" y="754"/>
                    </a:lnTo>
                    <a:lnTo>
                      <a:pt x="852" y="936"/>
                    </a:lnTo>
                    <a:lnTo>
                      <a:pt x="671" y="936"/>
                    </a:lnTo>
                    <a:close/>
                    <a:moveTo>
                      <a:pt x="852" y="593"/>
                    </a:moveTo>
                    <a:lnTo>
                      <a:pt x="852" y="682"/>
                    </a:lnTo>
                    <a:lnTo>
                      <a:pt x="843" y="680"/>
                    </a:lnTo>
                    <a:cubicBezTo>
                      <a:pt x="763" y="658"/>
                      <a:pt x="706" y="585"/>
                      <a:pt x="706" y="502"/>
                    </a:cubicBezTo>
                    <a:cubicBezTo>
                      <a:pt x="706" y="403"/>
                      <a:pt x="787" y="321"/>
                      <a:pt x="887" y="321"/>
                    </a:cubicBezTo>
                    <a:cubicBezTo>
                      <a:pt x="969" y="321"/>
                      <a:pt x="1041" y="378"/>
                      <a:pt x="1064" y="458"/>
                    </a:cubicBezTo>
                    <a:lnTo>
                      <a:pt x="1067" y="467"/>
                    </a:lnTo>
                    <a:lnTo>
                      <a:pt x="978" y="467"/>
                    </a:lnTo>
                    <a:cubicBezTo>
                      <a:pt x="908" y="467"/>
                      <a:pt x="852" y="524"/>
                      <a:pt x="852" y="593"/>
                    </a:cubicBezTo>
                    <a:close/>
                    <a:moveTo>
                      <a:pt x="923" y="1703"/>
                    </a:moveTo>
                    <a:lnTo>
                      <a:pt x="923" y="593"/>
                    </a:lnTo>
                    <a:cubicBezTo>
                      <a:pt x="923" y="565"/>
                      <a:pt x="948" y="540"/>
                      <a:pt x="976" y="540"/>
                    </a:cubicBezTo>
                    <a:lnTo>
                      <a:pt x="1990" y="540"/>
                    </a:lnTo>
                    <a:cubicBezTo>
                      <a:pt x="2019" y="540"/>
                      <a:pt x="2043" y="565"/>
                      <a:pt x="2043" y="593"/>
                    </a:cubicBezTo>
                    <a:lnTo>
                      <a:pt x="2043" y="1703"/>
                    </a:lnTo>
                    <a:lnTo>
                      <a:pt x="923" y="1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63" name="任意多边形 3200"/>
              <p:cNvSpPr>
                <a:spLocks noChangeArrowheads="1"/>
              </p:cNvSpPr>
              <p:nvPr/>
            </p:nvSpPr>
            <p:spPr bwMode="auto">
              <a:xfrm>
                <a:off x="18053" y="4785"/>
                <a:ext cx="1210" cy="1200"/>
              </a:xfrm>
              <a:custGeom>
                <a:avLst/>
                <a:gdLst>
                  <a:gd name="T0" fmla="*/ 170 w 2135"/>
                  <a:gd name="T1" fmla="*/ 210 h 2115"/>
                  <a:gd name="T2" fmla="*/ 211 w 2135"/>
                  <a:gd name="T3" fmla="*/ 186 h 2115"/>
                  <a:gd name="T4" fmla="*/ 101 w 2135"/>
                  <a:gd name="T5" fmla="*/ 210 h 2115"/>
                  <a:gd name="T6" fmla="*/ 101 w 2135"/>
                  <a:gd name="T7" fmla="*/ 219 h 2115"/>
                  <a:gd name="T8" fmla="*/ 31 w 2135"/>
                  <a:gd name="T9" fmla="*/ 163 h 2115"/>
                  <a:gd name="T10" fmla="*/ 88 w 2135"/>
                  <a:gd name="T11" fmla="*/ 154 h 2115"/>
                  <a:gd name="T12" fmla="*/ 0 w 2135"/>
                  <a:gd name="T13" fmla="*/ 121 h 2115"/>
                  <a:gd name="T14" fmla="*/ 172 w 2135"/>
                  <a:gd name="T15" fmla="*/ 0 h 2115"/>
                  <a:gd name="T16" fmla="*/ 206 w 2135"/>
                  <a:gd name="T17" fmla="*/ 48 h 2115"/>
                  <a:gd name="T18" fmla="*/ 206 w 2135"/>
                  <a:gd name="T19" fmla="*/ 219 h 2115"/>
                  <a:gd name="T20" fmla="*/ 218 w 2135"/>
                  <a:gd name="T21" fmla="*/ 62 h 2115"/>
                  <a:gd name="T22" fmla="*/ 183 w 2135"/>
                  <a:gd name="T23" fmla="*/ 13 h 2115"/>
                  <a:gd name="T24" fmla="*/ 2 w 2135"/>
                  <a:gd name="T25" fmla="*/ 13 h 2115"/>
                  <a:gd name="T26" fmla="*/ 90 w 2135"/>
                  <a:gd name="T27" fmla="*/ 133 h 2115"/>
                  <a:gd name="T28" fmla="*/ 28 w 2135"/>
                  <a:gd name="T29" fmla="*/ 159 h 2115"/>
                  <a:gd name="T30" fmla="*/ 90 w 2135"/>
                  <a:gd name="T31" fmla="*/ 205 h 2115"/>
                  <a:gd name="T32" fmla="*/ 143 w 2135"/>
                  <a:gd name="T33" fmla="*/ 212 h 2115"/>
                  <a:gd name="T34" fmla="*/ 95 w 2135"/>
                  <a:gd name="T35" fmla="*/ 184 h 2115"/>
                  <a:gd name="T36" fmla="*/ 206 w 2135"/>
                  <a:gd name="T37" fmla="*/ 212 h 2115"/>
                  <a:gd name="T38" fmla="*/ 206 w 2135"/>
                  <a:gd name="T39" fmla="*/ 217 h 2115"/>
                  <a:gd name="T40" fmla="*/ 101 w 2135"/>
                  <a:gd name="T41" fmla="*/ 56 h 2115"/>
                  <a:gd name="T42" fmla="*/ 213 w 2135"/>
                  <a:gd name="T43" fmla="*/ 178 h 2115"/>
                  <a:gd name="T44" fmla="*/ 211 w 2135"/>
                  <a:gd name="T45" fmla="*/ 62 h 2115"/>
                  <a:gd name="T46" fmla="*/ 97 w 2135"/>
                  <a:gd name="T47" fmla="*/ 62 h 2115"/>
                  <a:gd name="T48" fmla="*/ 90 w 2135"/>
                  <a:gd name="T49" fmla="*/ 127 h 2115"/>
                  <a:gd name="T50" fmla="*/ 7 w 2135"/>
                  <a:gd name="T51" fmla="*/ 13 h 2115"/>
                  <a:gd name="T52" fmla="*/ 177 w 2135"/>
                  <a:gd name="T53" fmla="*/ 13 h 2115"/>
                  <a:gd name="T54" fmla="*/ 117 w 2135"/>
                  <a:gd name="T55" fmla="*/ 49 h 2115"/>
                  <a:gd name="T56" fmla="*/ 88 w 2135"/>
                  <a:gd name="T57" fmla="*/ 78 h 2115"/>
                  <a:gd name="T58" fmla="*/ 70 w 2135"/>
                  <a:gd name="T59" fmla="*/ 99 h 2115"/>
                  <a:gd name="T60" fmla="*/ 90 w 2135"/>
                  <a:gd name="T61" fmla="*/ 104 h 2115"/>
                  <a:gd name="T62" fmla="*/ 9 w 2135"/>
                  <a:gd name="T63" fmla="*/ 13 h 2115"/>
                  <a:gd name="T64" fmla="*/ 88 w 2135"/>
                  <a:gd name="T65" fmla="*/ 125 h 2115"/>
                  <a:gd name="T66" fmla="*/ 65 w 2135"/>
                  <a:gd name="T67" fmla="*/ 102 h 2115"/>
                  <a:gd name="T68" fmla="*/ 88 w 2135"/>
                  <a:gd name="T69" fmla="*/ 80 h 2115"/>
                  <a:gd name="T70" fmla="*/ 119 w 2135"/>
                  <a:gd name="T71" fmla="*/ 49 h 2115"/>
                  <a:gd name="T72" fmla="*/ 171 w 2135"/>
                  <a:gd name="T73" fmla="*/ 9 h 2115"/>
                  <a:gd name="T74" fmla="*/ 90 w 2135"/>
                  <a:gd name="T75" fmla="*/ 73 h 2115"/>
                  <a:gd name="T76" fmla="*/ 88 w 2135"/>
                  <a:gd name="T77" fmla="*/ 73 h 2115"/>
                  <a:gd name="T78" fmla="*/ 112 w 2135"/>
                  <a:gd name="T79" fmla="*/ 48 h 2115"/>
                  <a:gd name="T80" fmla="*/ 90 w 2135"/>
                  <a:gd name="T81" fmla="*/ 63 h 2115"/>
                  <a:gd name="T82" fmla="*/ 92 w 2135"/>
                  <a:gd name="T83" fmla="*/ 35 h 2115"/>
                  <a:gd name="T84" fmla="*/ 88 w 2135"/>
                  <a:gd name="T85" fmla="*/ 62 h 2115"/>
                  <a:gd name="T86" fmla="*/ 92 w 2135"/>
                  <a:gd name="T87" fmla="*/ 35 h 21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35" h="2115">
                    <a:moveTo>
                      <a:pt x="1999" y="2114"/>
                    </a:moveTo>
                    <a:lnTo>
                      <a:pt x="1651" y="2114"/>
                    </a:lnTo>
                    <a:lnTo>
                      <a:pt x="1651" y="2025"/>
                    </a:lnTo>
                    <a:lnTo>
                      <a:pt x="1999" y="2025"/>
                    </a:lnTo>
                    <a:cubicBezTo>
                      <a:pt x="2024" y="2025"/>
                      <a:pt x="2043" y="2004"/>
                      <a:pt x="2043" y="1981"/>
                    </a:cubicBezTo>
                    <a:lnTo>
                      <a:pt x="2043" y="1793"/>
                    </a:lnTo>
                    <a:lnTo>
                      <a:pt x="940" y="1793"/>
                    </a:lnTo>
                    <a:lnTo>
                      <a:pt x="940" y="1981"/>
                    </a:lnTo>
                    <a:cubicBezTo>
                      <a:pt x="940" y="2006"/>
                      <a:pt x="961" y="2025"/>
                      <a:pt x="984" y="2025"/>
                    </a:cubicBezTo>
                    <a:lnTo>
                      <a:pt x="1404" y="2025"/>
                    </a:lnTo>
                    <a:lnTo>
                      <a:pt x="1404" y="2114"/>
                    </a:lnTo>
                    <a:lnTo>
                      <a:pt x="984" y="2114"/>
                    </a:lnTo>
                    <a:cubicBezTo>
                      <a:pt x="910" y="2114"/>
                      <a:pt x="849" y="2054"/>
                      <a:pt x="849" y="1980"/>
                    </a:cubicBezTo>
                    <a:lnTo>
                      <a:pt x="849" y="1578"/>
                    </a:lnTo>
                    <a:lnTo>
                      <a:pt x="298" y="1578"/>
                    </a:lnTo>
                    <a:cubicBezTo>
                      <a:pt x="270" y="1578"/>
                      <a:pt x="252" y="1560"/>
                      <a:pt x="252" y="1533"/>
                    </a:cubicBezTo>
                    <a:cubicBezTo>
                      <a:pt x="252" y="1506"/>
                      <a:pt x="270" y="1488"/>
                      <a:pt x="298" y="1488"/>
                    </a:cubicBezTo>
                    <a:lnTo>
                      <a:pt x="849" y="1488"/>
                    </a:lnTo>
                    <a:lnTo>
                      <a:pt x="849" y="1300"/>
                    </a:lnTo>
                    <a:lnTo>
                      <a:pt x="129" y="1300"/>
                    </a:lnTo>
                    <a:cubicBezTo>
                      <a:pt x="58" y="1300"/>
                      <a:pt x="0" y="1242"/>
                      <a:pt x="0" y="1170"/>
                    </a:cubicBezTo>
                    <a:lnTo>
                      <a:pt x="0" y="129"/>
                    </a:lnTo>
                    <a:cubicBezTo>
                      <a:pt x="0" y="56"/>
                      <a:pt x="56" y="0"/>
                      <a:pt x="129" y="0"/>
                    </a:cubicBezTo>
                    <a:lnTo>
                      <a:pt x="1663" y="0"/>
                    </a:lnTo>
                    <a:cubicBezTo>
                      <a:pt x="1734" y="0"/>
                      <a:pt x="1792" y="58"/>
                      <a:pt x="1792" y="129"/>
                    </a:cubicBezTo>
                    <a:lnTo>
                      <a:pt x="1792" y="467"/>
                    </a:lnTo>
                    <a:lnTo>
                      <a:pt x="1998" y="467"/>
                    </a:lnTo>
                    <a:cubicBezTo>
                      <a:pt x="2072" y="467"/>
                      <a:pt x="2133" y="528"/>
                      <a:pt x="2133" y="602"/>
                    </a:cubicBezTo>
                    <a:lnTo>
                      <a:pt x="2133" y="1981"/>
                    </a:lnTo>
                    <a:cubicBezTo>
                      <a:pt x="2134" y="2055"/>
                      <a:pt x="2073" y="2114"/>
                      <a:pt x="1999" y="2114"/>
                    </a:cubicBezTo>
                    <a:close/>
                    <a:moveTo>
                      <a:pt x="1999" y="2096"/>
                    </a:moveTo>
                    <a:cubicBezTo>
                      <a:pt x="2063" y="2096"/>
                      <a:pt x="2116" y="2044"/>
                      <a:pt x="2116" y="1980"/>
                    </a:cubicBezTo>
                    <a:lnTo>
                      <a:pt x="2116" y="602"/>
                    </a:lnTo>
                    <a:cubicBezTo>
                      <a:pt x="2116" y="539"/>
                      <a:pt x="2064" y="485"/>
                      <a:pt x="1999" y="485"/>
                    </a:cubicBezTo>
                    <a:lnTo>
                      <a:pt x="1775" y="485"/>
                    </a:lnTo>
                    <a:lnTo>
                      <a:pt x="1775" y="129"/>
                    </a:lnTo>
                    <a:cubicBezTo>
                      <a:pt x="1775" y="67"/>
                      <a:pt x="1725" y="18"/>
                      <a:pt x="1664" y="18"/>
                    </a:cubicBezTo>
                    <a:lnTo>
                      <a:pt x="129" y="18"/>
                    </a:lnTo>
                    <a:cubicBezTo>
                      <a:pt x="66" y="18"/>
                      <a:pt x="18" y="66"/>
                      <a:pt x="18" y="129"/>
                    </a:cubicBezTo>
                    <a:lnTo>
                      <a:pt x="18" y="1173"/>
                    </a:lnTo>
                    <a:cubicBezTo>
                      <a:pt x="18" y="1235"/>
                      <a:pt x="68" y="1284"/>
                      <a:pt x="129" y="1284"/>
                    </a:cubicBezTo>
                    <a:lnTo>
                      <a:pt x="869" y="1284"/>
                    </a:lnTo>
                    <a:lnTo>
                      <a:pt x="869" y="1508"/>
                    </a:lnTo>
                    <a:lnTo>
                      <a:pt x="299" y="1508"/>
                    </a:lnTo>
                    <a:cubicBezTo>
                      <a:pt x="282" y="1508"/>
                      <a:pt x="272" y="1519"/>
                      <a:pt x="272" y="1536"/>
                    </a:cubicBezTo>
                    <a:cubicBezTo>
                      <a:pt x="272" y="1552"/>
                      <a:pt x="282" y="1563"/>
                      <a:pt x="299" y="1563"/>
                    </a:cubicBezTo>
                    <a:lnTo>
                      <a:pt x="869" y="1563"/>
                    </a:lnTo>
                    <a:lnTo>
                      <a:pt x="869" y="1981"/>
                    </a:lnTo>
                    <a:cubicBezTo>
                      <a:pt x="869" y="2044"/>
                      <a:pt x="921" y="2098"/>
                      <a:pt x="985" y="2098"/>
                    </a:cubicBezTo>
                    <a:lnTo>
                      <a:pt x="1387" y="2098"/>
                    </a:lnTo>
                    <a:lnTo>
                      <a:pt x="1387" y="2044"/>
                    </a:lnTo>
                    <a:lnTo>
                      <a:pt x="985" y="2044"/>
                    </a:lnTo>
                    <a:cubicBezTo>
                      <a:pt x="952" y="2044"/>
                      <a:pt x="923" y="2016"/>
                      <a:pt x="923" y="1982"/>
                    </a:cubicBezTo>
                    <a:lnTo>
                      <a:pt x="923" y="1774"/>
                    </a:lnTo>
                    <a:lnTo>
                      <a:pt x="2063" y="1774"/>
                    </a:lnTo>
                    <a:lnTo>
                      <a:pt x="2063" y="1981"/>
                    </a:lnTo>
                    <a:cubicBezTo>
                      <a:pt x="2063" y="2015"/>
                      <a:pt x="2034" y="2043"/>
                      <a:pt x="2001" y="2043"/>
                    </a:cubicBezTo>
                    <a:lnTo>
                      <a:pt x="1670" y="2043"/>
                    </a:lnTo>
                    <a:lnTo>
                      <a:pt x="1670" y="2096"/>
                    </a:lnTo>
                    <a:lnTo>
                      <a:pt x="1999" y="2096"/>
                    </a:lnTo>
                    <a:close/>
                    <a:moveTo>
                      <a:pt x="923" y="1721"/>
                    </a:moveTo>
                    <a:lnTo>
                      <a:pt x="923" y="602"/>
                    </a:lnTo>
                    <a:cubicBezTo>
                      <a:pt x="923" y="568"/>
                      <a:pt x="952" y="540"/>
                      <a:pt x="985" y="540"/>
                    </a:cubicBezTo>
                    <a:lnTo>
                      <a:pt x="1999" y="540"/>
                    </a:lnTo>
                    <a:cubicBezTo>
                      <a:pt x="2033" y="540"/>
                      <a:pt x="2061" y="568"/>
                      <a:pt x="2061" y="602"/>
                    </a:cubicBezTo>
                    <a:lnTo>
                      <a:pt x="2061" y="1721"/>
                    </a:lnTo>
                    <a:lnTo>
                      <a:pt x="923" y="1721"/>
                    </a:lnTo>
                    <a:close/>
                    <a:moveTo>
                      <a:pt x="2045" y="1703"/>
                    </a:moveTo>
                    <a:lnTo>
                      <a:pt x="2045" y="602"/>
                    </a:lnTo>
                    <a:cubicBezTo>
                      <a:pt x="2045" y="577"/>
                      <a:pt x="2024" y="558"/>
                      <a:pt x="2001" y="558"/>
                    </a:cubicBezTo>
                    <a:lnTo>
                      <a:pt x="987" y="558"/>
                    </a:lnTo>
                    <a:cubicBezTo>
                      <a:pt x="962" y="558"/>
                      <a:pt x="943" y="579"/>
                      <a:pt x="943" y="602"/>
                    </a:cubicBezTo>
                    <a:lnTo>
                      <a:pt x="943" y="1703"/>
                    </a:lnTo>
                    <a:lnTo>
                      <a:pt x="2045" y="1703"/>
                    </a:lnTo>
                    <a:close/>
                    <a:moveTo>
                      <a:pt x="870" y="1226"/>
                    </a:moveTo>
                    <a:lnTo>
                      <a:pt x="129" y="1226"/>
                    </a:lnTo>
                    <a:cubicBezTo>
                      <a:pt x="96" y="1226"/>
                      <a:pt x="71" y="1203"/>
                      <a:pt x="71" y="1172"/>
                    </a:cubicBezTo>
                    <a:lnTo>
                      <a:pt x="71" y="129"/>
                    </a:lnTo>
                    <a:cubicBezTo>
                      <a:pt x="71" y="101"/>
                      <a:pt x="93" y="71"/>
                      <a:pt x="129" y="71"/>
                    </a:cubicBezTo>
                    <a:lnTo>
                      <a:pt x="1663" y="71"/>
                    </a:lnTo>
                    <a:cubicBezTo>
                      <a:pt x="1691" y="71"/>
                      <a:pt x="1721" y="93"/>
                      <a:pt x="1721" y="129"/>
                    </a:cubicBezTo>
                    <a:lnTo>
                      <a:pt x="1721" y="485"/>
                    </a:lnTo>
                    <a:lnTo>
                      <a:pt x="1138" y="485"/>
                    </a:lnTo>
                    <a:lnTo>
                      <a:pt x="1135" y="473"/>
                    </a:lnTo>
                    <a:cubicBezTo>
                      <a:pt x="1115" y="355"/>
                      <a:pt x="1014" y="268"/>
                      <a:pt x="896" y="268"/>
                    </a:cubicBezTo>
                    <a:cubicBezTo>
                      <a:pt x="759" y="268"/>
                      <a:pt x="652" y="375"/>
                      <a:pt x="652" y="511"/>
                    </a:cubicBezTo>
                    <a:cubicBezTo>
                      <a:pt x="652" y="632"/>
                      <a:pt x="741" y="735"/>
                      <a:pt x="856" y="751"/>
                    </a:cubicBezTo>
                    <a:lnTo>
                      <a:pt x="870" y="752"/>
                    </a:lnTo>
                    <a:lnTo>
                      <a:pt x="870" y="953"/>
                    </a:lnTo>
                    <a:lnTo>
                      <a:pt x="680" y="953"/>
                    </a:lnTo>
                    <a:cubicBezTo>
                      <a:pt x="663" y="953"/>
                      <a:pt x="652" y="963"/>
                      <a:pt x="652" y="980"/>
                    </a:cubicBezTo>
                    <a:cubicBezTo>
                      <a:pt x="652" y="997"/>
                      <a:pt x="663" y="1007"/>
                      <a:pt x="680" y="1007"/>
                    </a:cubicBezTo>
                    <a:lnTo>
                      <a:pt x="870" y="1007"/>
                    </a:lnTo>
                    <a:lnTo>
                      <a:pt x="870" y="1226"/>
                    </a:lnTo>
                    <a:close/>
                    <a:moveTo>
                      <a:pt x="129" y="89"/>
                    </a:moveTo>
                    <a:cubicBezTo>
                      <a:pt x="105" y="89"/>
                      <a:pt x="89" y="110"/>
                      <a:pt x="89" y="129"/>
                    </a:cubicBezTo>
                    <a:lnTo>
                      <a:pt x="89" y="1173"/>
                    </a:lnTo>
                    <a:cubicBezTo>
                      <a:pt x="89" y="1194"/>
                      <a:pt x="106" y="1209"/>
                      <a:pt x="129" y="1209"/>
                    </a:cubicBezTo>
                    <a:lnTo>
                      <a:pt x="851" y="1209"/>
                    </a:lnTo>
                    <a:lnTo>
                      <a:pt x="851" y="1027"/>
                    </a:lnTo>
                    <a:lnTo>
                      <a:pt x="678" y="1027"/>
                    </a:lnTo>
                    <a:cubicBezTo>
                      <a:pt x="651" y="1027"/>
                      <a:pt x="633" y="1008"/>
                      <a:pt x="633" y="981"/>
                    </a:cubicBezTo>
                    <a:cubicBezTo>
                      <a:pt x="633" y="953"/>
                      <a:pt x="651" y="936"/>
                      <a:pt x="678" y="936"/>
                    </a:cubicBezTo>
                    <a:lnTo>
                      <a:pt x="851" y="936"/>
                    </a:lnTo>
                    <a:lnTo>
                      <a:pt x="851" y="770"/>
                    </a:lnTo>
                    <a:cubicBezTo>
                      <a:pt x="726" y="752"/>
                      <a:pt x="633" y="642"/>
                      <a:pt x="633" y="513"/>
                    </a:cubicBezTo>
                    <a:cubicBezTo>
                      <a:pt x="633" y="366"/>
                      <a:pt x="748" y="251"/>
                      <a:pt x="895" y="251"/>
                    </a:cubicBezTo>
                    <a:cubicBezTo>
                      <a:pt x="1022" y="251"/>
                      <a:pt x="1129" y="342"/>
                      <a:pt x="1152" y="469"/>
                    </a:cubicBezTo>
                    <a:lnTo>
                      <a:pt x="1701" y="469"/>
                    </a:lnTo>
                    <a:lnTo>
                      <a:pt x="1701" y="129"/>
                    </a:lnTo>
                    <a:cubicBezTo>
                      <a:pt x="1701" y="105"/>
                      <a:pt x="1681" y="89"/>
                      <a:pt x="1661" y="89"/>
                    </a:cubicBezTo>
                    <a:lnTo>
                      <a:pt x="129" y="89"/>
                    </a:lnTo>
                    <a:close/>
                    <a:moveTo>
                      <a:pt x="870" y="704"/>
                    </a:moveTo>
                    <a:lnTo>
                      <a:pt x="867" y="704"/>
                    </a:lnTo>
                    <a:lnTo>
                      <a:pt x="870" y="704"/>
                    </a:lnTo>
                    <a:close/>
                    <a:moveTo>
                      <a:pt x="849" y="699"/>
                    </a:moveTo>
                    <a:cubicBezTo>
                      <a:pt x="765" y="676"/>
                      <a:pt x="706" y="599"/>
                      <a:pt x="706" y="514"/>
                    </a:cubicBezTo>
                    <a:cubicBezTo>
                      <a:pt x="706" y="409"/>
                      <a:pt x="791" y="324"/>
                      <a:pt x="896" y="324"/>
                    </a:cubicBezTo>
                    <a:cubicBezTo>
                      <a:pt x="981" y="324"/>
                      <a:pt x="1058" y="383"/>
                      <a:pt x="1081" y="467"/>
                    </a:cubicBezTo>
                    <a:lnTo>
                      <a:pt x="1086" y="488"/>
                    </a:lnTo>
                    <a:lnTo>
                      <a:pt x="984" y="488"/>
                    </a:lnTo>
                    <a:cubicBezTo>
                      <a:pt x="921" y="488"/>
                      <a:pt x="867" y="540"/>
                      <a:pt x="867" y="605"/>
                    </a:cubicBezTo>
                    <a:lnTo>
                      <a:pt x="867" y="704"/>
                    </a:lnTo>
                    <a:lnTo>
                      <a:pt x="849" y="699"/>
                    </a:lnTo>
                    <a:close/>
                    <a:moveTo>
                      <a:pt x="896" y="340"/>
                    </a:moveTo>
                    <a:cubicBezTo>
                      <a:pt x="801" y="340"/>
                      <a:pt x="724" y="418"/>
                      <a:pt x="724" y="513"/>
                    </a:cubicBezTo>
                    <a:cubicBezTo>
                      <a:pt x="724" y="589"/>
                      <a:pt x="776" y="658"/>
                      <a:pt x="851" y="680"/>
                    </a:cubicBezTo>
                    <a:lnTo>
                      <a:pt x="851" y="602"/>
                    </a:lnTo>
                    <a:cubicBezTo>
                      <a:pt x="851" y="528"/>
                      <a:pt x="911" y="467"/>
                      <a:pt x="985" y="467"/>
                    </a:cubicBezTo>
                    <a:lnTo>
                      <a:pt x="1063" y="467"/>
                    </a:lnTo>
                    <a:cubicBezTo>
                      <a:pt x="1041" y="392"/>
                      <a:pt x="972" y="340"/>
                      <a:pt x="896"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64" name="任意多边形 3201"/>
              <p:cNvSpPr>
                <a:spLocks noChangeArrowheads="1"/>
              </p:cNvSpPr>
              <p:nvPr/>
            </p:nvSpPr>
            <p:spPr bwMode="auto">
              <a:xfrm>
                <a:off x="18780" y="5910"/>
                <a:ext cx="103" cy="103"/>
              </a:xfrm>
              <a:custGeom>
                <a:avLst/>
                <a:gdLst>
                  <a:gd name="T0" fmla="*/ 19 w 182"/>
                  <a:gd name="T1" fmla="*/ 9 h 182"/>
                  <a:gd name="T2" fmla="*/ 9 w 182"/>
                  <a:gd name="T3" fmla="*/ 19 h 182"/>
                  <a:gd name="T4" fmla="*/ 0 w 182"/>
                  <a:gd name="T5" fmla="*/ 9 h 182"/>
                  <a:gd name="T6" fmla="*/ 9 w 182"/>
                  <a:gd name="T7" fmla="*/ 0 h 182"/>
                  <a:gd name="T8" fmla="*/ 19 w 182"/>
                  <a:gd name="T9" fmla="*/ 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181" y="90"/>
                    </a:moveTo>
                    <a:cubicBezTo>
                      <a:pt x="181" y="140"/>
                      <a:pt x="142" y="181"/>
                      <a:pt x="91" y="181"/>
                    </a:cubicBezTo>
                    <a:cubicBezTo>
                      <a:pt x="41" y="181"/>
                      <a:pt x="0" y="141"/>
                      <a:pt x="0" y="90"/>
                    </a:cubicBezTo>
                    <a:cubicBezTo>
                      <a:pt x="0" y="41"/>
                      <a:pt x="41" y="0"/>
                      <a:pt x="91" y="0"/>
                    </a:cubicBezTo>
                    <a:cubicBezTo>
                      <a:pt x="142" y="0"/>
                      <a:pt x="181" y="39"/>
                      <a:pt x="181" y="9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265" name="任意多边形 3202"/>
              <p:cNvSpPr>
                <a:spLocks noChangeArrowheads="1"/>
              </p:cNvSpPr>
              <p:nvPr/>
            </p:nvSpPr>
            <p:spPr bwMode="auto">
              <a:xfrm>
                <a:off x="18965" y="5910"/>
                <a:ext cx="103" cy="103"/>
              </a:xfrm>
              <a:custGeom>
                <a:avLst/>
                <a:gdLst>
                  <a:gd name="T0" fmla="*/ 18 w 183"/>
                  <a:gd name="T1" fmla="*/ 9 h 182"/>
                  <a:gd name="T2" fmla="*/ 9 w 183"/>
                  <a:gd name="T3" fmla="*/ 19 h 182"/>
                  <a:gd name="T4" fmla="*/ 0 w 183"/>
                  <a:gd name="T5" fmla="*/ 9 h 182"/>
                  <a:gd name="T6" fmla="*/ 9 w 183"/>
                  <a:gd name="T7" fmla="*/ 0 h 182"/>
                  <a:gd name="T8" fmla="*/ 18 w 183"/>
                  <a:gd name="T9" fmla="*/ 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2">
                    <a:moveTo>
                      <a:pt x="182" y="90"/>
                    </a:moveTo>
                    <a:cubicBezTo>
                      <a:pt x="182" y="140"/>
                      <a:pt x="142" y="181"/>
                      <a:pt x="91" y="181"/>
                    </a:cubicBezTo>
                    <a:cubicBezTo>
                      <a:pt x="41" y="181"/>
                      <a:pt x="0" y="141"/>
                      <a:pt x="0" y="90"/>
                    </a:cubicBezTo>
                    <a:cubicBezTo>
                      <a:pt x="0" y="41"/>
                      <a:pt x="42" y="0"/>
                      <a:pt x="91" y="0"/>
                    </a:cubicBezTo>
                    <a:cubicBezTo>
                      <a:pt x="142" y="0"/>
                      <a:pt x="182" y="39"/>
                      <a:pt x="182" y="9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grpSp>
        <p:nvGrpSpPr>
          <p:cNvPr id="600" name="组合 599"/>
          <p:cNvGrpSpPr>
            <a:grpSpLocks noChangeAspect="1"/>
          </p:cNvGrpSpPr>
          <p:nvPr/>
        </p:nvGrpSpPr>
        <p:grpSpPr>
          <a:xfrm>
            <a:off x="1982678" y="8126500"/>
            <a:ext cx="426891" cy="360000"/>
            <a:chOff x="2233613" y="2681288"/>
            <a:chExt cx="557212" cy="469900"/>
          </a:xfrm>
        </p:grpSpPr>
        <p:sp>
          <p:nvSpPr>
            <p:cNvPr id="601" name="任意多边形 179"/>
            <p:cNvSpPr>
              <a:spLocks/>
            </p:cNvSpPr>
            <p:nvPr/>
          </p:nvSpPr>
          <p:spPr bwMode="auto">
            <a:xfrm>
              <a:off x="2233613" y="2681288"/>
              <a:ext cx="557212" cy="469900"/>
            </a:xfrm>
            <a:custGeom>
              <a:avLst/>
              <a:gdLst>
                <a:gd name="T0" fmla="*/ 371640 w 409640"/>
                <a:gd name="T1" fmla="*/ 0 h 345040"/>
                <a:gd name="T2" fmla="*/ 34200 w 409640"/>
                <a:gd name="T3" fmla="*/ 0 h 345040"/>
                <a:gd name="T4" fmla="*/ 0 w 409640"/>
                <a:gd name="T5" fmla="*/ 38000 h 345040"/>
                <a:gd name="T6" fmla="*/ 0 w 409640"/>
                <a:gd name="T7" fmla="*/ 308560 h 345040"/>
                <a:gd name="T8" fmla="*/ 34200 w 409640"/>
                <a:gd name="T9" fmla="*/ 345040 h 345040"/>
                <a:gd name="T10" fmla="*/ 371640 w 409640"/>
                <a:gd name="T11" fmla="*/ 345040 h 345040"/>
                <a:gd name="T12" fmla="*/ 409640 w 409640"/>
                <a:gd name="T13" fmla="*/ 308560 h 345040"/>
                <a:gd name="T14" fmla="*/ 409640 w 409640"/>
                <a:gd name="T15" fmla="*/ 38000 h 345040"/>
                <a:gd name="T16" fmla="*/ 371640 w 409640"/>
                <a:gd name="T17" fmla="*/ 0 h 345040"/>
                <a:gd name="T18" fmla="*/ 0 w 409640"/>
                <a:gd name="T19" fmla="*/ 0 h 345040"/>
                <a:gd name="T20" fmla="*/ 409640 w 409640"/>
                <a:gd name="T21" fmla="*/ 345040 h 34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409640" h="345040">
                  <a:moveTo>
                    <a:pt x="371640" y="0"/>
                  </a:moveTo>
                  <a:cubicBezTo>
                    <a:pt x="371640" y="0"/>
                    <a:pt x="371640" y="0"/>
                    <a:pt x="34200" y="0"/>
                  </a:cubicBezTo>
                  <a:cubicBezTo>
                    <a:pt x="15960" y="0"/>
                    <a:pt x="0" y="16720"/>
                    <a:pt x="0" y="38000"/>
                  </a:cubicBezTo>
                  <a:cubicBezTo>
                    <a:pt x="0" y="38000"/>
                    <a:pt x="0" y="38000"/>
                    <a:pt x="0" y="308560"/>
                  </a:cubicBezTo>
                  <a:cubicBezTo>
                    <a:pt x="0" y="329840"/>
                    <a:pt x="16720" y="345040"/>
                    <a:pt x="34200" y="345040"/>
                  </a:cubicBezTo>
                  <a:cubicBezTo>
                    <a:pt x="34200" y="345040"/>
                    <a:pt x="34200" y="345040"/>
                    <a:pt x="371640" y="345040"/>
                  </a:cubicBezTo>
                  <a:cubicBezTo>
                    <a:pt x="391400" y="345040"/>
                    <a:pt x="409640" y="329840"/>
                    <a:pt x="409640" y="308560"/>
                  </a:cubicBezTo>
                  <a:cubicBezTo>
                    <a:pt x="409640" y="308560"/>
                    <a:pt x="409640" y="308560"/>
                    <a:pt x="409640" y="38000"/>
                  </a:cubicBezTo>
                  <a:cubicBezTo>
                    <a:pt x="408880" y="16720"/>
                    <a:pt x="391400" y="0"/>
                    <a:pt x="371640" y="0"/>
                  </a:cubicBezTo>
                  <a:close/>
                </a:path>
              </a:pathLst>
            </a:custGeom>
            <a:solidFill>
              <a:srgbClr val="EF820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zh-CN" altLang="en-US">
                <a:latin typeface="Huawei Sans" panose="020C0503030203020204" pitchFamily="34" charset="0"/>
              </a:endParaRPr>
            </a:p>
          </p:txBody>
        </p:sp>
        <p:grpSp>
          <p:nvGrpSpPr>
            <p:cNvPr id="602" name="组合 41"/>
            <p:cNvGrpSpPr>
              <a:grpSpLocks noChangeAspect="1"/>
            </p:cNvGrpSpPr>
            <p:nvPr/>
          </p:nvGrpSpPr>
          <p:grpSpPr bwMode="auto">
            <a:xfrm>
              <a:off x="2311487" y="2730364"/>
              <a:ext cx="390355" cy="396000"/>
              <a:chOff x="18053" y="4785"/>
              <a:chExt cx="1210" cy="1227"/>
            </a:xfrm>
            <a:solidFill>
              <a:schemeClr val="bg1"/>
            </a:solidFill>
          </p:grpSpPr>
          <p:sp>
            <p:nvSpPr>
              <p:cNvPr id="603" name="任意多边形 3195"/>
              <p:cNvSpPr>
                <a:spLocks noChangeArrowheads="1"/>
              </p:cNvSpPr>
              <p:nvPr/>
            </p:nvSpPr>
            <p:spPr bwMode="auto">
              <a:xfrm>
                <a:off x="18818" y="5368"/>
                <a:ext cx="297" cy="282"/>
              </a:xfrm>
              <a:custGeom>
                <a:avLst/>
                <a:gdLst>
                  <a:gd name="T0" fmla="*/ 53 w 525"/>
                  <a:gd name="T1" fmla="*/ 33 h 498"/>
                  <a:gd name="T2" fmla="*/ 49 w 525"/>
                  <a:gd name="T3" fmla="*/ 20 h 498"/>
                  <a:gd name="T4" fmla="*/ 42 w 525"/>
                  <a:gd name="T5" fmla="*/ 14 h 498"/>
                  <a:gd name="T6" fmla="*/ 37 w 525"/>
                  <a:gd name="T7" fmla="*/ 14 h 498"/>
                  <a:gd name="T8" fmla="*/ 37 w 525"/>
                  <a:gd name="T9" fmla="*/ 20 h 498"/>
                  <a:gd name="T10" fmla="*/ 43 w 525"/>
                  <a:gd name="T11" fmla="*/ 26 h 498"/>
                  <a:gd name="T12" fmla="*/ 43 w 525"/>
                  <a:gd name="T13" fmla="*/ 40 h 498"/>
                  <a:gd name="T14" fmla="*/ 36 w 525"/>
                  <a:gd name="T15" fmla="*/ 43 h 498"/>
                  <a:gd name="T16" fmla="*/ 29 w 525"/>
                  <a:gd name="T17" fmla="*/ 40 h 498"/>
                  <a:gd name="T18" fmla="*/ 11 w 525"/>
                  <a:gd name="T19" fmla="*/ 22 h 498"/>
                  <a:gd name="T20" fmla="*/ 11 w 525"/>
                  <a:gd name="T21" fmla="*/ 8 h 498"/>
                  <a:gd name="T22" fmla="*/ 11 w 525"/>
                  <a:gd name="T23" fmla="*/ 6 h 498"/>
                  <a:gd name="T24" fmla="*/ 13 w 525"/>
                  <a:gd name="T25" fmla="*/ 3 h 498"/>
                  <a:gd name="T26" fmla="*/ 11 w 525"/>
                  <a:gd name="T27" fmla="*/ 1 h 498"/>
                  <a:gd name="T28" fmla="*/ 9 w 525"/>
                  <a:gd name="T29" fmla="*/ 0 h 498"/>
                  <a:gd name="T30" fmla="*/ 6 w 525"/>
                  <a:gd name="T31" fmla="*/ 1 h 498"/>
                  <a:gd name="T32" fmla="*/ 5 w 525"/>
                  <a:gd name="T33" fmla="*/ 2 h 498"/>
                  <a:gd name="T34" fmla="*/ 0 w 525"/>
                  <a:gd name="T35" fmla="*/ 15 h 498"/>
                  <a:gd name="T36" fmla="*/ 5 w 525"/>
                  <a:gd name="T37" fmla="*/ 28 h 498"/>
                  <a:gd name="T38" fmla="*/ 24 w 525"/>
                  <a:gd name="T39" fmla="*/ 46 h 498"/>
                  <a:gd name="T40" fmla="*/ 36 w 525"/>
                  <a:gd name="T41" fmla="*/ 51 h 498"/>
                  <a:gd name="T42" fmla="*/ 49 w 525"/>
                  <a:gd name="T43" fmla="*/ 46 h 498"/>
                  <a:gd name="T44" fmla="*/ 53 w 525"/>
                  <a:gd name="T45" fmla="*/ 33 h 4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5" h="498">
                    <a:moveTo>
                      <a:pt x="524" y="323"/>
                    </a:moveTo>
                    <a:cubicBezTo>
                      <a:pt x="524" y="278"/>
                      <a:pt x="505" y="233"/>
                      <a:pt x="473" y="200"/>
                    </a:cubicBezTo>
                    <a:lnTo>
                      <a:pt x="414" y="141"/>
                    </a:lnTo>
                    <a:cubicBezTo>
                      <a:pt x="399" y="127"/>
                      <a:pt x="377" y="127"/>
                      <a:pt x="362" y="141"/>
                    </a:cubicBezTo>
                    <a:cubicBezTo>
                      <a:pt x="348" y="155"/>
                      <a:pt x="347" y="178"/>
                      <a:pt x="362" y="193"/>
                    </a:cubicBezTo>
                    <a:lnTo>
                      <a:pt x="421" y="252"/>
                    </a:lnTo>
                    <a:cubicBezTo>
                      <a:pt x="459" y="290"/>
                      <a:pt x="459" y="356"/>
                      <a:pt x="421" y="393"/>
                    </a:cubicBezTo>
                    <a:cubicBezTo>
                      <a:pt x="403" y="411"/>
                      <a:pt x="377" y="422"/>
                      <a:pt x="351" y="422"/>
                    </a:cubicBezTo>
                    <a:cubicBezTo>
                      <a:pt x="324" y="422"/>
                      <a:pt x="300" y="411"/>
                      <a:pt x="281" y="393"/>
                    </a:cubicBezTo>
                    <a:lnTo>
                      <a:pt x="103" y="215"/>
                    </a:lnTo>
                    <a:cubicBezTo>
                      <a:pt x="65" y="177"/>
                      <a:pt x="65" y="111"/>
                      <a:pt x="103" y="74"/>
                    </a:cubicBezTo>
                    <a:lnTo>
                      <a:pt x="114" y="62"/>
                    </a:lnTo>
                    <a:cubicBezTo>
                      <a:pt x="121" y="55"/>
                      <a:pt x="125" y="45"/>
                      <a:pt x="125" y="36"/>
                    </a:cubicBezTo>
                    <a:cubicBezTo>
                      <a:pt x="125" y="26"/>
                      <a:pt x="121" y="17"/>
                      <a:pt x="114" y="10"/>
                    </a:cubicBezTo>
                    <a:cubicBezTo>
                      <a:pt x="107" y="2"/>
                      <a:pt x="99" y="0"/>
                      <a:pt x="89" y="0"/>
                    </a:cubicBezTo>
                    <a:cubicBezTo>
                      <a:pt x="80" y="0"/>
                      <a:pt x="69" y="4"/>
                      <a:pt x="63" y="10"/>
                    </a:cubicBezTo>
                    <a:lnTo>
                      <a:pt x="51" y="22"/>
                    </a:lnTo>
                    <a:cubicBezTo>
                      <a:pt x="19" y="54"/>
                      <a:pt x="0" y="98"/>
                      <a:pt x="0" y="145"/>
                    </a:cubicBezTo>
                    <a:cubicBezTo>
                      <a:pt x="0" y="191"/>
                      <a:pt x="19" y="235"/>
                      <a:pt x="51" y="268"/>
                    </a:cubicBezTo>
                    <a:lnTo>
                      <a:pt x="230" y="446"/>
                    </a:lnTo>
                    <a:cubicBezTo>
                      <a:pt x="262" y="479"/>
                      <a:pt x="307" y="497"/>
                      <a:pt x="353" y="497"/>
                    </a:cubicBezTo>
                    <a:cubicBezTo>
                      <a:pt x="400" y="497"/>
                      <a:pt x="443" y="479"/>
                      <a:pt x="476" y="446"/>
                    </a:cubicBezTo>
                    <a:cubicBezTo>
                      <a:pt x="504" y="414"/>
                      <a:pt x="524" y="370"/>
                      <a:pt x="524" y="3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04" name="任意多边形 3196"/>
              <p:cNvSpPr>
                <a:spLocks noChangeArrowheads="1"/>
              </p:cNvSpPr>
              <p:nvPr/>
            </p:nvSpPr>
            <p:spPr bwMode="auto">
              <a:xfrm>
                <a:off x="18813" y="5360"/>
                <a:ext cx="307" cy="295"/>
              </a:xfrm>
              <a:custGeom>
                <a:avLst/>
                <a:gdLst>
                  <a:gd name="T0" fmla="*/ 37 w 544"/>
                  <a:gd name="T1" fmla="*/ 54 h 520"/>
                  <a:gd name="T2" fmla="*/ 23 w 544"/>
                  <a:gd name="T3" fmla="*/ 48 h 520"/>
                  <a:gd name="T4" fmla="*/ 6 w 544"/>
                  <a:gd name="T5" fmla="*/ 30 h 520"/>
                  <a:gd name="T6" fmla="*/ 0 w 544"/>
                  <a:gd name="T7" fmla="*/ 16 h 520"/>
                  <a:gd name="T8" fmla="*/ 6 w 544"/>
                  <a:gd name="T9" fmla="*/ 3 h 520"/>
                  <a:gd name="T10" fmla="*/ 6 w 544"/>
                  <a:gd name="T11" fmla="*/ 2 h 520"/>
                  <a:gd name="T12" fmla="*/ 13 w 544"/>
                  <a:gd name="T13" fmla="*/ 2 h 520"/>
                  <a:gd name="T14" fmla="*/ 14 w 544"/>
                  <a:gd name="T15" fmla="*/ 5 h 520"/>
                  <a:gd name="T16" fmla="*/ 13 w 544"/>
                  <a:gd name="T17" fmla="*/ 9 h 520"/>
                  <a:gd name="T18" fmla="*/ 12 w 544"/>
                  <a:gd name="T19" fmla="*/ 10 h 520"/>
                  <a:gd name="T20" fmla="*/ 12 w 544"/>
                  <a:gd name="T21" fmla="*/ 23 h 520"/>
                  <a:gd name="T22" fmla="*/ 30 w 544"/>
                  <a:gd name="T23" fmla="*/ 41 h 520"/>
                  <a:gd name="T24" fmla="*/ 37 w 544"/>
                  <a:gd name="T25" fmla="*/ 44 h 520"/>
                  <a:gd name="T26" fmla="*/ 43 w 544"/>
                  <a:gd name="T27" fmla="*/ 41 h 520"/>
                  <a:gd name="T28" fmla="*/ 43 w 544"/>
                  <a:gd name="T29" fmla="*/ 28 h 520"/>
                  <a:gd name="T30" fmla="*/ 37 w 544"/>
                  <a:gd name="T31" fmla="*/ 22 h 520"/>
                  <a:gd name="T32" fmla="*/ 37 w 544"/>
                  <a:gd name="T33" fmla="*/ 15 h 520"/>
                  <a:gd name="T34" fmla="*/ 43 w 544"/>
                  <a:gd name="T35" fmla="*/ 15 h 520"/>
                  <a:gd name="T36" fmla="*/ 50 w 544"/>
                  <a:gd name="T37" fmla="*/ 21 h 520"/>
                  <a:gd name="T38" fmla="*/ 55 w 544"/>
                  <a:gd name="T39" fmla="*/ 35 h 520"/>
                  <a:gd name="T40" fmla="*/ 55 w 544"/>
                  <a:gd name="T41" fmla="*/ 35 h 520"/>
                  <a:gd name="T42" fmla="*/ 50 w 544"/>
                  <a:gd name="T43" fmla="*/ 48 h 520"/>
                  <a:gd name="T44" fmla="*/ 37 w 544"/>
                  <a:gd name="T45" fmla="*/ 54 h 520"/>
                  <a:gd name="T46" fmla="*/ 10 w 544"/>
                  <a:gd name="T47" fmla="*/ 2 h 520"/>
                  <a:gd name="T48" fmla="*/ 8 w 544"/>
                  <a:gd name="T49" fmla="*/ 3 h 520"/>
                  <a:gd name="T50" fmla="*/ 7 w 544"/>
                  <a:gd name="T51" fmla="*/ 4 h 520"/>
                  <a:gd name="T52" fmla="*/ 2 w 544"/>
                  <a:gd name="T53" fmla="*/ 16 h 520"/>
                  <a:gd name="T54" fmla="*/ 7 w 544"/>
                  <a:gd name="T55" fmla="*/ 28 h 520"/>
                  <a:gd name="T56" fmla="*/ 25 w 544"/>
                  <a:gd name="T57" fmla="*/ 47 h 520"/>
                  <a:gd name="T58" fmla="*/ 37 w 544"/>
                  <a:gd name="T59" fmla="*/ 52 h 520"/>
                  <a:gd name="T60" fmla="*/ 49 w 544"/>
                  <a:gd name="T61" fmla="*/ 47 h 520"/>
                  <a:gd name="T62" fmla="*/ 54 w 544"/>
                  <a:gd name="T63" fmla="*/ 35 h 520"/>
                  <a:gd name="T64" fmla="*/ 54 w 544"/>
                  <a:gd name="T65" fmla="*/ 35 h 520"/>
                  <a:gd name="T66" fmla="*/ 49 w 544"/>
                  <a:gd name="T67" fmla="*/ 23 h 520"/>
                  <a:gd name="T68" fmla="*/ 42 w 544"/>
                  <a:gd name="T69" fmla="*/ 16 h 520"/>
                  <a:gd name="T70" fmla="*/ 38 w 544"/>
                  <a:gd name="T71" fmla="*/ 16 h 520"/>
                  <a:gd name="T72" fmla="*/ 38 w 544"/>
                  <a:gd name="T73" fmla="*/ 20 h 520"/>
                  <a:gd name="T74" fmla="*/ 44 w 544"/>
                  <a:gd name="T75" fmla="*/ 27 h 520"/>
                  <a:gd name="T76" fmla="*/ 44 w 544"/>
                  <a:gd name="T77" fmla="*/ 43 h 520"/>
                  <a:gd name="T78" fmla="*/ 37 w 544"/>
                  <a:gd name="T79" fmla="*/ 46 h 520"/>
                  <a:gd name="T80" fmla="*/ 29 w 544"/>
                  <a:gd name="T81" fmla="*/ 43 h 520"/>
                  <a:gd name="T82" fmla="*/ 11 w 544"/>
                  <a:gd name="T83" fmla="*/ 24 h 520"/>
                  <a:gd name="T84" fmla="*/ 11 w 544"/>
                  <a:gd name="T85" fmla="*/ 9 h 520"/>
                  <a:gd name="T86" fmla="*/ 12 w 544"/>
                  <a:gd name="T87" fmla="*/ 7 h 520"/>
                  <a:gd name="T88" fmla="*/ 13 w 544"/>
                  <a:gd name="T89" fmla="*/ 5 h 520"/>
                  <a:gd name="T90" fmla="*/ 12 w 544"/>
                  <a:gd name="T91" fmla="*/ 3 h 520"/>
                  <a:gd name="T92" fmla="*/ 10 w 544"/>
                  <a:gd name="T93" fmla="*/ 2 h 5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44" h="520">
                    <a:moveTo>
                      <a:pt x="361" y="519"/>
                    </a:moveTo>
                    <a:cubicBezTo>
                      <a:pt x="312" y="519"/>
                      <a:pt x="266" y="500"/>
                      <a:pt x="231" y="466"/>
                    </a:cubicBezTo>
                    <a:lnTo>
                      <a:pt x="53" y="287"/>
                    </a:lnTo>
                    <a:cubicBezTo>
                      <a:pt x="18" y="252"/>
                      <a:pt x="0" y="207"/>
                      <a:pt x="0" y="158"/>
                    </a:cubicBezTo>
                    <a:cubicBezTo>
                      <a:pt x="0" y="109"/>
                      <a:pt x="19" y="63"/>
                      <a:pt x="53" y="28"/>
                    </a:cubicBezTo>
                    <a:lnTo>
                      <a:pt x="64" y="17"/>
                    </a:lnTo>
                    <a:cubicBezTo>
                      <a:pt x="81" y="0"/>
                      <a:pt x="112" y="0"/>
                      <a:pt x="129" y="17"/>
                    </a:cubicBezTo>
                    <a:cubicBezTo>
                      <a:pt x="138" y="26"/>
                      <a:pt x="142" y="37"/>
                      <a:pt x="142" y="49"/>
                    </a:cubicBezTo>
                    <a:cubicBezTo>
                      <a:pt x="142" y="62"/>
                      <a:pt x="137" y="72"/>
                      <a:pt x="129" y="81"/>
                    </a:cubicBezTo>
                    <a:lnTo>
                      <a:pt x="117" y="93"/>
                    </a:lnTo>
                    <a:cubicBezTo>
                      <a:pt x="84" y="127"/>
                      <a:pt x="84" y="188"/>
                      <a:pt x="117" y="221"/>
                    </a:cubicBezTo>
                    <a:lnTo>
                      <a:pt x="296" y="400"/>
                    </a:lnTo>
                    <a:cubicBezTo>
                      <a:pt x="313" y="417"/>
                      <a:pt x="337" y="426"/>
                      <a:pt x="361" y="426"/>
                    </a:cubicBezTo>
                    <a:cubicBezTo>
                      <a:pt x="386" y="426"/>
                      <a:pt x="407" y="417"/>
                      <a:pt x="426" y="400"/>
                    </a:cubicBezTo>
                    <a:cubicBezTo>
                      <a:pt x="459" y="366"/>
                      <a:pt x="459" y="305"/>
                      <a:pt x="426" y="272"/>
                    </a:cubicBezTo>
                    <a:lnTo>
                      <a:pt x="366" y="212"/>
                    </a:lnTo>
                    <a:cubicBezTo>
                      <a:pt x="348" y="194"/>
                      <a:pt x="348" y="164"/>
                      <a:pt x="366" y="147"/>
                    </a:cubicBezTo>
                    <a:cubicBezTo>
                      <a:pt x="384" y="129"/>
                      <a:pt x="414" y="129"/>
                      <a:pt x="431" y="147"/>
                    </a:cubicBezTo>
                    <a:lnTo>
                      <a:pt x="490" y="207"/>
                    </a:lnTo>
                    <a:cubicBezTo>
                      <a:pt x="524" y="241"/>
                      <a:pt x="543" y="289"/>
                      <a:pt x="543" y="336"/>
                    </a:cubicBezTo>
                    <a:cubicBezTo>
                      <a:pt x="543" y="384"/>
                      <a:pt x="524" y="432"/>
                      <a:pt x="490" y="466"/>
                    </a:cubicBezTo>
                    <a:cubicBezTo>
                      <a:pt x="457" y="501"/>
                      <a:pt x="410" y="519"/>
                      <a:pt x="361" y="519"/>
                    </a:cubicBezTo>
                    <a:close/>
                    <a:moveTo>
                      <a:pt x="98" y="21"/>
                    </a:moveTo>
                    <a:cubicBezTo>
                      <a:pt x="90" y="21"/>
                      <a:pt x="84" y="23"/>
                      <a:pt x="78" y="28"/>
                    </a:cubicBezTo>
                    <a:lnTo>
                      <a:pt x="67" y="40"/>
                    </a:lnTo>
                    <a:cubicBezTo>
                      <a:pt x="36" y="71"/>
                      <a:pt x="19" y="112"/>
                      <a:pt x="19" y="156"/>
                    </a:cubicBezTo>
                    <a:cubicBezTo>
                      <a:pt x="19" y="200"/>
                      <a:pt x="36" y="242"/>
                      <a:pt x="67" y="273"/>
                    </a:cubicBezTo>
                    <a:lnTo>
                      <a:pt x="246" y="452"/>
                    </a:lnTo>
                    <a:cubicBezTo>
                      <a:pt x="277" y="483"/>
                      <a:pt x="318" y="500"/>
                      <a:pt x="362" y="500"/>
                    </a:cubicBezTo>
                    <a:cubicBezTo>
                      <a:pt x="406" y="500"/>
                      <a:pt x="448" y="483"/>
                      <a:pt x="479" y="452"/>
                    </a:cubicBezTo>
                    <a:cubicBezTo>
                      <a:pt x="510" y="421"/>
                      <a:pt x="527" y="378"/>
                      <a:pt x="527" y="335"/>
                    </a:cubicBezTo>
                    <a:cubicBezTo>
                      <a:pt x="527" y="292"/>
                      <a:pt x="510" y="250"/>
                      <a:pt x="479" y="219"/>
                    </a:cubicBezTo>
                    <a:lnTo>
                      <a:pt x="419" y="159"/>
                    </a:lnTo>
                    <a:cubicBezTo>
                      <a:pt x="409" y="149"/>
                      <a:pt x="391" y="149"/>
                      <a:pt x="379" y="159"/>
                    </a:cubicBezTo>
                    <a:cubicBezTo>
                      <a:pt x="369" y="169"/>
                      <a:pt x="369" y="188"/>
                      <a:pt x="379" y="199"/>
                    </a:cubicBezTo>
                    <a:lnTo>
                      <a:pt x="438" y="259"/>
                    </a:lnTo>
                    <a:cubicBezTo>
                      <a:pt x="480" y="300"/>
                      <a:pt x="480" y="371"/>
                      <a:pt x="438" y="413"/>
                    </a:cubicBezTo>
                    <a:cubicBezTo>
                      <a:pt x="418" y="434"/>
                      <a:pt x="391" y="444"/>
                      <a:pt x="362" y="444"/>
                    </a:cubicBezTo>
                    <a:cubicBezTo>
                      <a:pt x="334" y="444"/>
                      <a:pt x="306" y="432"/>
                      <a:pt x="286" y="413"/>
                    </a:cubicBezTo>
                    <a:lnTo>
                      <a:pt x="107" y="234"/>
                    </a:lnTo>
                    <a:cubicBezTo>
                      <a:pt x="66" y="193"/>
                      <a:pt x="66" y="121"/>
                      <a:pt x="107" y="80"/>
                    </a:cubicBezTo>
                    <a:lnTo>
                      <a:pt x="119" y="68"/>
                    </a:lnTo>
                    <a:cubicBezTo>
                      <a:pt x="124" y="63"/>
                      <a:pt x="126" y="55"/>
                      <a:pt x="126" y="49"/>
                    </a:cubicBezTo>
                    <a:cubicBezTo>
                      <a:pt x="126" y="41"/>
                      <a:pt x="124" y="35"/>
                      <a:pt x="119" y="30"/>
                    </a:cubicBezTo>
                    <a:cubicBezTo>
                      <a:pt x="112" y="24"/>
                      <a:pt x="104" y="21"/>
                      <a:pt x="9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05" name="任意多边形 3197"/>
              <p:cNvSpPr>
                <a:spLocks noChangeArrowheads="1"/>
              </p:cNvSpPr>
              <p:nvPr/>
            </p:nvSpPr>
            <p:spPr bwMode="auto">
              <a:xfrm>
                <a:off x="18693" y="5218"/>
                <a:ext cx="300" cy="295"/>
              </a:xfrm>
              <a:custGeom>
                <a:avLst/>
                <a:gdLst>
                  <a:gd name="T0" fmla="*/ 48 w 527"/>
                  <a:gd name="T1" fmla="*/ 53 h 519"/>
                  <a:gd name="T2" fmla="*/ 50 w 527"/>
                  <a:gd name="T3" fmla="*/ 51 h 519"/>
                  <a:gd name="T4" fmla="*/ 55 w 527"/>
                  <a:gd name="T5" fmla="*/ 39 h 519"/>
                  <a:gd name="T6" fmla="*/ 50 w 527"/>
                  <a:gd name="T7" fmla="*/ 26 h 519"/>
                  <a:gd name="T8" fmla="*/ 31 w 527"/>
                  <a:gd name="T9" fmla="*/ 7 h 519"/>
                  <a:gd name="T10" fmla="*/ 6 w 527"/>
                  <a:gd name="T11" fmla="*/ 7 h 519"/>
                  <a:gd name="T12" fmla="*/ 0 w 527"/>
                  <a:gd name="T13" fmla="*/ 20 h 519"/>
                  <a:gd name="T14" fmla="*/ 6 w 527"/>
                  <a:gd name="T15" fmla="*/ 32 h 519"/>
                  <a:gd name="T16" fmla="*/ 11 w 527"/>
                  <a:gd name="T17" fmla="*/ 39 h 519"/>
                  <a:gd name="T18" fmla="*/ 17 w 527"/>
                  <a:gd name="T19" fmla="*/ 39 h 519"/>
                  <a:gd name="T20" fmla="*/ 18 w 527"/>
                  <a:gd name="T21" fmla="*/ 36 h 519"/>
                  <a:gd name="T22" fmla="*/ 17 w 527"/>
                  <a:gd name="T23" fmla="*/ 34 h 519"/>
                  <a:gd name="T24" fmla="*/ 11 w 527"/>
                  <a:gd name="T25" fmla="*/ 27 h 519"/>
                  <a:gd name="T26" fmla="*/ 11 w 527"/>
                  <a:gd name="T27" fmla="*/ 13 h 519"/>
                  <a:gd name="T28" fmla="*/ 18 w 527"/>
                  <a:gd name="T29" fmla="*/ 10 h 519"/>
                  <a:gd name="T30" fmla="*/ 26 w 527"/>
                  <a:gd name="T31" fmla="*/ 13 h 519"/>
                  <a:gd name="T32" fmla="*/ 44 w 527"/>
                  <a:gd name="T33" fmla="*/ 31 h 519"/>
                  <a:gd name="T34" fmla="*/ 47 w 527"/>
                  <a:gd name="T35" fmla="*/ 39 h 519"/>
                  <a:gd name="T36" fmla="*/ 44 w 527"/>
                  <a:gd name="T37" fmla="*/ 46 h 519"/>
                  <a:gd name="T38" fmla="*/ 43 w 527"/>
                  <a:gd name="T39" fmla="*/ 47 h 519"/>
                  <a:gd name="T40" fmla="*/ 42 w 527"/>
                  <a:gd name="T41" fmla="*/ 50 h 519"/>
                  <a:gd name="T42" fmla="*/ 43 w 527"/>
                  <a:gd name="T43" fmla="*/ 53 h 519"/>
                  <a:gd name="T44" fmla="*/ 48 w 527"/>
                  <a:gd name="T45" fmla="*/ 53 h 5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27" h="519">
                    <a:moveTo>
                      <a:pt x="464" y="504"/>
                    </a:moveTo>
                    <a:lnTo>
                      <a:pt x="475" y="492"/>
                    </a:lnTo>
                    <a:cubicBezTo>
                      <a:pt x="508" y="460"/>
                      <a:pt x="526" y="415"/>
                      <a:pt x="526" y="369"/>
                    </a:cubicBezTo>
                    <a:cubicBezTo>
                      <a:pt x="526" y="322"/>
                      <a:pt x="508" y="279"/>
                      <a:pt x="475" y="246"/>
                    </a:cubicBezTo>
                    <a:lnTo>
                      <a:pt x="297" y="68"/>
                    </a:lnTo>
                    <a:cubicBezTo>
                      <a:pt x="229" y="0"/>
                      <a:pt x="118" y="0"/>
                      <a:pt x="51" y="68"/>
                    </a:cubicBezTo>
                    <a:cubicBezTo>
                      <a:pt x="18" y="100"/>
                      <a:pt x="0" y="144"/>
                      <a:pt x="0" y="191"/>
                    </a:cubicBezTo>
                    <a:cubicBezTo>
                      <a:pt x="0" y="237"/>
                      <a:pt x="18" y="281"/>
                      <a:pt x="51" y="314"/>
                    </a:cubicBezTo>
                    <a:lnTo>
                      <a:pt x="110" y="373"/>
                    </a:lnTo>
                    <a:cubicBezTo>
                      <a:pt x="124" y="387"/>
                      <a:pt x="148" y="387"/>
                      <a:pt x="162" y="373"/>
                    </a:cubicBezTo>
                    <a:cubicBezTo>
                      <a:pt x="168" y="367"/>
                      <a:pt x="172" y="356"/>
                      <a:pt x="172" y="347"/>
                    </a:cubicBezTo>
                    <a:cubicBezTo>
                      <a:pt x="172" y="337"/>
                      <a:pt x="168" y="328"/>
                      <a:pt x="162" y="321"/>
                    </a:cubicBezTo>
                    <a:lnTo>
                      <a:pt x="102" y="262"/>
                    </a:lnTo>
                    <a:cubicBezTo>
                      <a:pt x="63" y="223"/>
                      <a:pt x="63" y="159"/>
                      <a:pt x="102" y="121"/>
                    </a:cubicBezTo>
                    <a:cubicBezTo>
                      <a:pt x="120" y="102"/>
                      <a:pt x="146" y="92"/>
                      <a:pt x="172" y="92"/>
                    </a:cubicBezTo>
                    <a:cubicBezTo>
                      <a:pt x="199" y="92"/>
                      <a:pt x="224" y="102"/>
                      <a:pt x="243" y="121"/>
                    </a:cubicBezTo>
                    <a:lnTo>
                      <a:pt x="422" y="299"/>
                    </a:lnTo>
                    <a:cubicBezTo>
                      <a:pt x="440" y="317"/>
                      <a:pt x="451" y="342"/>
                      <a:pt x="451" y="370"/>
                    </a:cubicBezTo>
                    <a:cubicBezTo>
                      <a:pt x="451" y="397"/>
                      <a:pt x="440" y="424"/>
                      <a:pt x="422" y="440"/>
                    </a:cubicBezTo>
                    <a:lnTo>
                      <a:pt x="411" y="452"/>
                    </a:lnTo>
                    <a:cubicBezTo>
                      <a:pt x="404" y="459"/>
                      <a:pt x="400" y="469"/>
                      <a:pt x="400" y="478"/>
                    </a:cubicBezTo>
                    <a:cubicBezTo>
                      <a:pt x="400" y="488"/>
                      <a:pt x="404" y="497"/>
                      <a:pt x="411" y="504"/>
                    </a:cubicBezTo>
                    <a:cubicBezTo>
                      <a:pt x="426" y="518"/>
                      <a:pt x="449" y="518"/>
                      <a:pt x="464" y="50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06" name="任意多边形 3198"/>
              <p:cNvSpPr>
                <a:spLocks noChangeArrowheads="1"/>
              </p:cNvSpPr>
              <p:nvPr/>
            </p:nvSpPr>
            <p:spPr bwMode="auto">
              <a:xfrm>
                <a:off x="18690" y="5213"/>
                <a:ext cx="310" cy="302"/>
              </a:xfrm>
              <a:custGeom>
                <a:avLst/>
                <a:gdLst>
                  <a:gd name="T0" fmla="*/ 47 w 545"/>
                  <a:gd name="T1" fmla="*/ 54 h 534"/>
                  <a:gd name="T2" fmla="*/ 43 w 545"/>
                  <a:gd name="T3" fmla="*/ 53 h 534"/>
                  <a:gd name="T4" fmla="*/ 42 w 545"/>
                  <a:gd name="T5" fmla="*/ 50 h 534"/>
                  <a:gd name="T6" fmla="*/ 43 w 545"/>
                  <a:gd name="T7" fmla="*/ 47 h 534"/>
                  <a:gd name="T8" fmla="*/ 44 w 545"/>
                  <a:gd name="T9" fmla="*/ 45 h 534"/>
                  <a:gd name="T10" fmla="*/ 47 w 545"/>
                  <a:gd name="T11" fmla="*/ 39 h 534"/>
                  <a:gd name="T12" fmla="*/ 44 w 545"/>
                  <a:gd name="T13" fmla="*/ 32 h 534"/>
                  <a:gd name="T14" fmla="*/ 26 w 545"/>
                  <a:gd name="T15" fmla="*/ 14 h 534"/>
                  <a:gd name="T16" fmla="*/ 19 w 545"/>
                  <a:gd name="T17" fmla="*/ 11 h 534"/>
                  <a:gd name="T18" fmla="*/ 13 w 545"/>
                  <a:gd name="T19" fmla="*/ 14 h 534"/>
                  <a:gd name="T20" fmla="*/ 13 w 545"/>
                  <a:gd name="T21" fmla="*/ 27 h 534"/>
                  <a:gd name="T22" fmla="*/ 18 w 545"/>
                  <a:gd name="T23" fmla="*/ 33 h 534"/>
                  <a:gd name="T24" fmla="*/ 20 w 545"/>
                  <a:gd name="T25" fmla="*/ 36 h 534"/>
                  <a:gd name="T26" fmla="*/ 18 w 545"/>
                  <a:gd name="T27" fmla="*/ 40 h 534"/>
                  <a:gd name="T28" fmla="*/ 15 w 545"/>
                  <a:gd name="T29" fmla="*/ 41 h 534"/>
                  <a:gd name="T30" fmla="*/ 15 w 545"/>
                  <a:gd name="T31" fmla="*/ 41 h 534"/>
                  <a:gd name="T32" fmla="*/ 11 w 545"/>
                  <a:gd name="T33" fmla="*/ 40 h 534"/>
                  <a:gd name="T34" fmla="*/ 6 w 545"/>
                  <a:gd name="T35" fmla="*/ 34 h 534"/>
                  <a:gd name="T36" fmla="*/ 0 w 545"/>
                  <a:gd name="T37" fmla="*/ 20 h 534"/>
                  <a:gd name="T38" fmla="*/ 6 w 545"/>
                  <a:gd name="T39" fmla="*/ 7 h 534"/>
                  <a:gd name="T40" fmla="*/ 32 w 545"/>
                  <a:gd name="T41" fmla="*/ 7 h 534"/>
                  <a:gd name="T42" fmla="*/ 51 w 545"/>
                  <a:gd name="T43" fmla="*/ 25 h 534"/>
                  <a:gd name="T44" fmla="*/ 57 w 545"/>
                  <a:gd name="T45" fmla="*/ 38 h 534"/>
                  <a:gd name="T46" fmla="*/ 51 w 545"/>
                  <a:gd name="T47" fmla="*/ 52 h 534"/>
                  <a:gd name="T48" fmla="*/ 50 w 545"/>
                  <a:gd name="T49" fmla="*/ 53 h 534"/>
                  <a:gd name="T50" fmla="*/ 47 w 545"/>
                  <a:gd name="T51" fmla="*/ 54 h 534"/>
                  <a:gd name="T52" fmla="*/ 19 w 545"/>
                  <a:gd name="T53" fmla="*/ 9 h 534"/>
                  <a:gd name="T54" fmla="*/ 27 w 545"/>
                  <a:gd name="T55" fmla="*/ 12 h 534"/>
                  <a:gd name="T56" fmla="*/ 46 w 545"/>
                  <a:gd name="T57" fmla="*/ 31 h 534"/>
                  <a:gd name="T58" fmla="*/ 49 w 545"/>
                  <a:gd name="T59" fmla="*/ 38 h 534"/>
                  <a:gd name="T60" fmla="*/ 46 w 545"/>
                  <a:gd name="T61" fmla="*/ 46 h 534"/>
                  <a:gd name="T62" fmla="*/ 44 w 545"/>
                  <a:gd name="T63" fmla="*/ 48 h 534"/>
                  <a:gd name="T64" fmla="*/ 44 w 545"/>
                  <a:gd name="T65" fmla="*/ 50 h 534"/>
                  <a:gd name="T66" fmla="*/ 44 w 545"/>
                  <a:gd name="T67" fmla="*/ 52 h 534"/>
                  <a:gd name="T68" fmla="*/ 47 w 545"/>
                  <a:gd name="T69" fmla="*/ 53 h 534"/>
                  <a:gd name="T70" fmla="*/ 47 w 545"/>
                  <a:gd name="T71" fmla="*/ 53 h 534"/>
                  <a:gd name="T72" fmla="*/ 48 w 545"/>
                  <a:gd name="T73" fmla="*/ 52 h 534"/>
                  <a:gd name="T74" fmla="*/ 48 w 545"/>
                  <a:gd name="T75" fmla="*/ 52 h 534"/>
                  <a:gd name="T76" fmla="*/ 50 w 545"/>
                  <a:gd name="T77" fmla="*/ 50 h 534"/>
                  <a:gd name="T78" fmla="*/ 55 w 545"/>
                  <a:gd name="T79" fmla="*/ 38 h 534"/>
                  <a:gd name="T80" fmla="*/ 50 w 545"/>
                  <a:gd name="T81" fmla="*/ 27 h 534"/>
                  <a:gd name="T82" fmla="*/ 31 w 545"/>
                  <a:gd name="T83" fmla="*/ 8 h 534"/>
                  <a:gd name="T84" fmla="*/ 6 w 545"/>
                  <a:gd name="T85" fmla="*/ 8 h 534"/>
                  <a:gd name="T86" fmla="*/ 2 w 545"/>
                  <a:gd name="T87" fmla="*/ 20 h 534"/>
                  <a:gd name="T88" fmla="*/ 6 w 545"/>
                  <a:gd name="T89" fmla="*/ 32 h 534"/>
                  <a:gd name="T90" fmla="*/ 13 w 545"/>
                  <a:gd name="T91" fmla="*/ 38 h 534"/>
                  <a:gd name="T92" fmla="*/ 15 w 545"/>
                  <a:gd name="T93" fmla="*/ 39 h 534"/>
                  <a:gd name="T94" fmla="*/ 15 w 545"/>
                  <a:gd name="T95" fmla="*/ 39 h 534"/>
                  <a:gd name="T96" fmla="*/ 17 w 545"/>
                  <a:gd name="T97" fmla="*/ 38 h 534"/>
                  <a:gd name="T98" fmla="*/ 18 w 545"/>
                  <a:gd name="T99" fmla="*/ 36 h 534"/>
                  <a:gd name="T100" fmla="*/ 17 w 545"/>
                  <a:gd name="T101" fmla="*/ 34 h 534"/>
                  <a:gd name="T102" fmla="*/ 11 w 545"/>
                  <a:gd name="T103" fmla="*/ 28 h 534"/>
                  <a:gd name="T104" fmla="*/ 11 w 545"/>
                  <a:gd name="T105" fmla="*/ 12 h 534"/>
                  <a:gd name="T106" fmla="*/ 19 w 545"/>
                  <a:gd name="T107" fmla="*/ 9 h 53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45" h="534">
                    <a:moveTo>
                      <a:pt x="446" y="533"/>
                    </a:moveTo>
                    <a:cubicBezTo>
                      <a:pt x="433" y="533"/>
                      <a:pt x="422" y="528"/>
                      <a:pt x="413" y="520"/>
                    </a:cubicBezTo>
                    <a:cubicBezTo>
                      <a:pt x="404" y="511"/>
                      <a:pt x="400" y="500"/>
                      <a:pt x="400" y="488"/>
                    </a:cubicBezTo>
                    <a:cubicBezTo>
                      <a:pt x="400" y="475"/>
                      <a:pt x="406" y="465"/>
                      <a:pt x="413" y="456"/>
                    </a:cubicBezTo>
                    <a:lnTo>
                      <a:pt x="425" y="444"/>
                    </a:lnTo>
                    <a:cubicBezTo>
                      <a:pt x="442" y="428"/>
                      <a:pt x="451" y="404"/>
                      <a:pt x="451" y="380"/>
                    </a:cubicBezTo>
                    <a:cubicBezTo>
                      <a:pt x="451" y="355"/>
                      <a:pt x="442" y="333"/>
                      <a:pt x="425" y="316"/>
                    </a:cubicBezTo>
                    <a:lnTo>
                      <a:pt x="246" y="137"/>
                    </a:lnTo>
                    <a:cubicBezTo>
                      <a:pt x="228" y="120"/>
                      <a:pt x="206" y="110"/>
                      <a:pt x="182" y="111"/>
                    </a:cubicBezTo>
                    <a:cubicBezTo>
                      <a:pt x="158" y="111"/>
                      <a:pt x="135" y="120"/>
                      <a:pt x="118" y="137"/>
                    </a:cubicBezTo>
                    <a:cubicBezTo>
                      <a:pt x="83" y="172"/>
                      <a:pt x="83" y="230"/>
                      <a:pt x="118" y="265"/>
                    </a:cubicBezTo>
                    <a:lnTo>
                      <a:pt x="178" y="325"/>
                    </a:lnTo>
                    <a:cubicBezTo>
                      <a:pt x="187" y="334"/>
                      <a:pt x="191" y="346"/>
                      <a:pt x="191" y="357"/>
                    </a:cubicBezTo>
                    <a:cubicBezTo>
                      <a:pt x="191" y="370"/>
                      <a:pt x="185" y="380"/>
                      <a:pt x="178" y="390"/>
                    </a:cubicBezTo>
                    <a:cubicBezTo>
                      <a:pt x="169" y="399"/>
                      <a:pt x="157" y="403"/>
                      <a:pt x="145" y="403"/>
                    </a:cubicBezTo>
                    <a:cubicBezTo>
                      <a:pt x="132" y="403"/>
                      <a:pt x="122" y="397"/>
                      <a:pt x="113" y="390"/>
                    </a:cubicBezTo>
                    <a:lnTo>
                      <a:pt x="53" y="330"/>
                    </a:lnTo>
                    <a:cubicBezTo>
                      <a:pt x="18" y="295"/>
                      <a:pt x="0" y="250"/>
                      <a:pt x="0" y="201"/>
                    </a:cubicBezTo>
                    <a:cubicBezTo>
                      <a:pt x="0" y="151"/>
                      <a:pt x="20" y="106"/>
                      <a:pt x="53" y="71"/>
                    </a:cubicBezTo>
                    <a:cubicBezTo>
                      <a:pt x="125" y="0"/>
                      <a:pt x="241" y="0"/>
                      <a:pt x="312" y="71"/>
                    </a:cubicBezTo>
                    <a:lnTo>
                      <a:pt x="491" y="250"/>
                    </a:lnTo>
                    <a:cubicBezTo>
                      <a:pt x="526" y="285"/>
                      <a:pt x="544" y="330"/>
                      <a:pt x="544" y="379"/>
                    </a:cubicBezTo>
                    <a:cubicBezTo>
                      <a:pt x="544" y="427"/>
                      <a:pt x="525" y="475"/>
                      <a:pt x="491" y="509"/>
                    </a:cubicBezTo>
                    <a:lnTo>
                      <a:pt x="479" y="520"/>
                    </a:lnTo>
                    <a:cubicBezTo>
                      <a:pt x="470" y="528"/>
                      <a:pt x="459" y="533"/>
                      <a:pt x="446" y="533"/>
                    </a:cubicBezTo>
                    <a:close/>
                    <a:moveTo>
                      <a:pt x="182" y="90"/>
                    </a:moveTo>
                    <a:cubicBezTo>
                      <a:pt x="210" y="90"/>
                      <a:pt x="237" y="102"/>
                      <a:pt x="258" y="122"/>
                    </a:cubicBezTo>
                    <a:lnTo>
                      <a:pt x="437" y="300"/>
                    </a:lnTo>
                    <a:cubicBezTo>
                      <a:pt x="456" y="320"/>
                      <a:pt x="468" y="348"/>
                      <a:pt x="468" y="378"/>
                    </a:cubicBezTo>
                    <a:cubicBezTo>
                      <a:pt x="468" y="408"/>
                      <a:pt x="456" y="435"/>
                      <a:pt x="437" y="454"/>
                    </a:cubicBezTo>
                    <a:lnTo>
                      <a:pt x="425" y="466"/>
                    </a:lnTo>
                    <a:cubicBezTo>
                      <a:pt x="420" y="471"/>
                      <a:pt x="417" y="479"/>
                      <a:pt x="417" y="485"/>
                    </a:cubicBezTo>
                    <a:cubicBezTo>
                      <a:pt x="417" y="493"/>
                      <a:pt x="420" y="500"/>
                      <a:pt x="425" y="505"/>
                    </a:cubicBezTo>
                    <a:cubicBezTo>
                      <a:pt x="430" y="510"/>
                      <a:pt x="438" y="513"/>
                      <a:pt x="444" y="513"/>
                    </a:cubicBezTo>
                    <a:cubicBezTo>
                      <a:pt x="452" y="513"/>
                      <a:pt x="459" y="510"/>
                      <a:pt x="464" y="505"/>
                    </a:cubicBezTo>
                    <a:lnTo>
                      <a:pt x="475" y="493"/>
                    </a:lnTo>
                    <a:cubicBezTo>
                      <a:pt x="507" y="462"/>
                      <a:pt x="523" y="421"/>
                      <a:pt x="523" y="377"/>
                    </a:cubicBezTo>
                    <a:cubicBezTo>
                      <a:pt x="523" y="333"/>
                      <a:pt x="507" y="291"/>
                      <a:pt x="475" y="260"/>
                    </a:cubicBezTo>
                    <a:lnTo>
                      <a:pt x="297" y="81"/>
                    </a:lnTo>
                    <a:cubicBezTo>
                      <a:pt x="232" y="17"/>
                      <a:pt x="128" y="18"/>
                      <a:pt x="64" y="81"/>
                    </a:cubicBezTo>
                    <a:cubicBezTo>
                      <a:pt x="33" y="112"/>
                      <a:pt x="16" y="154"/>
                      <a:pt x="16" y="198"/>
                    </a:cubicBezTo>
                    <a:cubicBezTo>
                      <a:pt x="16" y="242"/>
                      <a:pt x="33" y="283"/>
                      <a:pt x="64" y="314"/>
                    </a:cubicBezTo>
                    <a:lnTo>
                      <a:pt x="123" y="374"/>
                    </a:lnTo>
                    <a:cubicBezTo>
                      <a:pt x="128" y="379"/>
                      <a:pt x="136" y="382"/>
                      <a:pt x="143" y="382"/>
                    </a:cubicBezTo>
                    <a:cubicBezTo>
                      <a:pt x="150" y="382"/>
                      <a:pt x="157" y="379"/>
                      <a:pt x="162" y="374"/>
                    </a:cubicBezTo>
                    <a:cubicBezTo>
                      <a:pt x="167" y="369"/>
                      <a:pt x="170" y="361"/>
                      <a:pt x="170" y="355"/>
                    </a:cubicBezTo>
                    <a:cubicBezTo>
                      <a:pt x="170" y="347"/>
                      <a:pt x="167" y="340"/>
                      <a:pt x="162" y="335"/>
                    </a:cubicBezTo>
                    <a:lnTo>
                      <a:pt x="103" y="276"/>
                    </a:lnTo>
                    <a:cubicBezTo>
                      <a:pt x="60" y="233"/>
                      <a:pt x="60" y="164"/>
                      <a:pt x="103" y="122"/>
                    </a:cubicBezTo>
                    <a:cubicBezTo>
                      <a:pt x="126" y="102"/>
                      <a:pt x="153" y="90"/>
                      <a:pt x="182"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07" name="任意多边形 3199"/>
              <p:cNvSpPr>
                <a:spLocks noChangeArrowheads="1"/>
              </p:cNvSpPr>
              <p:nvPr/>
            </p:nvSpPr>
            <p:spPr bwMode="auto">
              <a:xfrm>
                <a:off x="18058" y="4790"/>
                <a:ext cx="1200" cy="1190"/>
              </a:xfrm>
              <a:custGeom>
                <a:avLst/>
                <a:gdLst>
                  <a:gd name="T0" fmla="*/ 183 w 2118"/>
                  <a:gd name="T1" fmla="*/ 48 h 2099"/>
                  <a:gd name="T2" fmla="*/ 171 w 2118"/>
                  <a:gd name="T3" fmla="*/ 0 h 2099"/>
                  <a:gd name="T4" fmla="*/ 0 w 2118"/>
                  <a:gd name="T5" fmla="*/ 12 h 2099"/>
                  <a:gd name="T6" fmla="*/ 12 w 2118"/>
                  <a:gd name="T7" fmla="*/ 133 h 2099"/>
                  <a:gd name="T8" fmla="*/ 88 w 2118"/>
                  <a:gd name="T9" fmla="*/ 154 h 2099"/>
                  <a:gd name="T10" fmla="*/ 26 w 2118"/>
                  <a:gd name="T11" fmla="*/ 158 h 2099"/>
                  <a:gd name="T12" fmla="*/ 88 w 2118"/>
                  <a:gd name="T13" fmla="*/ 162 h 2099"/>
                  <a:gd name="T14" fmla="*/ 100 w 2118"/>
                  <a:gd name="T15" fmla="*/ 217 h 2099"/>
                  <a:gd name="T16" fmla="*/ 143 w 2118"/>
                  <a:gd name="T17" fmla="*/ 209 h 2099"/>
                  <a:gd name="T18" fmla="*/ 95 w 2118"/>
                  <a:gd name="T19" fmla="*/ 204 h 2099"/>
                  <a:gd name="T20" fmla="*/ 211 w 2118"/>
                  <a:gd name="T21" fmla="*/ 184 h 2099"/>
                  <a:gd name="T22" fmla="*/ 206 w 2118"/>
                  <a:gd name="T23" fmla="*/ 209 h 2099"/>
                  <a:gd name="T24" fmla="*/ 170 w 2118"/>
                  <a:gd name="T25" fmla="*/ 217 h 2099"/>
                  <a:gd name="T26" fmla="*/ 218 w 2118"/>
                  <a:gd name="T27" fmla="*/ 204 h 2099"/>
                  <a:gd name="T28" fmla="*/ 205 w 2118"/>
                  <a:gd name="T29" fmla="*/ 48 h 2099"/>
                  <a:gd name="T30" fmla="*/ 65 w 2118"/>
                  <a:gd name="T31" fmla="*/ 100 h 2099"/>
                  <a:gd name="T32" fmla="*/ 88 w 2118"/>
                  <a:gd name="T33" fmla="*/ 104 h 2099"/>
                  <a:gd name="T34" fmla="*/ 12 w 2118"/>
                  <a:gd name="T35" fmla="*/ 125 h 2099"/>
                  <a:gd name="T36" fmla="*/ 7 w 2118"/>
                  <a:gd name="T37" fmla="*/ 12 h 2099"/>
                  <a:gd name="T38" fmla="*/ 171 w 2118"/>
                  <a:gd name="T39" fmla="*/ 7 h 2099"/>
                  <a:gd name="T40" fmla="*/ 176 w 2118"/>
                  <a:gd name="T41" fmla="*/ 48 h 2099"/>
                  <a:gd name="T42" fmla="*/ 117 w 2118"/>
                  <a:gd name="T43" fmla="*/ 48 h 2099"/>
                  <a:gd name="T44" fmla="*/ 65 w 2118"/>
                  <a:gd name="T45" fmla="*/ 52 h 2099"/>
                  <a:gd name="T46" fmla="*/ 88 w 2118"/>
                  <a:gd name="T47" fmla="*/ 78 h 2099"/>
                  <a:gd name="T48" fmla="*/ 69 w 2118"/>
                  <a:gd name="T49" fmla="*/ 97 h 2099"/>
                  <a:gd name="T50" fmla="*/ 88 w 2118"/>
                  <a:gd name="T51" fmla="*/ 70 h 2099"/>
                  <a:gd name="T52" fmla="*/ 73 w 2118"/>
                  <a:gd name="T53" fmla="*/ 52 h 2099"/>
                  <a:gd name="T54" fmla="*/ 110 w 2118"/>
                  <a:gd name="T55" fmla="*/ 47 h 2099"/>
                  <a:gd name="T56" fmla="*/ 101 w 2118"/>
                  <a:gd name="T57" fmla="*/ 48 h 2099"/>
                  <a:gd name="T58" fmla="*/ 95 w 2118"/>
                  <a:gd name="T59" fmla="*/ 176 h 2099"/>
                  <a:gd name="T60" fmla="*/ 100 w 2118"/>
                  <a:gd name="T61" fmla="*/ 56 h 2099"/>
                  <a:gd name="T62" fmla="*/ 211 w 2118"/>
                  <a:gd name="T63" fmla="*/ 61 h 2099"/>
                  <a:gd name="T64" fmla="*/ 95 w 2118"/>
                  <a:gd name="T65" fmla="*/ 176 h 20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18" h="2099">
                    <a:moveTo>
                      <a:pt x="1990" y="467"/>
                    </a:moveTo>
                    <a:lnTo>
                      <a:pt x="1775" y="467"/>
                    </a:lnTo>
                    <a:lnTo>
                      <a:pt x="1775" y="120"/>
                    </a:lnTo>
                    <a:cubicBezTo>
                      <a:pt x="1775" y="53"/>
                      <a:pt x="1721" y="0"/>
                      <a:pt x="1655" y="0"/>
                    </a:cubicBezTo>
                    <a:lnTo>
                      <a:pt x="120" y="0"/>
                    </a:lnTo>
                    <a:cubicBezTo>
                      <a:pt x="52" y="0"/>
                      <a:pt x="0" y="52"/>
                      <a:pt x="0" y="120"/>
                    </a:cubicBezTo>
                    <a:lnTo>
                      <a:pt x="0" y="1164"/>
                    </a:lnTo>
                    <a:cubicBezTo>
                      <a:pt x="0" y="1231"/>
                      <a:pt x="54" y="1284"/>
                      <a:pt x="120" y="1284"/>
                    </a:cubicBezTo>
                    <a:lnTo>
                      <a:pt x="851" y="1284"/>
                    </a:lnTo>
                    <a:lnTo>
                      <a:pt x="851" y="1490"/>
                    </a:lnTo>
                    <a:lnTo>
                      <a:pt x="290" y="1490"/>
                    </a:lnTo>
                    <a:cubicBezTo>
                      <a:pt x="268" y="1490"/>
                      <a:pt x="254" y="1505"/>
                      <a:pt x="254" y="1527"/>
                    </a:cubicBezTo>
                    <a:cubicBezTo>
                      <a:pt x="254" y="1549"/>
                      <a:pt x="268" y="1563"/>
                      <a:pt x="290" y="1563"/>
                    </a:cubicBezTo>
                    <a:lnTo>
                      <a:pt x="851" y="1563"/>
                    </a:lnTo>
                    <a:lnTo>
                      <a:pt x="851" y="1972"/>
                    </a:lnTo>
                    <a:cubicBezTo>
                      <a:pt x="851" y="2041"/>
                      <a:pt x="906" y="2098"/>
                      <a:pt x="976" y="2098"/>
                    </a:cubicBezTo>
                    <a:lnTo>
                      <a:pt x="1387" y="2098"/>
                    </a:lnTo>
                    <a:lnTo>
                      <a:pt x="1387" y="2026"/>
                    </a:lnTo>
                    <a:lnTo>
                      <a:pt x="976" y="2026"/>
                    </a:lnTo>
                    <a:cubicBezTo>
                      <a:pt x="948" y="2026"/>
                      <a:pt x="923" y="2002"/>
                      <a:pt x="923" y="1973"/>
                    </a:cubicBezTo>
                    <a:lnTo>
                      <a:pt x="923" y="1777"/>
                    </a:lnTo>
                    <a:lnTo>
                      <a:pt x="2045" y="1777"/>
                    </a:lnTo>
                    <a:lnTo>
                      <a:pt x="2045" y="1972"/>
                    </a:lnTo>
                    <a:cubicBezTo>
                      <a:pt x="2045" y="2001"/>
                      <a:pt x="2020" y="2025"/>
                      <a:pt x="1992" y="2025"/>
                    </a:cubicBezTo>
                    <a:lnTo>
                      <a:pt x="1652" y="2025"/>
                    </a:lnTo>
                    <a:lnTo>
                      <a:pt x="1652" y="2096"/>
                    </a:lnTo>
                    <a:lnTo>
                      <a:pt x="1992" y="2096"/>
                    </a:lnTo>
                    <a:cubicBezTo>
                      <a:pt x="2060" y="2096"/>
                      <a:pt x="2117" y="2041"/>
                      <a:pt x="2117" y="1971"/>
                    </a:cubicBezTo>
                    <a:lnTo>
                      <a:pt x="2117" y="593"/>
                    </a:lnTo>
                    <a:cubicBezTo>
                      <a:pt x="2116" y="524"/>
                      <a:pt x="2059" y="467"/>
                      <a:pt x="1990" y="467"/>
                    </a:cubicBezTo>
                    <a:close/>
                    <a:moveTo>
                      <a:pt x="671" y="936"/>
                    </a:moveTo>
                    <a:cubicBezTo>
                      <a:pt x="649" y="936"/>
                      <a:pt x="634" y="950"/>
                      <a:pt x="634" y="972"/>
                    </a:cubicBezTo>
                    <a:cubicBezTo>
                      <a:pt x="634" y="994"/>
                      <a:pt x="649" y="1009"/>
                      <a:pt x="671" y="1009"/>
                    </a:cubicBezTo>
                    <a:lnTo>
                      <a:pt x="852" y="1009"/>
                    </a:lnTo>
                    <a:lnTo>
                      <a:pt x="852" y="1208"/>
                    </a:lnTo>
                    <a:lnTo>
                      <a:pt x="120" y="1208"/>
                    </a:lnTo>
                    <a:cubicBezTo>
                      <a:pt x="92" y="1208"/>
                      <a:pt x="71" y="1189"/>
                      <a:pt x="71" y="1163"/>
                    </a:cubicBezTo>
                    <a:lnTo>
                      <a:pt x="71" y="120"/>
                    </a:lnTo>
                    <a:cubicBezTo>
                      <a:pt x="71" y="97"/>
                      <a:pt x="91" y="71"/>
                      <a:pt x="120" y="71"/>
                    </a:cubicBezTo>
                    <a:lnTo>
                      <a:pt x="1654" y="71"/>
                    </a:lnTo>
                    <a:cubicBezTo>
                      <a:pt x="1677" y="71"/>
                      <a:pt x="1703" y="91"/>
                      <a:pt x="1703" y="120"/>
                    </a:cubicBezTo>
                    <a:lnTo>
                      <a:pt x="1703" y="467"/>
                    </a:lnTo>
                    <a:lnTo>
                      <a:pt x="1137" y="467"/>
                    </a:lnTo>
                    <a:lnTo>
                      <a:pt x="1136" y="462"/>
                    </a:lnTo>
                    <a:cubicBezTo>
                      <a:pt x="1115" y="339"/>
                      <a:pt x="1010" y="251"/>
                      <a:pt x="887" y="251"/>
                    </a:cubicBezTo>
                    <a:cubicBezTo>
                      <a:pt x="744" y="251"/>
                      <a:pt x="634" y="363"/>
                      <a:pt x="634" y="504"/>
                    </a:cubicBezTo>
                    <a:cubicBezTo>
                      <a:pt x="634" y="629"/>
                      <a:pt x="725" y="735"/>
                      <a:pt x="845" y="752"/>
                    </a:cubicBezTo>
                    <a:lnTo>
                      <a:pt x="852" y="754"/>
                    </a:lnTo>
                    <a:lnTo>
                      <a:pt x="852" y="936"/>
                    </a:lnTo>
                    <a:lnTo>
                      <a:pt x="671" y="936"/>
                    </a:lnTo>
                    <a:close/>
                    <a:moveTo>
                      <a:pt x="852" y="593"/>
                    </a:moveTo>
                    <a:lnTo>
                      <a:pt x="852" y="682"/>
                    </a:lnTo>
                    <a:lnTo>
                      <a:pt x="843" y="680"/>
                    </a:lnTo>
                    <a:cubicBezTo>
                      <a:pt x="763" y="658"/>
                      <a:pt x="706" y="585"/>
                      <a:pt x="706" y="502"/>
                    </a:cubicBezTo>
                    <a:cubicBezTo>
                      <a:pt x="706" y="403"/>
                      <a:pt x="787" y="321"/>
                      <a:pt x="887" y="321"/>
                    </a:cubicBezTo>
                    <a:cubicBezTo>
                      <a:pt x="969" y="321"/>
                      <a:pt x="1041" y="378"/>
                      <a:pt x="1064" y="458"/>
                    </a:cubicBezTo>
                    <a:lnTo>
                      <a:pt x="1067" y="467"/>
                    </a:lnTo>
                    <a:lnTo>
                      <a:pt x="978" y="467"/>
                    </a:lnTo>
                    <a:cubicBezTo>
                      <a:pt x="908" y="467"/>
                      <a:pt x="852" y="524"/>
                      <a:pt x="852" y="593"/>
                    </a:cubicBezTo>
                    <a:close/>
                    <a:moveTo>
                      <a:pt x="923" y="1703"/>
                    </a:moveTo>
                    <a:lnTo>
                      <a:pt x="923" y="593"/>
                    </a:lnTo>
                    <a:cubicBezTo>
                      <a:pt x="923" y="565"/>
                      <a:pt x="948" y="540"/>
                      <a:pt x="976" y="540"/>
                    </a:cubicBezTo>
                    <a:lnTo>
                      <a:pt x="1990" y="540"/>
                    </a:lnTo>
                    <a:cubicBezTo>
                      <a:pt x="2019" y="540"/>
                      <a:pt x="2043" y="565"/>
                      <a:pt x="2043" y="593"/>
                    </a:cubicBezTo>
                    <a:lnTo>
                      <a:pt x="2043" y="1703"/>
                    </a:lnTo>
                    <a:lnTo>
                      <a:pt x="923" y="1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08" name="任意多边形 3200"/>
              <p:cNvSpPr>
                <a:spLocks noChangeArrowheads="1"/>
              </p:cNvSpPr>
              <p:nvPr/>
            </p:nvSpPr>
            <p:spPr bwMode="auto">
              <a:xfrm>
                <a:off x="18053" y="4785"/>
                <a:ext cx="1210" cy="1200"/>
              </a:xfrm>
              <a:custGeom>
                <a:avLst/>
                <a:gdLst>
                  <a:gd name="T0" fmla="*/ 170 w 2135"/>
                  <a:gd name="T1" fmla="*/ 210 h 2115"/>
                  <a:gd name="T2" fmla="*/ 211 w 2135"/>
                  <a:gd name="T3" fmla="*/ 186 h 2115"/>
                  <a:gd name="T4" fmla="*/ 101 w 2135"/>
                  <a:gd name="T5" fmla="*/ 210 h 2115"/>
                  <a:gd name="T6" fmla="*/ 101 w 2135"/>
                  <a:gd name="T7" fmla="*/ 219 h 2115"/>
                  <a:gd name="T8" fmla="*/ 31 w 2135"/>
                  <a:gd name="T9" fmla="*/ 163 h 2115"/>
                  <a:gd name="T10" fmla="*/ 88 w 2135"/>
                  <a:gd name="T11" fmla="*/ 154 h 2115"/>
                  <a:gd name="T12" fmla="*/ 0 w 2135"/>
                  <a:gd name="T13" fmla="*/ 121 h 2115"/>
                  <a:gd name="T14" fmla="*/ 172 w 2135"/>
                  <a:gd name="T15" fmla="*/ 0 h 2115"/>
                  <a:gd name="T16" fmla="*/ 206 w 2135"/>
                  <a:gd name="T17" fmla="*/ 48 h 2115"/>
                  <a:gd name="T18" fmla="*/ 206 w 2135"/>
                  <a:gd name="T19" fmla="*/ 219 h 2115"/>
                  <a:gd name="T20" fmla="*/ 218 w 2135"/>
                  <a:gd name="T21" fmla="*/ 62 h 2115"/>
                  <a:gd name="T22" fmla="*/ 183 w 2135"/>
                  <a:gd name="T23" fmla="*/ 13 h 2115"/>
                  <a:gd name="T24" fmla="*/ 2 w 2135"/>
                  <a:gd name="T25" fmla="*/ 13 h 2115"/>
                  <a:gd name="T26" fmla="*/ 90 w 2135"/>
                  <a:gd name="T27" fmla="*/ 133 h 2115"/>
                  <a:gd name="T28" fmla="*/ 28 w 2135"/>
                  <a:gd name="T29" fmla="*/ 159 h 2115"/>
                  <a:gd name="T30" fmla="*/ 90 w 2135"/>
                  <a:gd name="T31" fmla="*/ 205 h 2115"/>
                  <a:gd name="T32" fmla="*/ 143 w 2135"/>
                  <a:gd name="T33" fmla="*/ 212 h 2115"/>
                  <a:gd name="T34" fmla="*/ 95 w 2135"/>
                  <a:gd name="T35" fmla="*/ 184 h 2115"/>
                  <a:gd name="T36" fmla="*/ 206 w 2135"/>
                  <a:gd name="T37" fmla="*/ 212 h 2115"/>
                  <a:gd name="T38" fmla="*/ 206 w 2135"/>
                  <a:gd name="T39" fmla="*/ 217 h 2115"/>
                  <a:gd name="T40" fmla="*/ 101 w 2135"/>
                  <a:gd name="T41" fmla="*/ 56 h 2115"/>
                  <a:gd name="T42" fmla="*/ 213 w 2135"/>
                  <a:gd name="T43" fmla="*/ 178 h 2115"/>
                  <a:gd name="T44" fmla="*/ 211 w 2135"/>
                  <a:gd name="T45" fmla="*/ 62 h 2115"/>
                  <a:gd name="T46" fmla="*/ 97 w 2135"/>
                  <a:gd name="T47" fmla="*/ 62 h 2115"/>
                  <a:gd name="T48" fmla="*/ 90 w 2135"/>
                  <a:gd name="T49" fmla="*/ 127 h 2115"/>
                  <a:gd name="T50" fmla="*/ 7 w 2135"/>
                  <a:gd name="T51" fmla="*/ 13 h 2115"/>
                  <a:gd name="T52" fmla="*/ 177 w 2135"/>
                  <a:gd name="T53" fmla="*/ 13 h 2115"/>
                  <a:gd name="T54" fmla="*/ 117 w 2135"/>
                  <a:gd name="T55" fmla="*/ 49 h 2115"/>
                  <a:gd name="T56" fmla="*/ 88 w 2135"/>
                  <a:gd name="T57" fmla="*/ 78 h 2115"/>
                  <a:gd name="T58" fmla="*/ 70 w 2135"/>
                  <a:gd name="T59" fmla="*/ 99 h 2115"/>
                  <a:gd name="T60" fmla="*/ 90 w 2135"/>
                  <a:gd name="T61" fmla="*/ 104 h 2115"/>
                  <a:gd name="T62" fmla="*/ 9 w 2135"/>
                  <a:gd name="T63" fmla="*/ 13 h 2115"/>
                  <a:gd name="T64" fmla="*/ 88 w 2135"/>
                  <a:gd name="T65" fmla="*/ 125 h 2115"/>
                  <a:gd name="T66" fmla="*/ 65 w 2135"/>
                  <a:gd name="T67" fmla="*/ 102 h 2115"/>
                  <a:gd name="T68" fmla="*/ 88 w 2135"/>
                  <a:gd name="T69" fmla="*/ 80 h 2115"/>
                  <a:gd name="T70" fmla="*/ 119 w 2135"/>
                  <a:gd name="T71" fmla="*/ 49 h 2115"/>
                  <a:gd name="T72" fmla="*/ 171 w 2135"/>
                  <a:gd name="T73" fmla="*/ 9 h 2115"/>
                  <a:gd name="T74" fmla="*/ 90 w 2135"/>
                  <a:gd name="T75" fmla="*/ 73 h 2115"/>
                  <a:gd name="T76" fmla="*/ 88 w 2135"/>
                  <a:gd name="T77" fmla="*/ 73 h 2115"/>
                  <a:gd name="T78" fmla="*/ 112 w 2135"/>
                  <a:gd name="T79" fmla="*/ 48 h 2115"/>
                  <a:gd name="T80" fmla="*/ 90 w 2135"/>
                  <a:gd name="T81" fmla="*/ 63 h 2115"/>
                  <a:gd name="T82" fmla="*/ 92 w 2135"/>
                  <a:gd name="T83" fmla="*/ 35 h 2115"/>
                  <a:gd name="T84" fmla="*/ 88 w 2135"/>
                  <a:gd name="T85" fmla="*/ 62 h 2115"/>
                  <a:gd name="T86" fmla="*/ 92 w 2135"/>
                  <a:gd name="T87" fmla="*/ 35 h 21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35" h="2115">
                    <a:moveTo>
                      <a:pt x="1999" y="2114"/>
                    </a:moveTo>
                    <a:lnTo>
                      <a:pt x="1651" y="2114"/>
                    </a:lnTo>
                    <a:lnTo>
                      <a:pt x="1651" y="2025"/>
                    </a:lnTo>
                    <a:lnTo>
                      <a:pt x="1999" y="2025"/>
                    </a:lnTo>
                    <a:cubicBezTo>
                      <a:pt x="2024" y="2025"/>
                      <a:pt x="2043" y="2004"/>
                      <a:pt x="2043" y="1981"/>
                    </a:cubicBezTo>
                    <a:lnTo>
                      <a:pt x="2043" y="1793"/>
                    </a:lnTo>
                    <a:lnTo>
                      <a:pt x="940" y="1793"/>
                    </a:lnTo>
                    <a:lnTo>
                      <a:pt x="940" y="1981"/>
                    </a:lnTo>
                    <a:cubicBezTo>
                      <a:pt x="940" y="2006"/>
                      <a:pt x="961" y="2025"/>
                      <a:pt x="984" y="2025"/>
                    </a:cubicBezTo>
                    <a:lnTo>
                      <a:pt x="1404" y="2025"/>
                    </a:lnTo>
                    <a:lnTo>
                      <a:pt x="1404" y="2114"/>
                    </a:lnTo>
                    <a:lnTo>
                      <a:pt x="984" y="2114"/>
                    </a:lnTo>
                    <a:cubicBezTo>
                      <a:pt x="910" y="2114"/>
                      <a:pt x="849" y="2054"/>
                      <a:pt x="849" y="1980"/>
                    </a:cubicBezTo>
                    <a:lnTo>
                      <a:pt x="849" y="1578"/>
                    </a:lnTo>
                    <a:lnTo>
                      <a:pt x="298" y="1578"/>
                    </a:lnTo>
                    <a:cubicBezTo>
                      <a:pt x="270" y="1578"/>
                      <a:pt x="252" y="1560"/>
                      <a:pt x="252" y="1533"/>
                    </a:cubicBezTo>
                    <a:cubicBezTo>
                      <a:pt x="252" y="1506"/>
                      <a:pt x="270" y="1488"/>
                      <a:pt x="298" y="1488"/>
                    </a:cubicBezTo>
                    <a:lnTo>
                      <a:pt x="849" y="1488"/>
                    </a:lnTo>
                    <a:lnTo>
                      <a:pt x="849" y="1300"/>
                    </a:lnTo>
                    <a:lnTo>
                      <a:pt x="129" y="1300"/>
                    </a:lnTo>
                    <a:cubicBezTo>
                      <a:pt x="58" y="1300"/>
                      <a:pt x="0" y="1242"/>
                      <a:pt x="0" y="1170"/>
                    </a:cubicBezTo>
                    <a:lnTo>
                      <a:pt x="0" y="129"/>
                    </a:lnTo>
                    <a:cubicBezTo>
                      <a:pt x="0" y="56"/>
                      <a:pt x="56" y="0"/>
                      <a:pt x="129" y="0"/>
                    </a:cubicBezTo>
                    <a:lnTo>
                      <a:pt x="1663" y="0"/>
                    </a:lnTo>
                    <a:cubicBezTo>
                      <a:pt x="1734" y="0"/>
                      <a:pt x="1792" y="58"/>
                      <a:pt x="1792" y="129"/>
                    </a:cubicBezTo>
                    <a:lnTo>
                      <a:pt x="1792" y="467"/>
                    </a:lnTo>
                    <a:lnTo>
                      <a:pt x="1998" y="467"/>
                    </a:lnTo>
                    <a:cubicBezTo>
                      <a:pt x="2072" y="467"/>
                      <a:pt x="2133" y="528"/>
                      <a:pt x="2133" y="602"/>
                    </a:cubicBezTo>
                    <a:lnTo>
                      <a:pt x="2133" y="1981"/>
                    </a:lnTo>
                    <a:cubicBezTo>
                      <a:pt x="2134" y="2055"/>
                      <a:pt x="2073" y="2114"/>
                      <a:pt x="1999" y="2114"/>
                    </a:cubicBezTo>
                    <a:close/>
                    <a:moveTo>
                      <a:pt x="1999" y="2096"/>
                    </a:moveTo>
                    <a:cubicBezTo>
                      <a:pt x="2063" y="2096"/>
                      <a:pt x="2116" y="2044"/>
                      <a:pt x="2116" y="1980"/>
                    </a:cubicBezTo>
                    <a:lnTo>
                      <a:pt x="2116" y="602"/>
                    </a:lnTo>
                    <a:cubicBezTo>
                      <a:pt x="2116" y="539"/>
                      <a:pt x="2064" y="485"/>
                      <a:pt x="1999" y="485"/>
                    </a:cubicBezTo>
                    <a:lnTo>
                      <a:pt x="1775" y="485"/>
                    </a:lnTo>
                    <a:lnTo>
                      <a:pt x="1775" y="129"/>
                    </a:lnTo>
                    <a:cubicBezTo>
                      <a:pt x="1775" y="67"/>
                      <a:pt x="1725" y="18"/>
                      <a:pt x="1664" y="18"/>
                    </a:cubicBezTo>
                    <a:lnTo>
                      <a:pt x="129" y="18"/>
                    </a:lnTo>
                    <a:cubicBezTo>
                      <a:pt x="66" y="18"/>
                      <a:pt x="18" y="66"/>
                      <a:pt x="18" y="129"/>
                    </a:cubicBezTo>
                    <a:lnTo>
                      <a:pt x="18" y="1173"/>
                    </a:lnTo>
                    <a:cubicBezTo>
                      <a:pt x="18" y="1235"/>
                      <a:pt x="68" y="1284"/>
                      <a:pt x="129" y="1284"/>
                    </a:cubicBezTo>
                    <a:lnTo>
                      <a:pt x="869" y="1284"/>
                    </a:lnTo>
                    <a:lnTo>
                      <a:pt x="869" y="1508"/>
                    </a:lnTo>
                    <a:lnTo>
                      <a:pt x="299" y="1508"/>
                    </a:lnTo>
                    <a:cubicBezTo>
                      <a:pt x="282" y="1508"/>
                      <a:pt x="272" y="1519"/>
                      <a:pt x="272" y="1536"/>
                    </a:cubicBezTo>
                    <a:cubicBezTo>
                      <a:pt x="272" y="1552"/>
                      <a:pt x="282" y="1563"/>
                      <a:pt x="299" y="1563"/>
                    </a:cubicBezTo>
                    <a:lnTo>
                      <a:pt x="869" y="1563"/>
                    </a:lnTo>
                    <a:lnTo>
                      <a:pt x="869" y="1981"/>
                    </a:lnTo>
                    <a:cubicBezTo>
                      <a:pt x="869" y="2044"/>
                      <a:pt x="921" y="2098"/>
                      <a:pt x="985" y="2098"/>
                    </a:cubicBezTo>
                    <a:lnTo>
                      <a:pt x="1387" y="2098"/>
                    </a:lnTo>
                    <a:lnTo>
                      <a:pt x="1387" y="2044"/>
                    </a:lnTo>
                    <a:lnTo>
                      <a:pt x="985" y="2044"/>
                    </a:lnTo>
                    <a:cubicBezTo>
                      <a:pt x="952" y="2044"/>
                      <a:pt x="923" y="2016"/>
                      <a:pt x="923" y="1982"/>
                    </a:cubicBezTo>
                    <a:lnTo>
                      <a:pt x="923" y="1774"/>
                    </a:lnTo>
                    <a:lnTo>
                      <a:pt x="2063" y="1774"/>
                    </a:lnTo>
                    <a:lnTo>
                      <a:pt x="2063" y="1981"/>
                    </a:lnTo>
                    <a:cubicBezTo>
                      <a:pt x="2063" y="2015"/>
                      <a:pt x="2034" y="2043"/>
                      <a:pt x="2001" y="2043"/>
                    </a:cubicBezTo>
                    <a:lnTo>
                      <a:pt x="1670" y="2043"/>
                    </a:lnTo>
                    <a:lnTo>
                      <a:pt x="1670" y="2096"/>
                    </a:lnTo>
                    <a:lnTo>
                      <a:pt x="1999" y="2096"/>
                    </a:lnTo>
                    <a:close/>
                    <a:moveTo>
                      <a:pt x="923" y="1721"/>
                    </a:moveTo>
                    <a:lnTo>
                      <a:pt x="923" y="602"/>
                    </a:lnTo>
                    <a:cubicBezTo>
                      <a:pt x="923" y="568"/>
                      <a:pt x="952" y="540"/>
                      <a:pt x="985" y="540"/>
                    </a:cubicBezTo>
                    <a:lnTo>
                      <a:pt x="1999" y="540"/>
                    </a:lnTo>
                    <a:cubicBezTo>
                      <a:pt x="2033" y="540"/>
                      <a:pt x="2061" y="568"/>
                      <a:pt x="2061" y="602"/>
                    </a:cubicBezTo>
                    <a:lnTo>
                      <a:pt x="2061" y="1721"/>
                    </a:lnTo>
                    <a:lnTo>
                      <a:pt x="923" y="1721"/>
                    </a:lnTo>
                    <a:close/>
                    <a:moveTo>
                      <a:pt x="2045" y="1703"/>
                    </a:moveTo>
                    <a:lnTo>
                      <a:pt x="2045" y="602"/>
                    </a:lnTo>
                    <a:cubicBezTo>
                      <a:pt x="2045" y="577"/>
                      <a:pt x="2024" y="558"/>
                      <a:pt x="2001" y="558"/>
                    </a:cubicBezTo>
                    <a:lnTo>
                      <a:pt x="987" y="558"/>
                    </a:lnTo>
                    <a:cubicBezTo>
                      <a:pt x="962" y="558"/>
                      <a:pt x="943" y="579"/>
                      <a:pt x="943" y="602"/>
                    </a:cubicBezTo>
                    <a:lnTo>
                      <a:pt x="943" y="1703"/>
                    </a:lnTo>
                    <a:lnTo>
                      <a:pt x="2045" y="1703"/>
                    </a:lnTo>
                    <a:close/>
                    <a:moveTo>
                      <a:pt x="870" y="1226"/>
                    </a:moveTo>
                    <a:lnTo>
                      <a:pt x="129" y="1226"/>
                    </a:lnTo>
                    <a:cubicBezTo>
                      <a:pt x="96" y="1226"/>
                      <a:pt x="71" y="1203"/>
                      <a:pt x="71" y="1172"/>
                    </a:cubicBezTo>
                    <a:lnTo>
                      <a:pt x="71" y="129"/>
                    </a:lnTo>
                    <a:cubicBezTo>
                      <a:pt x="71" y="101"/>
                      <a:pt x="93" y="71"/>
                      <a:pt x="129" y="71"/>
                    </a:cubicBezTo>
                    <a:lnTo>
                      <a:pt x="1663" y="71"/>
                    </a:lnTo>
                    <a:cubicBezTo>
                      <a:pt x="1691" y="71"/>
                      <a:pt x="1721" y="93"/>
                      <a:pt x="1721" y="129"/>
                    </a:cubicBezTo>
                    <a:lnTo>
                      <a:pt x="1721" y="485"/>
                    </a:lnTo>
                    <a:lnTo>
                      <a:pt x="1138" y="485"/>
                    </a:lnTo>
                    <a:lnTo>
                      <a:pt x="1135" y="473"/>
                    </a:lnTo>
                    <a:cubicBezTo>
                      <a:pt x="1115" y="355"/>
                      <a:pt x="1014" y="268"/>
                      <a:pt x="896" y="268"/>
                    </a:cubicBezTo>
                    <a:cubicBezTo>
                      <a:pt x="759" y="268"/>
                      <a:pt x="652" y="375"/>
                      <a:pt x="652" y="511"/>
                    </a:cubicBezTo>
                    <a:cubicBezTo>
                      <a:pt x="652" y="632"/>
                      <a:pt x="741" y="735"/>
                      <a:pt x="856" y="751"/>
                    </a:cubicBezTo>
                    <a:lnTo>
                      <a:pt x="870" y="752"/>
                    </a:lnTo>
                    <a:lnTo>
                      <a:pt x="870" y="953"/>
                    </a:lnTo>
                    <a:lnTo>
                      <a:pt x="680" y="953"/>
                    </a:lnTo>
                    <a:cubicBezTo>
                      <a:pt x="663" y="953"/>
                      <a:pt x="652" y="963"/>
                      <a:pt x="652" y="980"/>
                    </a:cubicBezTo>
                    <a:cubicBezTo>
                      <a:pt x="652" y="997"/>
                      <a:pt x="663" y="1007"/>
                      <a:pt x="680" y="1007"/>
                    </a:cubicBezTo>
                    <a:lnTo>
                      <a:pt x="870" y="1007"/>
                    </a:lnTo>
                    <a:lnTo>
                      <a:pt x="870" y="1226"/>
                    </a:lnTo>
                    <a:close/>
                    <a:moveTo>
                      <a:pt x="129" y="89"/>
                    </a:moveTo>
                    <a:cubicBezTo>
                      <a:pt x="105" y="89"/>
                      <a:pt x="89" y="110"/>
                      <a:pt x="89" y="129"/>
                    </a:cubicBezTo>
                    <a:lnTo>
                      <a:pt x="89" y="1173"/>
                    </a:lnTo>
                    <a:cubicBezTo>
                      <a:pt x="89" y="1194"/>
                      <a:pt x="106" y="1209"/>
                      <a:pt x="129" y="1209"/>
                    </a:cubicBezTo>
                    <a:lnTo>
                      <a:pt x="851" y="1209"/>
                    </a:lnTo>
                    <a:lnTo>
                      <a:pt x="851" y="1027"/>
                    </a:lnTo>
                    <a:lnTo>
                      <a:pt x="678" y="1027"/>
                    </a:lnTo>
                    <a:cubicBezTo>
                      <a:pt x="651" y="1027"/>
                      <a:pt x="633" y="1008"/>
                      <a:pt x="633" y="981"/>
                    </a:cubicBezTo>
                    <a:cubicBezTo>
                      <a:pt x="633" y="953"/>
                      <a:pt x="651" y="936"/>
                      <a:pt x="678" y="936"/>
                    </a:cubicBezTo>
                    <a:lnTo>
                      <a:pt x="851" y="936"/>
                    </a:lnTo>
                    <a:lnTo>
                      <a:pt x="851" y="770"/>
                    </a:lnTo>
                    <a:cubicBezTo>
                      <a:pt x="726" y="752"/>
                      <a:pt x="633" y="642"/>
                      <a:pt x="633" y="513"/>
                    </a:cubicBezTo>
                    <a:cubicBezTo>
                      <a:pt x="633" y="366"/>
                      <a:pt x="748" y="251"/>
                      <a:pt x="895" y="251"/>
                    </a:cubicBezTo>
                    <a:cubicBezTo>
                      <a:pt x="1022" y="251"/>
                      <a:pt x="1129" y="342"/>
                      <a:pt x="1152" y="469"/>
                    </a:cubicBezTo>
                    <a:lnTo>
                      <a:pt x="1701" y="469"/>
                    </a:lnTo>
                    <a:lnTo>
                      <a:pt x="1701" y="129"/>
                    </a:lnTo>
                    <a:cubicBezTo>
                      <a:pt x="1701" y="105"/>
                      <a:pt x="1681" y="89"/>
                      <a:pt x="1661" y="89"/>
                    </a:cubicBezTo>
                    <a:lnTo>
                      <a:pt x="129" y="89"/>
                    </a:lnTo>
                    <a:close/>
                    <a:moveTo>
                      <a:pt x="870" y="704"/>
                    </a:moveTo>
                    <a:lnTo>
                      <a:pt x="867" y="704"/>
                    </a:lnTo>
                    <a:lnTo>
                      <a:pt x="870" y="704"/>
                    </a:lnTo>
                    <a:close/>
                    <a:moveTo>
                      <a:pt x="849" y="699"/>
                    </a:moveTo>
                    <a:cubicBezTo>
                      <a:pt x="765" y="676"/>
                      <a:pt x="706" y="599"/>
                      <a:pt x="706" y="514"/>
                    </a:cubicBezTo>
                    <a:cubicBezTo>
                      <a:pt x="706" y="409"/>
                      <a:pt x="791" y="324"/>
                      <a:pt x="896" y="324"/>
                    </a:cubicBezTo>
                    <a:cubicBezTo>
                      <a:pt x="981" y="324"/>
                      <a:pt x="1058" y="383"/>
                      <a:pt x="1081" y="467"/>
                    </a:cubicBezTo>
                    <a:lnTo>
                      <a:pt x="1086" y="488"/>
                    </a:lnTo>
                    <a:lnTo>
                      <a:pt x="984" y="488"/>
                    </a:lnTo>
                    <a:cubicBezTo>
                      <a:pt x="921" y="488"/>
                      <a:pt x="867" y="540"/>
                      <a:pt x="867" y="605"/>
                    </a:cubicBezTo>
                    <a:lnTo>
                      <a:pt x="867" y="704"/>
                    </a:lnTo>
                    <a:lnTo>
                      <a:pt x="849" y="699"/>
                    </a:lnTo>
                    <a:close/>
                    <a:moveTo>
                      <a:pt x="896" y="340"/>
                    </a:moveTo>
                    <a:cubicBezTo>
                      <a:pt x="801" y="340"/>
                      <a:pt x="724" y="418"/>
                      <a:pt x="724" y="513"/>
                    </a:cubicBezTo>
                    <a:cubicBezTo>
                      <a:pt x="724" y="589"/>
                      <a:pt x="776" y="658"/>
                      <a:pt x="851" y="680"/>
                    </a:cubicBezTo>
                    <a:lnTo>
                      <a:pt x="851" y="602"/>
                    </a:lnTo>
                    <a:cubicBezTo>
                      <a:pt x="851" y="528"/>
                      <a:pt x="911" y="467"/>
                      <a:pt x="985" y="467"/>
                    </a:cubicBezTo>
                    <a:lnTo>
                      <a:pt x="1063" y="467"/>
                    </a:lnTo>
                    <a:cubicBezTo>
                      <a:pt x="1041" y="392"/>
                      <a:pt x="972" y="340"/>
                      <a:pt x="896"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09" name="任意多边形 3201"/>
              <p:cNvSpPr>
                <a:spLocks noChangeArrowheads="1"/>
              </p:cNvSpPr>
              <p:nvPr/>
            </p:nvSpPr>
            <p:spPr bwMode="auto">
              <a:xfrm>
                <a:off x="18780" y="5910"/>
                <a:ext cx="103" cy="103"/>
              </a:xfrm>
              <a:custGeom>
                <a:avLst/>
                <a:gdLst>
                  <a:gd name="T0" fmla="*/ 19 w 182"/>
                  <a:gd name="T1" fmla="*/ 9 h 182"/>
                  <a:gd name="T2" fmla="*/ 9 w 182"/>
                  <a:gd name="T3" fmla="*/ 19 h 182"/>
                  <a:gd name="T4" fmla="*/ 0 w 182"/>
                  <a:gd name="T5" fmla="*/ 9 h 182"/>
                  <a:gd name="T6" fmla="*/ 9 w 182"/>
                  <a:gd name="T7" fmla="*/ 0 h 182"/>
                  <a:gd name="T8" fmla="*/ 19 w 182"/>
                  <a:gd name="T9" fmla="*/ 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181" y="90"/>
                    </a:moveTo>
                    <a:cubicBezTo>
                      <a:pt x="181" y="140"/>
                      <a:pt x="142" y="181"/>
                      <a:pt x="91" y="181"/>
                    </a:cubicBezTo>
                    <a:cubicBezTo>
                      <a:pt x="41" y="181"/>
                      <a:pt x="0" y="141"/>
                      <a:pt x="0" y="90"/>
                    </a:cubicBezTo>
                    <a:cubicBezTo>
                      <a:pt x="0" y="41"/>
                      <a:pt x="41" y="0"/>
                      <a:pt x="91" y="0"/>
                    </a:cubicBezTo>
                    <a:cubicBezTo>
                      <a:pt x="142" y="0"/>
                      <a:pt x="181" y="39"/>
                      <a:pt x="181" y="9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sp>
            <p:nvSpPr>
              <p:cNvPr id="610" name="任意多边形 3202"/>
              <p:cNvSpPr>
                <a:spLocks noChangeArrowheads="1"/>
              </p:cNvSpPr>
              <p:nvPr/>
            </p:nvSpPr>
            <p:spPr bwMode="auto">
              <a:xfrm>
                <a:off x="18965" y="5910"/>
                <a:ext cx="103" cy="103"/>
              </a:xfrm>
              <a:custGeom>
                <a:avLst/>
                <a:gdLst>
                  <a:gd name="T0" fmla="*/ 18 w 183"/>
                  <a:gd name="T1" fmla="*/ 9 h 182"/>
                  <a:gd name="T2" fmla="*/ 9 w 183"/>
                  <a:gd name="T3" fmla="*/ 19 h 182"/>
                  <a:gd name="T4" fmla="*/ 0 w 183"/>
                  <a:gd name="T5" fmla="*/ 9 h 182"/>
                  <a:gd name="T6" fmla="*/ 9 w 183"/>
                  <a:gd name="T7" fmla="*/ 0 h 182"/>
                  <a:gd name="T8" fmla="*/ 18 w 183"/>
                  <a:gd name="T9" fmla="*/ 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2">
                    <a:moveTo>
                      <a:pt x="182" y="90"/>
                    </a:moveTo>
                    <a:cubicBezTo>
                      <a:pt x="182" y="140"/>
                      <a:pt x="142" y="181"/>
                      <a:pt x="91" y="181"/>
                    </a:cubicBezTo>
                    <a:cubicBezTo>
                      <a:pt x="41" y="181"/>
                      <a:pt x="0" y="141"/>
                      <a:pt x="0" y="90"/>
                    </a:cubicBezTo>
                    <a:cubicBezTo>
                      <a:pt x="0" y="41"/>
                      <a:pt x="42" y="0"/>
                      <a:pt x="91" y="0"/>
                    </a:cubicBezTo>
                    <a:cubicBezTo>
                      <a:pt x="142" y="0"/>
                      <a:pt x="182" y="39"/>
                      <a:pt x="182" y="9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Huawei Sans" panose="020C0503030203020204" pitchFamily="34" charset="0"/>
                </a:endParaRPr>
              </a:p>
            </p:txBody>
          </p:sp>
        </p:grpSp>
      </p:grpSp>
      <p:sp>
        <p:nvSpPr>
          <p:cNvPr id="611" name="object 86"/>
          <p:cNvSpPr txBox="1"/>
          <p:nvPr/>
        </p:nvSpPr>
        <p:spPr>
          <a:xfrm>
            <a:off x="2108258" y="8506162"/>
            <a:ext cx="233002" cy="124542"/>
          </a:xfrm>
          <a:prstGeom prst="rect">
            <a:avLst/>
          </a:prstGeom>
        </p:spPr>
        <p:txBody>
          <a:bodyPr vert="horz" wrap="square" lIns="0" tIns="0" rIns="0" bIns="0" rtlCol="0">
            <a:noAutofit/>
          </a:bodyPr>
          <a:lstStyle/>
          <a:p>
            <a:pPr marL="12700">
              <a:lnSpc>
                <a:spcPct val="100000"/>
              </a:lnSpc>
            </a:pPr>
            <a:r>
              <a:rPr sz="700" spc="25" dirty="0">
                <a:latin typeface="Huawei Sans" panose="020C0503030203020204" pitchFamily="34" charset="0"/>
                <a:cs typeface="Huawei Sans" panose="020C0503030203020204" pitchFamily="34" charset="0"/>
              </a:rPr>
              <a:t>B</a:t>
            </a:r>
            <a:r>
              <a:rPr sz="700" spc="-30" dirty="0">
                <a:latin typeface="Huawei Sans" panose="020C0503030203020204" pitchFamily="34" charset="0"/>
                <a:cs typeface="Huawei Sans" panose="020C0503030203020204" pitchFamily="34" charset="0"/>
              </a:rPr>
              <a:t>S</a:t>
            </a:r>
            <a:r>
              <a:rPr sz="700" spc="0" dirty="0">
                <a:latin typeface="Huawei Sans" panose="020C0503030203020204" pitchFamily="34" charset="0"/>
                <a:cs typeface="Huawei Sans" panose="020C0503030203020204" pitchFamily="34" charset="0"/>
              </a:rPr>
              <a:t>F</a:t>
            </a:r>
            <a:endParaRPr sz="700" dirty="0">
              <a:latin typeface="Huawei Sans" panose="020C0503030203020204" pitchFamily="34" charset="0"/>
              <a:cs typeface="Huawei Sans" panose="020C0503030203020204" pitchFamily="34" charset="0"/>
            </a:endParaRPr>
          </a:p>
        </p:txBody>
      </p:sp>
      <p:sp>
        <p:nvSpPr>
          <p:cNvPr id="269" name="圆角矩形标注 268"/>
          <p:cNvSpPr/>
          <p:nvPr/>
        </p:nvSpPr>
        <p:spPr>
          <a:xfrm>
            <a:off x="1676089" y="4115462"/>
            <a:ext cx="1223120" cy="371197"/>
          </a:xfrm>
          <a:prstGeom prst="wedgeRoundRectCallout">
            <a:avLst>
              <a:gd name="adj1" fmla="val 62583"/>
              <a:gd name="adj2" fmla="val -100"/>
              <a:gd name="adj3" fmla="val 16667"/>
            </a:avLst>
          </a:prstGeom>
          <a:solidFill>
            <a:srgbClr val="003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700" dirty="0" smtClean="0">
                <a:latin typeface="Huawei Sans" panose="020C0503030203020204" pitchFamily="34" charset="0"/>
                <a:cs typeface="Huawei Sans" panose="020C0503030203020204" pitchFamily="34" charset="0"/>
              </a:rPr>
              <a:t>The </a:t>
            </a:r>
            <a:r>
              <a:rPr lang="en-US" altLang="zh-CN" sz="700" dirty="0">
                <a:latin typeface="Huawei Sans" panose="020C0503030203020204" pitchFamily="34" charset="0"/>
                <a:cs typeface="Huawei Sans" panose="020C0503030203020204" pitchFamily="34" charset="0"/>
              </a:rPr>
              <a:t>BSF </a:t>
            </a:r>
            <a:r>
              <a:rPr lang="en-US" altLang="zh-CN" sz="700" dirty="0" smtClean="0">
                <a:latin typeface="Huawei Sans" panose="020C0503030203020204" pitchFamily="34" charset="0"/>
                <a:cs typeface="Huawei Sans" panose="020C0503030203020204" pitchFamily="34" charset="0"/>
              </a:rPr>
              <a:t>is configured to </a:t>
            </a:r>
            <a:r>
              <a:rPr lang="en-US" altLang="zh-CN" sz="700" dirty="0">
                <a:latin typeface="Huawei Sans" panose="020C0503030203020204" pitchFamily="34" charset="0"/>
                <a:cs typeface="Huawei Sans" panose="020C0503030203020204" pitchFamily="34" charset="0"/>
              </a:rPr>
              <a:t>interwork with the DRA over Diameter links.</a:t>
            </a:r>
            <a:endParaRPr lang="zh-CN" altLang="en-US" sz="1600" dirty="0">
              <a:latin typeface="Huawei Sans" panose="020C0503030203020204" pitchFamily="34" charset="0"/>
            </a:endParaRPr>
          </a:p>
        </p:txBody>
      </p:sp>
      <p:sp>
        <p:nvSpPr>
          <p:cNvPr id="270" name="圆角矩形标注 269"/>
          <p:cNvSpPr/>
          <p:nvPr/>
        </p:nvSpPr>
        <p:spPr>
          <a:xfrm>
            <a:off x="3675345" y="5233141"/>
            <a:ext cx="1080119" cy="335528"/>
          </a:xfrm>
          <a:prstGeom prst="wedgeRoundRectCallout">
            <a:avLst>
              <a:gd name="adj1" fmla="val -62717"/>
              <a:gd name="adj2" fmla="val -42867"/>
              <a:gd name="adj3" fmla="val 16667"/>
            </a:avLst>
          </a:prstGeom>
          <a:solidFill>
            <a:srgbClr val="003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pPr>
            <a:r>
              <a:rPr lang="en-US" altLang="zh-CN" sz="700" dirty="0">
                <a:latin typeface="Huawei Sans" panose="020C0503030203020204" pitchFamily="34" charset="0"/>
                <a:cs typeface="Huawei Sans" panose="020C0503030203020204" pitchFamily="34" charset="0"/>
              </a:rPr>
              <a:t>The DRA on the live network remains unchanged.</a:t>
            </a:r>
          </a:p>
        </p:txBody>
      </p:sp>
    </p:spTree>
    <p:extLst>
      <p:ext uri="{BB962C8B-B14F-4D97-AF65-F5344CB8AC3E}">
        <p14:creationId xmlns:p14="http://schemas.microsoft.com/office/powerpoint/2010/main" val="3295698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19076</TotalTime>
  <Words>1254</Words>
  <Application>Microsoft Office PowerPoint</Application>
  <PresentationFormat>A4 纸张(210x297 毫米)</PresentationFormat>
  <Paragraphs>265</Paragraphs>
  <Slides>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vt:i4>
      </vt:variant>
    </vt:vector>
  </HeadingPairs>
  <TitlesOfParts>
    <vt:vector size="15" baseType="lpstr">
      <vt:lpstr>Microsoft JhengHei</vt:lpstr>
      <vt:lpstr>方正兰亭粗黑_GBK</vt:lpstr>
      <vt:lpstr>方正兰亭粗黑简体</vt:lpstr>
      <vt:lpstr>方正兰亭黑简体</vt:lpstr>
      <vt:lpstr>宋体</vt:lpstr>
      <vt:lpstr>Arial</vt:lpstr>
      <vt:lpstr>Calibri</vt:lpstr>
      <vt:lpstr>Calibri Light</vt:lpstr>
      <vt:lpstr>Huawei Sans</vt:lpstr>
      <vt:lpstr>Wingdings</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zwx233545</dc:creator>
  <cp:lastModifiedBy>wangping (F)</cp:lastModifiedBy>
  <cp:revision>746</cp:revision>
  <dcterms:created xsi:type="dcterms:W3CDTF">2020-03-09T15:49:27Z</dcterms:created>
  <dcterms:modified xsi:type="dcterms:W3CDTF">2021-10-28T08:00:51Z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(3)9iRtpWAn0tG74vtZDLFD4V9wJAfKEqNzytEbvVyYvf9WZJYfoCNVkdX+tghLV9OKanHvH9Sg
Ips+lPmcDvvr9lq3QtAywqlQBO4SzoBUQxwJiP5ZL2CopWjGTmC2/l+LVKKsr1HsWAUDbWkB
GyrngMLtGl9FZEGENST7UcMYVV6lDejeTG8elO5SGbFjLhDk5iYU2MNUMWWdGWreWMzCRze5
3fhgMYt3H1hUpogZQc</vt:lpwstr>
  </property>
  <property fmtid="{D5CDD505-2E9C-101B-9397-08002B2CF9AE}" pid="3" name="_2015_ms_pID_7253431">
    <vt:lpwstr>AS3PfmHOpascGwPCPPrfp2aylI5pOsE7HLMTt7XCdfy1MLVWJPitvz
do3/eDIOtaa8pcBgNqcC/4NDiDcZA7jHaIikmvwGd+Uv6p+gWWfPBc7jXTIiq9eZrsEWEjRt
Sy3eAHi5nVhM9hWJ/e1mGtsc1Q4XcSxaH+GIoBEpNGdcSHu5GOuRuc1duMPJkWwlF69Pdk7W
nfyrlKbm9+NEN2rD6EzYa3Gs976D/3G7/zV9</vt:lpwstr>
  </property>
  <property fmtid="{D5CDD505-2E9C-101B-9397-08002B2CF9AE}" pid="4" name="_2015_ms_pID_7253432">
    <vt:lpwstr>NU2MuhWw4Dhf9VkwTom1nJ8=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1592449729</vt:lpwstr>
  </property>
</Properties>
</file>