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DF2FC-62AB-432C-9913-20871805207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BDF9-8ABB-464F-B9B5-91F20166E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EBDF9-8ABB-464F-B9B5-91F20166E8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5EDD-ABB4-666B-A6FF-E833290B8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77752-9CFA-26CE-4742-316A43A3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DC33-B17F-7CB3-7A63-4A412658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59DC-C544-3A82-51E2-16DFACB5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6D11-7671-2F6B-671F-267D463A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C204-9B77-C328-14D6-CED6A917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B1E3F-CCDB-8A06-6EAA-9E4EA1FE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AF42-F3D7-C75D-CF2A-BD3B09B1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176A-5D03-0086-8FA3-56A6D442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9AF8-CA39-F562-0B41-02E52525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A96F9-4165-BAE7-062D-EC2DC16F7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E6257-A86D-0F0B-5815-6E64BEBBD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4913-4ED7-0FC9-37E3-C4A3FF2D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D01D-B67E-EFAF-BF34-D5F7A074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A584-F5FE-FF0B-B5A8-EDA130FD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E634-DF90-C569-23D0-39E5E00A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5D6F-214F-C8D2-24A0-C052B1B0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01BA-1433-9989-274D-02A0C9BC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0CE7-C151-1FF0-EC21-EA89F4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5DD9-B812-360A-FC19-DF6626F7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5BAF-962E-1F65-D40F-BF838706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1D5C-25EA-3EB9-D84E-B61F907D3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E850-E538-9E6B-292D-AA6CEBC4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0085-6B5C-AE3D-B376-1D0A9D54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8B9B-042E-5A28-995E-D7449455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032C-DD2C-38F4-E4D5-66B40C4A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B2ED-DD57-65E9-7056-2F7156C69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C9A44-42A8-07EB-1795-2C0740FF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73E70-6923-4288-7D0D-F4C74F2B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4067B-A9E5-5F72-6339-33019843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30B34-70F0-85D4-9164-48B0A2EF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4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A59D-4A00-6354-99E8-54C674AA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8D80-5279-5878-4B6B-FC2096C6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F1E1B-91B5-C3E9-D32E-CA86E92F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8D027-FA57-90E6-F035-101C53EC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8C194-D13C-9EE2-6D4B-1AC4CCED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C28CE-836B-B720-98D2-63504BB1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099C7-D155-D783-2634-BF368D19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AC0A2-4E27-AF26-CD98-EA084941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6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D4F-289A-161A-C803-7F774039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0885A-D46D-5435-C356-2C8F1479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003B-961D-5677-3987-F63501E1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4AD9B-DC8B-6184-452D-7F622614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1704D-2464-CDA5-BDFC-14719944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4B7AE-374A-C378-C151-D0D2D92C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5C310-0D48-6EE2-5E38-6E83A25F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AB34-451B-EB79-A902-D5DC5B45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E40B-E222-7428-FFBE-7886A6F2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B7BE6-7C49-A0D6-A523-5F589D82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3BBEB-42E7-E46D-AB14-19A226B3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6D9A1-455A-FEB7-0604-18024231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61162-9461-A944-9A4F-B131795A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3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4C77-F61D-EAFD-4090-8C2A85A4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C826F-FB02-116C-2515-10EDDDC8D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AF73F-5517-BB90-4CA5-03624A577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BEE0E-9A4E-E150-E9CF-2BC5207A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17BB-D9CA-9AEC-DB77-D3946325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9CB25-4309-7106-400E-EFCBE02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683D6-21C6-664A-453E-2C90CC63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75B9-6365-6EA6-5920-CCD13879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B478-15A5-4682-6D3C-8FD1B99E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ADF43-11AB-4D43-9B95-309BE10DD56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EF74-AFF6-D5E4-657B-DC425497F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26A1-CCF3-4735-BA2C-46717D91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E61A3-D09F-4056-A79B-DB61C586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jpg"/><Relationship Id="rId21" Type="http://schemas.openxmlformats.org/officeDocument/2006/relationships/image" Target="../media/image19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A diagram of different types of sarc&#10;&#10;Description automatically generated">
            <a:extLst>
              <a:ext uri="{FF2B5EF4-FFF2-40B4-BE49-F238E27FC236}">
                <a16:creationId xmlns:a16="http://schemas.microsoft.com/office/drawing/2014/main" id="{20729A5D-77D6-4060-B3B5-7D9A5EA5A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1"/>
          <a:stretch/>
        </p:blipFill>
        <p:spPr>
          <a:xfrm>
            <a:off x="101920" y="4641200"/>
            <a:ext cx="1986153" cy="1042915"/>
          </a:xfrm>
          <a:prstGeom prst="rect">
            <a:avLst/>
          </a:prstGeom>
        </p:spPr>
      </p:pic>
      <p:pic>
        <p:nvPicPr>
          <p:cNvPr id="5" name="Graphic 4" descr="Cloud With Lightning And Rain with solid fill">
            <a:extLst>
              <a:ext uri="{FF2B5EF4-FFF2-40B4-BE49-F238E27FC236}">
                <a16:creationId xmlns:a16="http://schemas.microsoft.com/office/drawing/2014/main" id="{AF3C7249-45E7-B0B1-2BD4-716F69D5B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014" y="283674"/>
            <a:ext cx="1613505" cy="1613505"/>
          </a:xfrm>
          <a:prstGeom prst="rect">
            <a:avLst/>
          </a:prstGeo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642E4412-8274-17B4-6B3F-B0D47A8F9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850" y="1773429"/>
            <a:ext cx="1625277" cy="1625277"/>
          </a:xfrm>
          <a:prstGeom prst="rect">
            <a:avLst/>
          </a:prstGeom>
        </p:spPr>
      </p:pic>
      <p:pic>
        <p:nvPicPr>
          <p:cNvPr id="8" name="Graphic 7" descr="Cloud With Lightning And Rain with solid fill">
            <a:extLst>
              <a:ext uri="{FF2B5EF4-FFF2-40B4-BE49-F238E27FC236}">
                <a16:creationId xmlns:a16="http://schemas.microsoft.com/office/drawing/2014/main" id="{0AC9961A-809D-1451-B9C5-39731437E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4489" y="662814"/>
            <a:ext cx="1613505" cy="1613505"/>
          </a:xfrm>
          <a:prstGeom prst="rect">
            <a:avLst/>
          </a:prstGeom>
        </p:spPr>
      </p:pic>
      <p:pic>
        <p:nvPicPr>
          <p:cNvPr id="10" name="Graphic 9" descr="City outline">
            <a:extLst>
              <a:ext uri="{FF2B5EF4-FFF2-40B4-BE49-F238E27FC236}">
                <a16:creationId xmlns:a16="http://schemas.microsoft.com/office/drawing/2014/main" id="{835646BB-B5DD-E418-C222-8A6C519F4B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308" y="2116600"/>
            <a:ext cx="700519" cy="700519"/>
          </a:xfrm>
          <a:prstGeom prst="rect">
            <a:avLst/>
          </a:prstGeom>
        </p:spPr>
      </p:pic>
      <p:pic>
        <p:nvPicPr>
          <p:cNvPr id="14" name="Graphic 13" descr="House with solid fill">
            <a:extLst>
              <a:ext uri="{FF2B5EF4-FFF2-40B4-BE49-F238E27FC236}">
                <a16:creationId xmlns:a16="http://schemas.microsoft.com/office/drawing/2014/main" id="{315E9038-893D-5E31-311B-62D93765EB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647" y="2771659"/>
            <a:ext cx="477180" cy="47718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2FF6858-389E-4D7E-62CE-13FC7BCAD572}"/>
              </a:ext>
            </a:extLst>
          </p:cNvPr>
          <p:cNvGrpSpPr/>
          <p:nvPr/>
        </p:nvGrpSpPr>
        <p:grpSpPr>
          <a:xfrm>
            <a:off x="4242503" y="184142"/>
            <a:ext cx="3088372" cy="2897422"/>
            <a:chOff x="6541454" y="786177"/>
            <a:chExt cx="4207761" cy="381347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2149AFE-8652-3085-9A2D-E0C854803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1454" y="786177"/>
              <a:ext cx="4207761" cy="3813476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7A6042C7-813A-F918-714B-763D892DDDE2}"/>
                </a:ext>
              </a:extLst>
            </p:cNvPr>
            <p:cNvSpPr/>
            <p:nvPr/>
          </p:nvSpPr>
          <p:spPr>
            <a:xfrm>
              <a:off x="9840869" y="2843145"/>
              <a:ext cx="822585" cy="307953"/>
            </a:xfrm>
            <a:prstGeom prst="wedgeRoundRectCallout">
              <a:avLst>
                <a:gd name="adj1" fmla="val 5521"/>
                <a:gd name="adj2" fmla="val -107000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flood</a:t>
              </a:r>
              <a:endParaRPr lang="en-US" sz="1200" baseline="30000" dirty="0"/>
            </a:p>
          </p:txBody>
        </p:sp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E0DD3DA9-F91E-63A5-0AFF-A1CD573C2333}"/>
                </a:ext>
              </a:extLst>
            </p:cNvPr>
            <p:cNvSpPr/>
            <p:nvPr/>
          </p:nvSpPr>
          <p:spPr>
            <a:xfrm>
              <a:off x="8453585" y="3558848"/>
              <a:ext cx="871238" cy="314014"/>
            </a:xfrm>
            <a:prstGeom prst="wedgeRoundRectCallout">
              <a:avLst>
                <a:gd name="adj1" fmla="val -47122"/>
                <a:gd name="adj2" fmla="val -128306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flood</a:t>
              </a:r>
              <a:endParaRPr lang="en-US" sz="1200" baseline="30000" dirty="0"/>
            </a:p>
          </p:txBody>
        </p:sp>
        <p:sp>
          <p:nvSpPr>
            <p:cNvPr id="42" name="Speech Bubble: Rectangle with Corners Rounded 41">
              <a:extLst>
                <a:ext uri="{FF2B5EF4-FFF2-40B4-BE49-F238E27FC236}">
                  <a16:creationId xmlns:a16="http://schemas.microsoft.com/office/drawing/2014/main" id="{76F7A445-AF90-F991-06E7-23224ABA7EEA}"/>
                </a:ext>
              </a:extLst>
            </p:cNvPr>
            <p:cNvSpPr/>
            <p:nvPr/>
          </p:nvSpPr>
          <p:spPr>
            <a:xfrm>
              <a:off x="9456743" y="3354364"/>
              <a:ext cx="768251" cy="314014"/>
            </a:xfrm>
            <a:prstGeom prst="wedgeRoundRectCallout">
              <a:avLst>
                <a:gd name="adj1" fmla="val -98916"/>
                <a:gd name="adj2" fmla="val -73881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flood</a:t>
              </a:r>
              <a:endParaRPr lang="en-US" sz="1200" baseline="30000" dirty="0"/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4001BB0-CA42-AD00-DDA4-BE4D00A82A71}"/>
              </a:ext>
            </a:extLst>
          </p:cNvPr>
          <p:cNvSpPr/>
          <p:nvPr/>
        </p:nvSpPr>
        <p:spPr>
          <a:xfrm>
            <a:off x="3283236" y="1897179"/>
            <a:ext cx="398285" cy="561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630DE4-24EA-CF0D-4371-FDE8C8087506}"/>
              </a:ext>
            </a:extLst>
          </p:cNvPr>
          <p:cNvSpPr/>
          <p:nvPr/>
        </p:nvSpPr>
        <p:spPr>
          <a:xfrm>
            <a:off x="7935006" y="1835990"/>
            <a:ext cx="398285" cy="561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Warning with solid fill">
            <a:extLst>
              <a:ext uri="{FF2B5EF4-FFF2-40B4-BE49-F238E27FC236}">
                <a16:creationId xmlns:a16="http://schemas.microsoft.com/office/drawing/2014/main" id="{4C987C98-7316-6A2F-3864-6875E21B9E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21213" y="2578157"/>
            <a:ext cx="708781" cy="708781"/>
          </a:xfrm>
          <a:prstGeom prst="rect">
            <a:avLst/>
          </a:prstGeom>
        </p:spPr>
      </p:pic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B2BDA6E3-8030-5916-A40A-0C18F2C95FE5}"/>
              </a:ext>
            </a:extLst>
          </p:cNvPr>
          <p:cNvSpPr/>
          <p:nvPr/>
        </p:nvSpPr>
        <p:spPr>
          <a:xfrm>
            <a:off x="4347669" y="1179924"/>
            <a:ext cx="639463" cy="238583"/>
          </a:xfrm>
          <a:prstGeom prst="wedgeRoundRectCallout">
            <a:avLst>
              <a:gd name="adj1" fmla="val 70054"/>
              <a:gd name="adj2" fmla="val 20279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flood</a:t>
            </a:r>
            <a:endParaRPr lang="en-US" sz="1200" baseline="30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EA3CF7-9EB6-4803-E43D-D0361D9C38A4}"/>
              </a:ext>
            </a:extLst>
          </p:cNvPr>
          <p:cNvSpPr txBox="1"/>
          <p:nvPr/>
        </p:nvSpPr>
        <p:spPr>
          <a:xfrm>
            <a:off x="5467357" y="2641213"/>
            <a:ext cx="155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an intervention</a:t>
            </a:r>
          </a:p>
        </p:txBody>
      </p:sp>
      <p:pic>
        <p:nvPicPr>
          <p:cNvPr id="52" name="Graphic 51" descr="Splash1 with solid fill">
            <a:extLst>
              <a:ext uri="{FF2B5EF4-FFF2-40B4-BE49-F238E27FC236}">
                <a16:creationId xmlns:a16="http://schemas.microsoft.com/office/drawing/2014/main" id="{5B8B8A81-CB88-D4E0-0133-D366849C79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28130" y="1583961"/>
            <a:ext cx="276683" cy="276683"/>
          </a:xfrm>
          <a:prstGeom prst="rect">
            <a:avLst/>
          </a:prstGeom>
        </p:spPr>
      </p:pic>
      <p:pic>
        <p:nvPicPr>
          <p:cNvPr id="53" name="Graphic 52" descr="Splash1 with solid fill">
            <a:extLst>
              <a:ext uri="{FF2B5EF4-FFF2-40B4-BE49-F238E27FC236}">
                <a16:creationId xmlns:a16="http://schemas.microsoft.com/office/drawing/2014/main" id="{3A8B183C-F0CF-DCFD-896E-6C24D04C2B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33582" y="1842632"/>
            <a:ext cx="276683" cy="276683"/>
          </a:xfrm>
          <a:prstGeom prst="rect">
            <a:avLst/>
          </a:prstGeom>
        </p:spPr>
      </p:pic>
      <p:pic>
        <p:nvPicPr>
          <p:cNvPr id="54" name="Graphic 53" descr="Splash1 with solid fill">
            <a:extLst>
              <a:ext uri="{FF2B5EF4-FFF2-40B4-BE49-F238E27FC236}">
                <a16:creationId xmlns:a16="http://schemas.microsoft.com/office/drawing/2014/main" id="{DBF41B06-31C9-72A2-C5F6-81CDFCBDCB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65682" y="1830245"/>
            <a:ext cx="276683" cy="276683"/>
          </a:xfrm>
          <a:prstGeom prst="rect">
            <a:avLst/>
          </a:prstGeom>
        </p:spPr>
      </p:pic>
      <p:pic>
        <p:nvPicPr>
          <p:cNvPr id="55" name="Graphic 54" descr="Splash1 with solid fill">
            <a:extLst>
              <a:ext uri="{FF2B5EF4-FFF2-40B4-BE49-F238E27FC236}">
                <a16:creationId xmlns:a16="http://schemas.microsoft.com/office/drawing/2014/main" id="{A3FECED5-6827-98BA-6104-D51601C2D4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60740" y="1356169"/>
            <a:ext cx="276683" cy="276683"/>
          </a:xfrm>
          <a:prstGeom prst="rect">
            <a:avLst/>
          </a:prstGeom>
        </p:spPr>
      </p:pic>
      <p:pic>
        <p:nvPicPr>
          <p:cNvPr id="60" name="Graphic 59" descr="Rain outline">
            <a:extLst>
              <a:ext uri="{FF2B5EF4-FFF2-40B4-BE49-F238E27FC236}">
                <a16:creationId xmlns:a16="http://schemas.microsoft.com/office/drawing/2014/main" id="{2FF53286-3FB3-F720-342C-92E9FAA53C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8996" y="4387466"/>
            <a:ext cx="1218593" cy="1218593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CC1F0766-FDB0-CBF3-2D8A-3F9CD1E6B5DA}"/>
              </a:ext>
            </a:extLst>
          </p:cNvPr>
          <p:cNvGrpSpPr/>
          <p:nvPr/>
        </p:nvGrpSpPr>
        <p:grpSpPr>
          <a:xfrm flipH="1">
            <a:off x="9337332" y="307398"/>
            <a:ext cx="1621798" cy="3275055"/>
            <a:chOff x="7353107" y="48716"/>
            <a:chExt cx="2007418" cy="3549348"/>
          </a:xfrm>
        </p:grpSpPr>
        <p:pic>
          <p:nvPicPr>
            <p:cNvPr id="63" name="Graphic 62" descr="Woman holding sign">
              <a:extLst>
                <a:ext uri="{FF2B5EF4-FFF2-40B4-BE49-F238E27FC236}">
                  <a16:creationId xmlns:a16="http://schemas.microsoft.com/office/drawing/2014/main" id="{3D124282-0F74-EC57-B75D-CDBAD6FD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353107" y="48716"/>
              <a:ext cx="2007418" cy="3549348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15C41C-71BD-954E-C305-B4762C6DBF27}"/>
                </a:ext>
              </a:extLst>
            </p:cNvPr>
            <p:cNvSpPr txBox="1"/>
            <p:nvPr/>
          </p:nvSpPr>
          <p:spPr>
            <a:xfrm>
              <a:off x="7490610" y="925153"/>
              <a:ext cx="1757247" cy="90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You can only </a:t>
              </a:r>
            </a:p>
            <a:p>
              <a:pPr algn="ctr"/>
              <a:r>
                <a:rPr lang="en-US" sz="1600" dirty="0"/>
                <a:t>modify some variables!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DC4F18D-2626-99FC-86C5-7F463274DDD2}"/>
              </a:ext>
            </a:extLst>
          </p:cNvPr>
          <p:cNvSpPr txBox="1"/>
          <p:nvPr/>
        </p:nvSpPr>
        <p:spPr>
          <a:xfrm rot="16200000">
            <a:off x="7913708" y="4711011"/>
            <a:ext cx="6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</p:txBody>
      </p:sp>
      <p:pic>
        <p:nvPicPr>
          <p:cNvPr id="71" name="Picture 70" descr="Close-up of metal pipes">
            <a:extLst>
              <a:ext uri="{FF2B5EF4-FFF2-40B4-BE49-F238E27FC236}">
                <a16:creationId xmlns:a16="http://schemas.microsoft.com/office/drawing/2014/main" id="{42E075DB-CF4D-7EE6-1143-8F3D4E90E7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996" y="5821523"/>
            <a:ext cx="1218593" cy="81239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6A734A-68DF-6715-33A5-DCB9797F093F}"/>
              </a:ext>
            </a:extLst>
          </p:cNvPr>
          <p:cNvSpPr txBox="1"/>
          <p:nvPr/>
        </p:nvSpPr>
        <p:spPr>
          <a:xfrm rot="16200000">
            <a:off x="7863596" y="5967200"/>
            <a:ext cx="75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32814D-A490-419E-DE53-B245C00AF1E5}"/>
              </a:ext>
            </a:extLst>
          </p:cNvPr>
          <p:cNvSpPr/>
          <p:nvPr/>
        </p:nvSpPr>
        <p:spPr>
          <a:xfrm rot="5400000">
            <a:off x="9939056" y="3692250"/>
            <a:ext cx="398285" cy="561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raphic 74" descr="Comment Dislike with solid fill">
            <a:extLst>
              <a:ext uri="{FF2B5EF4-FFF2-40B4-BE49-F238E27FC236}">
                <a16:creationId xmlns:a16="http://schemas.microsoft.com/office/drawing/2014/main" id="{E2EEDB7C-44A9-CFC0-9CFF-F636733BC4F5}"/>
              </a:ext>
            </a:extLst>
          </p:cNvPr>
          <p:cNvSpPr/>
          <p:nvPr/>
        </p:nvSpPr>
        <p:spPr>
          <a:xfrm>
            <a:off x="9941495" y="4701534"/>
            <a:ext cx="647703" cy="461124"/>
          </a:xfrm>
          <a:custGeom>
            <a:avLst/>
            <a:gdLst>
              <a:gd name="connsiteX0" fmla="*/ 615316 w 647703"/>
              <a:gd name="connsiteY0" fmla="*/ 0 h 590664"/>
              <a:gd name="connsiteX1" fmla="*/ 32386 w 647703"/>
              <a:gd name="connsiteY1" fmla="*/ 0 h 590664"/>
              <a:gd name="connsiteX2" fmla="*/ 1 w 647703"/>
              <a:gd name="connsiteY2" fmla="*/ 32385 h 590664"/>
              <a:gd name="connsiteX3" fmla="*/ 1 w 647703"/>
              <a:gd name="connsiteY3" fmla="*/ 425882 h 590664"/>
              <a:gd name="connsiteX4" fmla="*/ 31851 w 647703"/>
              <a:gd name="connsiteY4" fmla="*/ 458267 h 590664"/>
              <a:gd name="connsiteX5" fmla="*/ 32386 w 647703"/>
              <a:gd name="connsiteY5" fmla="*/ 458267 h 590664"/>
              <a:gd name="connsiteX6" fmla="*/ 388621 w 647703"/>
              <a:gd name="connsiteY6" fmla="*/ 458267 h 590664"/>
              <a:gd name="connsiteX7" fmla="*/ 518161 w 647703"/>
              <a:gd name="connsiteY7" fmla="*/ 590664 h 590664"/>
              <a:gd name="connsiteX8" fmla="*/ 518161 w 647703"/>
              <a:gd name="connsiteY8" fmla="*/ 459219 h 590664"/>
              <a:gd name="connsiteX9" fmla="*/ 615316 w 647703"/>
              <a:gd name="connsiteY9" fmla="*/ 459219 h 590664"/>
              <a:gd name="connsiteX10" fmla="*/ 647701 w 647703"/>
              <a:gd name="connsiteY10" fmla="*/ 426834 h 590664"/>
              <a:gd name="connsiteX11" fmla="*/ 647701 w 647703"/>
              <a:gd name="connsiteY11" fmla="*/ 33347 h 590664"/>
              <a:gd name="connsiteX12" fmla="*/ 615316 w 647703"/>
              <a:gd name="connsiteY12" fmla="*/ 0 h 590664"/>
              <a:gd name="connsiteX13" fmla="*/ 254471 w 647703"/>
              <a:gd name="connsiteY13" fmla="*/ 273758 h 590664"/>
              <a:gd name="connsiteX14" fmla="*/ 240984 w 647703"/>
              <a:gd name="connsiteY14" fmla="*/ 287236 h 590664"/>
              <a:gd name="connsiteX15" fmla="*/ 190501 w 647703"/>
              <a:gd name="connsiteY15" fmla="*/ 287236 h 590664"/>
              <a:gd name="connsiteX16" fmla="*/ 190501 w 647703"/>
              <a:gd name="connsiteY16" fmla="*/ 145780 h 590664"/>
              <a:gd name="connsiteX17" fmla="*/ 240984 w 647703"/>
              <a:gd name="connsiteY17" fmla="*/ 145780 h 590664"/>
              <a:gd name="connsiteX18" fmla="*/ 254452 w 647703"/>
              <a:gd name="connsiteY18" fmla="*/ 159258 h 590664"/>
              <a:gd name="connsiteX19" fmla="*/ 439666 w 647703"/>
              <a:gd name="connsiteY19" fmla="*/ 277130 h 590664"/>
              <a:gd name="connsiteX20" fmla="*/ 375686 w 647703"/>
              <a:gd name="connsiteY20" fmla="*/ 277130 h 590664"/>
              <a:gd name="connsiteX21" fmla="*/ 365590 w 647703"/>
              <a:gd name="connsiteY21" fmla="*/ 286893 h 590664"/>
              <a:gd name="connsiteX22" fmla="*/ 375686 w 647703"/>
              <a:gd name="connsiteY22" fmla="*/ 351225 h 590664"/>
              <a:gd name="connsiteX23" fmla="*/ 355484 w 647703"/>
              <a:gd name="connsiteY23" fmla="*/ 371427 h 590664"/>
              <a:gd name="connsiteX24" fmla="*/ 335281 w 647703"/>
              <a:gd name="connsiteY24" fmla="*/ 351225 h 590664"/>
              <a:gd name="connsiteX25" fmla="*/ 274674 w 647703"/>
              <a:gd name="connsiteY25" fmla="*/ 270396 h 590664"/>
              <a:gd name="connsiteX26" fmla="*/ 274674 w 647703"/>
              <a:gd name="connsiteY26" fmla="*/ 162620 h 590664"/>
              <a:gd name="connsiteX27" fmla="*/ 345387 w 647703"/>
              <a:gd name="connsiteY27" fmla="*/ 135684 h 590664"/>
              <a:gd name="connsiteX28" fmla="*/ 405995 w 647703"/>
              <a:gd name="connsiteY28" fmla="*/ 135684 h 590664"/>
              <a:gd name="connsiteX29" fmla="*/ 426197 w 647703"/>
              <a:gd name="connsiteY29" fmla="*/ 155886 h 590664"/>
              <a:gd name="connsiteX30" fmla="*/ 420806 w 647703"/>
              <a:gd name="connsiteY30" fmla="*/ 169355 h 590664"/>
              <a:gd name="connsiteX31" fmla="*/ 422825 w 647703"/>
              <a:gd name="connsiteY31" fmla="*/ 169355 h 590664"/>
              <a:gd name="connsiteX32" fmla="*/ 443028 w 647703"/>
              <a:gd name="connsiteY32" fmla="*/ 189567 h 590664"/>
              <a:gd name="connsiteX33" fmla="*/ 437313 w 647703"/>
              <a:gd name="connsiteY33" fmla="*/ 203711 h 590664"/>
              <a:gd name="connsiteX34" fmla="*/ 452686 w 647703"/>
              <a:gd name="connsiteY34" fmla="*/ 227617 h 590664"/>
              <a:gd name="connsiteX35" fmla="*/ 446724 w 647703"/>
              <a:gd name="connsiteY35" fmla="*/ 238077 h 590664"/>
              <a:gd name="connsiteX36" fmla="*/ 459859 w 647703"/>
              <a:gd name="connsiteY36" fmla="*/ 256937 h 590664"/>
              <a:gd name="connsiteX37" fmla="*/ 439666 w 647703"/>
              <a:gd name="connsiteY37" fmla="*/ 277130 h 590664"/>
              <a:gd name="connsiteX0" fmla="*/ 615316 w 647703"/>
              <a:gd name="connsiteY0" fmla="*/ 0 h 461124"/>
              <a:gd name="connsiteX1" fmla="*/ 32386 w 647703"/>
              <a:gd name="connsiteY1" fmla="*/ 0 h 461124"/>
              <a:gd name="connsiteX2" fmla="*/ 1 w 647703"/>
              <a:gd name="connsiteY2" fmla="*/ 32385 h 461124"/>
              <a:gd name="connsiteX3" fmla="*/ 1 w 647703"/>
              <a:gd name="connsiteY3" fmla="*/ 425882 h 461124"/>
              <a:gd name="connsiteX4" fmla="*/ 31851 w 647703"/>
              <a:gd name="connsiteY4" fmla="*/ 458267 h 461124"/>
              <a:gd name="connsiteX5" fmla="*/ 32386 w 647703"/>
              <a:gd name="connsiteY5" fmla="*/ 458267 h 461124"/>
              <a:gd name="connsiteX6" fmla="*/ 388621 w 647703"/>
              <a:gd name="connsiteY6" fmla="*/ 458267 h 461124"/>
              <a:gd name="connsiteX7" fmla="*/ 519113 w 647703"/>
              <a:gd name="connsiteY7" fmla="*/ 461124 h 461124"/>
              <a:gd name="connsiteX8" fmla="*/ 518161 w 647703"/>
              <a:gd name="connsiteY8" fmla="*/ 459219 h 461124"/>
              <a:gd name="connsiteX9" fmla="*/ 615316 w 647703"/>
              <a:gd name="connsiteY9" fmla="*/ 459219 h 461124"/>
              <a:gd name="connsiteX10" fmla="*/ 647701 w 647703"/>
              <a:gd name="connsiteY10" fmla="*/ 426834 h 461124"/>
              <a:gd name="connsiteX11" fmla="*/ 647701 w 647703"/>
              <a:gd name="connsiteY11" fmla="*/ 33347 h 461124"/>
              <a:gd name="connsiteX12" fmla="*/ 615316 w 647703"/>
              <a:gd name="connsiteY12" fmla="*/ 0 h 461124"/>
              <a:gd name="connsiteX13" fmla="*/ 254471 w 647703"/>
              <a:gd name="connsiteY13" fmla="*/ 273758 h 461124"/>
              <a:gd name="connsiteX14" fmla="*/ 240984 w 647703"/>
              <a:gd name="connsiteY14" fmla="*/ 287236 h 461124"/>
              <a:gd name="connsiteX15" fmla="*/ 190501 w 647703"/>
              <a:gd name="connsiteY15" fmla="*/ 287236 h 461124"/>
              <a:gd name="connsiteX16" fmla="*/ 190501 w 647703"/>
              <a:gd name="connsiteY16" fmla="*/ 145780 h 461124"/>
              <a:gd name="connsiteX17" fmla="*/ 240984 w 647703"/>
              <a:gd name="connsiteY17" fmla="*/ 145780 h 461124"/>
              <a:gd name="connsiteX18" fmla="*/ 254452 w 647703"/>
              <a:gd name="connsiteY18" fmla="*/ 159258 h 461124"/>
              <a:gd name="connsiteX19" fmla="*/ 254471 w 647703"/>
              <a:gd name="connsiteY19" fmla="*/ 273758 h 461124"/>
              <a:gd name="connsiteX20" fmla="*/ 439666 w 647703"/>
              <a:gd name="connsiteY20" fmla="*/ 277130 h 461124"/>
              <a:gd name="connsiteX21" fmla="*/ 375686 w 647703"/>
              <a:gd name="connsiteY21" fmla="*/ 277130 h 461124"/>
              <a:gd name="connsiteX22" fmla="*/ 365590 w 647703"/>
              <a:gd name="connsiteY22" fmla="*/ 286893 h 461124"/>
              <a:gd name="connsiteX23" fmla="*/ 375686 w 647703"/>
              <a:gd name="connsiteY23" fmla="*/ 351225 h 461124"/>
              <a:gd name="connsiteX24" fmla="*/ 355484 w 647703"/>
              <a:gd name="connsiteY24" fmla="*/ 371427 h 461124"/>
              <a:gd name="connsiteX25" fmla="*/ 335281 w 647703"/>
              <a:gd name="connsiteY25" fmla="*/ 351225 h 461124"/>
              <a:gd name="connsiteX26" fmla="*/ 274674 w 647703"/>
              <a:gd name="connsiteY26" fmla="*/ 270396 h 461124"/>
              <a:gd name="connsiteX27" fmla="*/ 274674 w 647703"/>
              <a:gd name="connsiteY27" fmla="*/ 162620 h 461124"/>
              <a:gd name="connsiteX28" fmla="*/ 345387 w 647703"/>
              <a:gd name="connsiteY28" fmla="*/ 135684 h 461124"/>
              <a:gd name="connsiteX29" fmla="*/ 405995 w 647703"/>
              <a:gd name="connsiteY29" fmla="*/ 135684 h 461124"/>
              <a:gd name="connsiteX30" fmla="*/ 426197 w 647703"/>
              <a:gd name="connsiteY30" fmla="*/ 155886 h 461124"/>
              <a:gd name="connsiteX31" fmla="*/ 420806 w 647703"/>
              <a:gd name="connsiteY31" fmla="*/ 169355 h 461124"/>
              <a:gd name="connsiteX32" fmla="*/ 422825 w 647703"/>
              <a:gd name="connsiteY32" fmla="*/ 169355 h 461124"/>
              <a:gd name="connsiteX33" fmla="*/ 443028 w 647703"/>
              <a:gd name="connsiteY33" fmla="*/ 189567 h 461124"/>
              <a:gd name="connsiteX34" fmla="*/ 437313 w 647703"/>
              <a:gd name="connsiteY34" fmla="*/ 203711 h 461124"/>
              <a:gd name="connsiteX35" fmla="*/ 452686 w 647703"/>
              <a:gd name="connsiteY35" fmla="*/ 227617 h 461124"/>
              <a:gd name="connsiteX36" fmla="*/ 446724 w 647703"/>
              <a:gd name="connsiteY36" fmla="*/ 238077 h 461124"/>
              <a:gd name="connsiteX37" fmla="*/ 459859 w 647703"/>
              <a:gd name="connsiteY37" fmla="*/ 256937 h 461124"/>
              <a:gd name="connsiteX38" fmla="*/ 439666 w 647703"/>
              <a:gd name="connsiteY38" fmla="*/ 277130 h 46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7703" h="461124">
                <a:moveTo>
                  <a:pt x="615316" y="0"/>
                </a:moveTo>
                <a:lnTo>
                  <a:pt x="32386" y="0"/>
                </a:lnTo>
                <a:cubicBezTo>
                  <a:pt x="14578" y="186"/>
                  <a:pt x="187" y="14577"/>
                  <a:pt x="1" y="32385"/>
                </a:cubicBezTo>
                <a:lnTo>
                  <a:pt x="1" y="425882"/>
                </a:lnTo>
                <a:cubicBezTo>
                  <a:pt x="-147" y="443619"/>
                  <a:pt x="14112" y="458119"/>
                  <a:pt x="31851" y="458267"/>
                </a:cubicBezTo>
                <a:lnTo>
                  <a:pt x="32386" y="458267"/>
                </a:lnTo>
                <a:lnTo>
                  <a:pt x="388621" y="458267"/>
                </a:lnTo>
                <a:lnTo>
                  <a:pt x="519113" y="461124"/>
                </a:lnTo>
                <a:lnTo>
                  <a:pt x="518161" y="459219"/>
                </a:lnTo>
                <a:lnTo>
                  <a:pt x="615316" y="459219"/>
                </a:lnTo>
                <a:cubicBezTo>
                  <a:pt x="633124" y="459034"/>
                  <a:pt x="647515" y="444642"/>
                  <a:pt x="647701" y="426834"/>
                </a:cubicBezTo>
                <a:lnTo>
                  <a:pt x="647701" y="33347"/>
                </a:lnTo>
                <a:cubicBezTo>
                  <a:pt x="647929" y="15210"/>
                  <a:pt x="633452" y="303"/>
                  <a:pt x="615316" y="0"/>
                </a:cubicBezTo>
                <a:close/>
                <a:moveTo>
                  <a:pt x="254471" y="273758"/>
                </a:moveTo>
                <a:cubicBezTo>
                  <a:pt x="254450" y="281197"/>
                  <a:pt x="248423" y="287221"/>
                  <a:pt x="240984" y="287236"/>
                </a:cubicBezTo>
                <a:lnTo>
                  <a:pt x="190501" y="287236"/>
                </a:lnTo>
                <a:lnTo>
                  <a:pt x="190501" y="145780"/>
                </a:lnTo>
                <a:lnTo>
                  <a:pt x="240984" y="145780"/>
                </a:lnTo>
                <a:cubicBezTo>
                  <a:pt x="248415" y="145806"/>
                  <a:pt x="254431" y="151827"/>
                  <a:pt x="254452" y="159258"/>
                </a:cubicBezTo>
                <a:cubicBezTo>
                  <a:pt x="254458" y="197425"/>
                  <a:pt x="254465" y="235591"/>
                  <a:pt x="254471" y="273758"/>
                </a:cubicBezTo>
                <a:close/>
                <a:moveTo>
                  <a:pt x="439666" y="277130"/>
                </a:moveTo>
                <a:lnTo>
                  <a:pt x="375686" y="277130"/>
                </a:lnTo>
                <a:cubicBezTo>
                  <a:pt x="370279" y="277228"/>
                  <a:pt x="365869" y="281492"/>
                  <a:pt x="365590" y="286893"/>
                </a:cubicBezTo>
                <a:cubicBezTo>
                  <a:pt x="372994" y="307505"/>
                  <a:pt x="376421" y="329335"/>
                  <a:pt x="375686" y="351225"/>
                </a:cubicBezTo>
                <a:cubicBezTo>
                  <a:pt x="375686" y="362382"/>
                  <a:pt x="366641" y="371427"/>
                  <a:pt x="355484" y="371427"/>
                </a:cubicBezTo>
                <a:cubicBezTo>
                  <a:pt x="344326" y="371427"/>
                  <a:pt x="335281" y="362382"/>
                  <a:pt x="335281" y="351225"/>
                </a:cubicBezTo>
                <a:cubicBezTo>
                  <a:pt x="335281" y="300028"/>
                  <a:pt x="275683" y="271062"/>
                  <a:pt x="274674" y="270396"/>
                </a:cubicBezTo>
                <a:lnTo>
                  <a:pt x="274674" y="162620"/>
                </a:lnTo>
                <a:cubicBezTo>
                  <a:pt x="298581" y="162620"/>
                  <a:pt x="300267" y="135684"/>
                  <a:pt x="345387" y="135684"/>
                </a:cubicBezTo>
                <a:lnTo>
                  <a:pt x="405995" y="135684"/>
                </a:lnTo>
                <a:cubicBezTo>
                  <a:pt x="417139" y="135715"/>
                  <a:pt x="426166" y="144742"/>
                  <a:pt x="426197" y="155886"/>
                </a:cubicBezTo>
                <a:cubicBezTo>
                  <a:pt x="426277" y="160916"/>
                  <a:pt x="424335" y="165768"/>
                  <a:pt x="420806" y="169355"/>
                </a:cubicBezTo>
                <a:lnTo>
                  <a:pt x="422825" y="169355"/>
                </a:lnTo>
                <a:cubicBezTo>
                  <a:pt x="433972" y="169391"/>
                  <a:pt x="442997" y="178420"/>
                  <a:pt x="443028" y="189567"/>
                </a:cubicBezTo>
                <a:cubicBezTo>
                  <a:pt x="443084" y="194855"/>
                  <a:pt x="441027" y="199946"/>
                  <a:pt x="437313" y="203711"/>
                </a:cubicBezTo>
                <a:cubicBezTo>
                  <a:pt x="448160" y="206068"/>
                  <a:pt x="455043" y="216770"/>
                  <a:pt x="452686" y="227617"/>
                </a:cubicBezTo>
                <a:cubicBezTo>
                  <a:pt x="451815" y="231631"/>
                  <a:pt x="449734" y="235282"/>
                  <a:pt x="446724" y="238077"/>
                </a:cubicBezTo>
                <a:cubicBezTo>
                  <a:pt x="454681" y="240913"/>
                  <a:pt x="459958" y="248490"/>
                  <a:pt x="459859" y="256937"/>
                </a:cubicBezTo>
                <a:cubicBezTo>
                  <a:pt x="459817" y="268072"/>
                  <a:pt x="450800" y="277088"/>
                  <a:pt x="439666" y="2771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76" descr="Comment Like with solid fill">
            <a:extLst>
              <a:ext uri="{FF2B5EF4-FFF2-40B4-BE49-F238E27FC236}">
                <a16:creationId xmlns:a16="http://schemas.microsoft.com/office/drawing/2014/main" id="{A2911B1E-A235-71FD-E224-0753866F980A}"/>
              </a:ext>
            </a:extLst>
          </p:cNvPr>
          <p:cNvSpPr/>
          <p:nvPr/>
        </p:nvSpPr>
        <p:spPr>
          <a:xfrm>
            <a:off x="9941494" y="5998110"/>
            <a:ext cx="647703" cy="459219"/>
          </a:xfrm>
          <a:custGeom>
            <a:avLst/>
            <a:gdLst>
              <a:gd name="connsiteX0" fmla="*/ 615316 w 647703"/>
              <a:gd name="connsiteY0" fmla="*/ 0 h 590664"/>
              <a:gd name="connsiteX1" fmla="*/ 32386 w 647703"/>
              <a:gd name="connsiteY1" fmla="*/ 0 h 590664"/>
              <a:gd name="connsiteX2" fmla="*/ 1 w 647703"/>
              <a:gd name="connsiteY2" fmla="*/ 32385 h 590664"/>
              <a:gd name="connsiteX3" fmla="*/ 1 w 647703"/>
              <a:gd name="connsiteY3" fmla="*/ 425882 h 590664"/>
              <a:gd name="connsiteX4" fmla="*/ 31851 w 647703"/>
              <a:gd name="connsiteY4" fmla="*/ 458267 h 590664"/>
              <a:gd name="connsiteX5" fmla="*/ 32386 w 647703"/>
              <a:gd name="connsiteY5" fmla="*/ 458267 h 590664"/>
              <a:gd name="connsiteX6" fmla="*/ 388621 w 647703"/>
              <a:gd name="connsiteY6" fmla="*/ 458267 h 590664"/>
              <a:gd name="connsiteX7" fmla="*/ 518161 w 647703"/>
              <a:gd name="connsiteY7" fmla="*/ 590664 h 590664"/>
              <a:gd name="connsiteX8" fmla="*/ 518161 w 647703"/>
              <a:gd name="connsiteY8" fmla="*/ 459219 h 590664"/>
              <a:gd name="connsiteX9" fmla="*/ 615316 w 647703"/>
              <a:gd name="connsiteY9" fmla="*/ 459219 h 590664"/>
              <a:gd name="connsiteX10" fmla="*/ 647701 w 647703"/>
              <a:gd name="connsiteY10" fmla="*/ 426834 h 590664"/>
              <a:gd name="connsiteX11" fmla="*/ 647701 w 647703"/>
              <a:gd name="connsiteY11" fmla="*/ 33347 h 590664"/>
              <a:gd name="connsiteX12" fmla="*/ 615316 w 647703"/>
              <a:gd name="connsiteY12" fmla="*/ 0 h 590664"/>
              <a:gd name="connsiteX13" fmla="*/ 254471 w 647703"/>
              <a:gd name="connsiteY13" fmla="*/ 300228 h 590664"/>
              <a:gd name="connsiteX14" fmla="*/ 240984 w 647703"/>
              <a:gd name="connsiteY14" fmla="*/ 313696 h 590664"/>
              <a:gd name="connsiteX15" fmla="*/ 190501 w 647703"/>
              <a:gd name="connsiteY15" fmla="*/ 313696 h 590664"/>
              <a:gd name="connsiteX16" fmla="*/ 190501 w 647703"/>
              <a:gd name="connsiteY16" fmla="*/ 172250 h 590664"/>
              <a:gd name="connsiteX17" fmla="*/ 240984 w 647703"/>
              <a:gd name="connsiteY17" fmla="*/ 172250 h 590664"/>
              <a:gd name="connsiteX18" fmla="*/ 254471 w 647703"/>
              <a:gd name="connsiteY18" fmla="*/ 185690 h 590664"/>
              <a:gd name="connsiteX19" fmla="*/ 453134 w 647703"/>
              <a:gd name="connsiteY19" fmla="*/ 236239 h 590664"/>
              <a:gd name="connsiteX20" fmla="*/ 437303 w 647703"/>
              <a:gd name="connsiteY20" fmla="*/ 255775 h 590664"/>
              <a:gd name="connsiteX21" fmla="*/ 443018 w 647703"/>
              <a:gd name="connsiteY21" fmla="*/ 269919 h 590664"/>
              <a:gd name="connsiteX22" fmla="*/ 422816 w 647703"/>
              <a:gd name="connsiteY22" fmla="*/ 290122 h 590664"/>
              <a:gd name="connsiteX23" fmla="*/ 420797 w 647703"/>
              <a:gd name="connsiteY23" fmla="*/ 290122 h 590664"/>
              <a:gd name="connsiteX24" fmla="*/ 426188 w 647703"/>
              <a:gd name="connsiteY24" fmla="*/ 303600 h 590664"/>
              <a:gd name="connsiteX25" fmla="*/ 405995 w 647703"/>
              <a:gd name="connsiteY25" fmla="*/ 323802 h 590664"/>
              <a:gd name="connsiteX26" fmla="*/ 345387 w 647703"/>
              <a:gd name="connsiteY26" fmla="*/ 323802 h 590664"/>
              <a:gd name="connsiteX27" fmla="*/ 274674 w 647703"/>
              <a:gd name="connsiteY27" fmla="*/ 296856 h 590664"/>
              <a:gd name="connsiteX28" fmla="*/ 274674 w 647703"/>
              <a:gd name="connsiteY28" fmla="*/ 189090 h 590664"/>
              <a:gd name="connsiteX29" fmla="*/ 335281 w 647703"/>
              <a:gd name="connsiteY29" fmla="*/ 108261 h 590664"/>
              <a:gd name="connsiteX30" fmla="*/ 355484 w 647703"/>
              <a:gd name="connsiteY30" fmla="*/ 88059 h 590664"/>
              <a:gd name="connsiteX31" fmla="*/ 375686 w 647703"/>
              <a:gd name="connsiteY31" fmla="*/ 108261 h 590664"/>
              <a:gd name="connsiteX32" fmla="*/ 365590 w 647703"/>
              <a:gd name="connsiteY32" fmla="*/ 172583 h 590664"/>
              <a:gd name="connsiteX33" fmla="*/ 375686 w 647703"/>
              <a:gd name="connsiteY33" fmla="*/ 182356 h 590664"/>
              <a:gd name="connsiteX34" fmla="*/ 439666 w 647703"/>
              <a:gd name="connsiteY34" fmla="*/ 182356 h 590664"/>
              <a:gd name="connsiteX35" fmla="*/ 459868 w 647703"/>
              <a:gd name="connsiteY35" fmla="*/ 202559 h 590664"/>
              <a:gd name="connsiteX36" fmla="*/ 446733 w 647703"/>
              <a:gd name="connsiteY36" fmla="*/ 221418 h 590664"/>
              <a:gd name="connsiteX37" fmla="*/ 453134 w 647703"/>
              <a:gd name="connsiteY37" fmla="*/ 236239 h 590664"/>
              <a:gd name="connsiteX0" fmla="*/ 615316 w 647703"/>
              <a:gd name="connsiteY0" fmla="*/ 0 h 459219"/>
              <a:gd name="connsiteX1" fmla="*/ 32386 w 647703"/>
              <a:gd name="connsiteY1" fmla="*/ 0 h 459219"/>
              <a:gd name="connsiteX2" fmla="*/ 1 w 647703"/>
              <a:gd name="connsiteY2" fmla="*/ 32385 h 459219"/>
              <a:gd name="connsiteX3" fmla="*/ 1 w 647703"/>
              <a:gd name="connsiteY3" fmla="*/ 425882 h 459219"/>
              <a:gd name="connsiteX4" fmla="*/ 31851 w 647703"/>
              <a:gd name="connsiteY4" fmla="*/ 458267 h 459219"/>
              <a:gd name="connsiteX5" fmla="*/ 32386 w 647703"/>
              <a:gd name="connsiteY5" fmla="*/ 458267 h 459219"/>
              <a:gd name="connsiteX6" fmla="*/ 388621 w 647703"/>
              <a:gd name="connsiteY6" fmla="*/ 458267 h 459219"/>
              <a:gd name="connsiteX7" fmla="*/ 519113 w 647703"/>
              <a:gd name="connsiteY7" fmla="*/ 455409 h 459219"/>
              <a:gd name="connsiteX8" fmla="*/ 518161 w 647703"/>
              <a:gd name="connsiteY8" fmla="*/ 459219 h 459219"/>
              <a:gd name="connsiteX9" fmla="*/ 615316 w 647703"/>
              <a:gd name="connsiteY9" fmla="*/ 459219 h 459219"/>
              <a:gd name="connsiteX10" fmla="*/ 647701 w 647703"/>
              <a:gd name="connsiteY10" fmla="*/ 426834 h 459219"/>
              <a:gd name="connsiteX11" fmla="*/ 647701 w 647703"/>
              <a:gd name="connsiteY11" fmla="*/ 33347 h 459219"/>
              <a:gd name="connsiteX12" fmla="*/ 615316 w 647703"/>
              <a:gd name="connsiteY12" fmla="*/ 0 h 459219"/>
              <a:gd name="connsiteX13" fmla="*/ 254471 w 647703"/>
              <a:gd name="connsiteY13" fmla="*/ 300228 h 459219"/>
              <a:gd name="connsiteX14" fmla="*/ 240984 w 647703"/>
              <a:gd name="connsiteY14" fmla="*/ 313696 h 459219"/>
              <a:gd name="connsiteX15" fmla="*/ 190501 w 647703"/>
              <a:gd name="connsiteY15" fmla="*/ 313696 h 459219"/>
              <a:gd name="connsiteX16" fmla="*/ 190501 w 647703"/>
              <a:gd name="connsiteY16" fmla="*/ 172250 h 459219"/>
              <a:gd name="connsiteX17" fmla="*/ 240984 w 647703"/>
              <a:gd name="connsiteY17" fmla="*/ 172250 h 459219"/>
              <a:gd name="connsiteX18" fmla="*/ 254471 w 647703"/>
              <a:gd name="connsiteY18" fmla="*/ 185690 h 459219"/>
              <a:gd name="connsiteX19" fmla="*/ 254471 w 647703"/>
              <a:gd name="connsiteY19" fmla="*/ 300228 h 459219"/>
              <a:gd name="connsiteX20" fmla="*/ 453134 w 647703"/>
              <a:gd name="connsiteY20" fmla="*/ 236239 h 459219"/>
              <a:gd name="connsiteX21" fmla="*/ 437303 w 647703"/>
              <a:gd name="connsiteY21" fmla="*/ 255775 h 459219"/>
              <a:gd name="connsiteX22" fmla="*/ 443018 w 647703"/>
              <a:gd name="connsiteY22" fmla="*/ 269919 h 459219"/>
              <a:gd name="connsiteX23" fmla="*/ 422816 w 647703"/>
              <a:gd name="connsiteY23" fmla="*/ 290122 h 459219"/>
              <a:gd name="connsiteX24" fmla="*/ 420797 w 647703"/>
              <a:gd name="connsiteY24" fmla="*/ 290122 h 459219"/>
              <a:gd name="connsiteX25" fmla="*/ 426188 w 647703"/>
              <a:gd name="connsiteY25" fmla="*/ 303600 h 459219"/>
              <a:gd name="connsiteX26" fmla="*/ 405995 w 647703"/>
              <a:gd name="connsiteY26" fmla="*/ 323802 h 459219"/>
              <a:gd name="connsiteX27" fmla="*/ 345387 w 647703"/>
              <a:gd name="connsiteY27" fmla="*/ 323802 h 459219"/>
              <a:gd name="connsiteX28" fmla="*/ 274674 w 647703"/>
              <a:gd name="connsiteY28" fmla="*/ 296856 h 459219"/>
              <a:gd name="connsiteX29" fmla="*/ 274674 w 647703"/>
              <a:gd name="connsiteY29" fmla="*/ 189090 h 459219"/>
              <a:gd name="connsiteX30" fmla="*/ 335281 w 647703"/>
              <a:gd name="connsiteY30" fmla="*/ 108261 h 459219"/>
              <a:gd name="connsiteX31" fmla="*/ 355484 w 647703"/>
              <a:gd name="connsiteY31" fmla="*/ 88059 h 459219"/>
              <a:gd name="connsiteX32" fmla="*/ 375686 w 647703"/>
              <a:gd name="connsiteY32" fmla="*/ 108261 h 459219"/>
              <a:gd name="connsiteX33" fmla="*/ 365590 w 647703"/>
              <a:gd name="connsiteY33" fmla="*/ 172583 h 459219"/>
              <a:gd name="connsiteX34" fmla="*/ 375686 w 647703"/>
              <a:gd name="connsiteY34" fmla="*/ 182356 h 459219"/>
              <a:gd name="connsiteX35" fmla="*/ 439666 w 647703"/>
              <a:gd name="connsiteY35" fmla="*/ 182356 h 459219"/>
              <a:gd name="connsiteX36" fmla="*/ 459868 w 647703"/>
              <a:gd name="connsiteY36" fmla="*/ 202559 h 459219"/>
              <a:gd name="connsiteX37" fmla="*/ 446733 w 647703"/>
              <a:gd name="connsiteY37" fmla="*/ 221418 h 459219"/>
              <a:gd name="connsiteX38" fmla="*/ 453134 w 647703"/>
              <a:gd name="connsiteY38" fmla="*/ 236239 h 4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7703" h="459219">
                <a:moveTo>
                  <a:pt x="615316" y="0"/>
                </a:moveTo>
                <a:lnTo>
                  <a:pt x="32386" y="0"/>
                </a:lnTo>
                <a:cubicBezTo>
                  <a:pt x="14578" y="186"/>
                  <a:pt x="187" y="14577"/>
                  <a:pt x="1" y="32385"/>
                </a:cubicBezTo>
                <a:lnTo>
                  <a:pt x="1" y="425882"/>
                </a:lnTo>
                <a:cubicBezTo>
                  <a:pt x="-147" y="443619"/>
                  <a:pt x="14112" y="458119"/>
                  <a:pt x="31851" y="458267"/>
                </a:cubicBezTo>
                <a:lnTo>
                  <a:pt x="32386" y="458267"/>
                </a:lnTo>
                <a:lnTo>
                  <a:pt x="388621" y="458267"/>
                </a:lnTo>
                <a:lnTo>
                  <a:pt x="519113" y="455409"/>
                </a:lnTo>
                <a:lnTo>
                  <a:pt x="518161" y="459219"/>
                </a:lnTo>
                <a:lnTo>
                  <a:pt x="615316" y="459219"/>
                </a:lnTo>
                <a:cubicBezTo>
                  <a:pt x="633124" y="459034"/>
                  <a:pt x="647515" y="444642"/>
                  <a:pt x="647701" y="426834"/>
                </a:cubicBezTo>
                <a:lnTo>
                  <a:pt x="647701" y="33347"/>
                </a:lnTo>
                <a:cubicBezTo>
                  <a:pt x="647929" y="15210"/>
                  <a:pt x="633452" y="303"/>
                  <a:pt x="615316" y="0"/>
                </a:cubicBezTo>
                <a:close/>
                <a:moveTo>
                  <a:pt x="254471" y="300228"/>
                </a:moveTo>
                <a:cubicBezTo>
                  <a:pt x="254450" y="307665"/>
                  <a:pt x="248421" y="313686"/>
                  <a:pt x="240984" y="313696"/>
                </a:cubicBezTo>
                <a:lnTo>
                  <a:pt x="190501" y="313696"/>
                </a:lnTo>
                <a:lnTo>
                  <a:pt x="190501" y="172250"/>
                </a:lnTo>
                <a:lnTo>
                  <a:pt x="240984" y="172250"/>
                </a:lnTo>
                <a:cubicBezTo>
                  <a:pt x="248409" y="172261"/>
                  <a:pt x="254435" y="178264"/>
                  <a:pt x="254471" y="185690"/>
                </a:cubicBezTo>
                <a:lnTo>
                  <a:pt x="254471" y="300228"/>
                </a:lnTo>
                <a:close/>
                <a:moveTo>
                  <a:pt x="453134" y="236239"/>
                </a:moveTo>
                <a:cubicBezTo>
                  <a:pt x="453061" y="245647"/>
                  <a:pt x="446491" y="253753"/>
                  <a:pt x="437303" y="255775"/>
                </a:cubicBezTo>
                <a:cubicBezTo>
                  <a:pt x="441017" y="259540"/>
                  <a:pt x="443075" y="264631"/>
                  <a:pt x="443018" y="269919"/>
                </a:cubicBezTo>
                <a:cubicBezTo>
                  <a:pt x="442987" y="281064"/>
                  <a:pt x="433960" y="290091"/>
                  <a:pt x="422816" y="290122"/>
                </a:cubicBezTo>
                <a:lnTo>
                  <a:pt x="420797" y="290122"/>
                </a:lnTo>
                <a:cubicBezTo>
                  <a:pt x="424325" y="293713"/>
                  <a:pt x="426266" y="298567"/>
                  <a:pt x="426188" y="303600"/>
                </a:cubicBezTo>
                <a:cubicBezTo>
                  <a:pt x="426152" y="314738"/>
                  <a:pt x="417133" y="323761"/>
                  <a:pt x="405995" y="323802"/>
                </a:cubicBezTo>
                <a:lnTo>
                  <a:pt x="345387" y="323802"/>
                </a:lnTo>
                <a:cubicBezTo>
                  <a:pt x="300267" y="323802"/>
                  <a:pt x="298581" y="296856"/>
                  <a:pt x="274674" y="296856"/>
                </a:cubicBezTo>
                <a:lnTo>
                  <a:pt x="274674" y="189090"/>
                </a:lnTo>
                <a:cubicBezTo>
                  <a:pt x="275683" y="188414"/>
                  <a:pt x="335281" y="159449"/>
                  <a:pt x="335281" y="108261"/>
                </a:cubicBezTo>
                <a:cubicBezTo>
                  <a:pt x="335281" y="97104"/>
                  <a:pt x="344326" y="88059"/>
                  <a:pt x="355484" y="88059"/>
                </a:cubicBezTo>
                <a:cubicBezTo>
                  <a:pt x="366641" y="88059"/>
                  <a:pt x="375686" y="97104"/>
                  <a:pt x="375686" y="108261"/>
                </a:cubicBezTo>
                <a:cubicBezTo>
                  <a:pt x="376422" y="130148"/>
                  <a:pt x="372996" y="151975"/>
                  <a:pt x="365590" y="172583"/>
                </a:cubicBezTo>
                <a:cubicBezTo>
                  <a:pt x="365864" y="177988"/>
                  <a:pt x="370275" y="182258"/>
                  <a:pt x="375686" y="182356"/>
                </a:cubicBezTo>
                <a:lnTo>
                  <a:pt x="439666" y="182356"/>
                </a:lnTo>
                <a:cubicBezTo>
                  <a:pt x="450810" y="182388"/>
                  <a:pt x="459837" y="191414"/>
                  <a:pt x="459868" y="202559"/>
                </a:cubicBezTo>
                <a:cubicBezTo>
                  <a:pt x="459971" y="211006"/>
                  <a:pt x="454692" y="218585"/>
                  <a:pt x="446733" y="221418"/>
                </a:cubicBezTo>
                <a:cubicBezTo>
                  <a:pt x="450842" y="225248"/>
                  <a:pt x="453163" y="230622"/>
                  <a:pt x="453134" y="236239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A53378D0-342E-1715-AF79-340A827D8542}"/>
              </a:ext>
            </a:extLst>
          </p:cNvPr>
          <p:cNvSpPr/>
          <p:nvPr/>
        </p:nvSpPr>
        <p:spPr>
          <a:xfrm flipH="1">
            <a:off x="7363000" y="5258588"/>
            <a:ext cx="398285" cy="561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E98D23-0409-E5D3-7A31-99D41BB2288F}"/>
              </a:ext>
            </a:extLst>
          </p:cNvPr>
          <p:cNvSpPr/>
          <p:nvPr/>
        </p:nvSpPr>
        <p:spPr>
          <a:xfrm>
            <a:off x="10687325" y="4567680"/>
            <a:ext cx="1402755" cy="8945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Stochastic variables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81719A-6771-1F0F-E8BB-648E0756DFE4}"/>
              </a:ext>
            </a:extLst>
          </p:cNvPr>
          <p:cNvSpPr/>
          <p:nvPr/>
        </p:nvSpPr>
        <p:spPr>
          <a:xfrm>
            <a:off x="10673102" y="5767167"/>
            <a:ext cx="1402756" cy="8945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Operational variables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AB0394-B80E-4200-6EEB-2CBB12CB4612}"/>
              </a:ext>
            </a:extLst>
          </p:cNvPr>
          <p:cNvSpPr/>
          <p:nvPr/>
        </p:nvSpPr>
        <p:spPr>
          <a:xfrm>
            <a:off x="7992533" y="4305905"/>
            <a:ext cx="4155924" cy="12185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CE668F-AEC3-9718-FAE8-608B78C64BC9}"/>
              </a:ext>
            </a:extLst>
          </p:cNvPr>
          <p:cNvSpPr/>
          <p:nvPr/>
        </p:nvSpPr>
        <p:spPr>
          <a:xfrm>
            <a:off x="7992533" y="5595337"/>
            <a:ext cx="4155924" cy="12185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Man in business attire">
            <a:extLst>
              <a:ext uri="{FF2B5EF4-FFF2-40B4-BE49-F238E27FC236}">
                <a16:creationId xmlns:a16="http://schemas.microsoft.com/office/drawing/2014/main" id="{8E9E6CA2-C1E6-95E5-5CAB-78FE8CFB75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6192234" y="5453378"/>
            <a:ext cx="972747" cy="1313563"/>
          </a:xfrm>
          <a:prstGeom prst="rect">
            <a:avLst/>
          </a:prstGeom>
        </p:spPr>
      </p:pic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A90FED5F-F1EF-F8BE-9913-337E6EA4F927}"/>
              </a:ext>
            </a:extLst>
          </p:cNvPr>
          <p:cNvSpPr/>
          <p:nvPr/>
        </p:nvSpPr>
        <p:spPr>
          <a:xfrm>
            <a:off x="4596190" y="3877718"/>
            <a:ext cx="2716466" cy="1397335"/>
          </a:xfrm>
          <a:prstGeom prst="wedgeRectCallout">
            <a:avLst>
              <a:gd name="adj1" fmla="val 28611"/>
              <a:gd name="adj2" fmla="val 612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decide which operational variable to intervene whilst  considering  uncertainty of stochastic variables?</a:t>
            </a:r>
          </a:p>
        </p:txBody>
      </p:sp>
      <p:pic>
        <p:nvPicPr>
          <p:cNvPr id="90" name="Graphic 89" descr="Woman raising finger">
            <a:extLst>
              <a:ext uri="{FF2B5EF4-FFF2-40B4-BE49-F238E27FC236}">
                <a16:creationId xmlns:a16="http://schemas.microsoft.com/office/drawing/2014/main" id="{0F3629BD-B050-547D-D5C4-540BA0ED0F83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b="55203"/>
          <a:stretch/>
        </p:blipFill>
        <p:spPr>
          <a:xfrm>
            <a:off x="4197845" y="5507508"/>
            <a:ext cx="1448106" cy="1259433"/>
          </a:xfrm>
          <a:prstGeom prst="rect">
            <a:avLst/>
          </a:prstGeom>
        </p:spPr>
      </p:pic>
      <p:sp>
        <p:nvSpPr>
          <p:cNvPr id="91" name="Callout: Line 90">
            <a:extLst>
              <a:ext uri="{FF2B5EF4-FFF2-40B4-BE49-F238E27FC236}">
                <a16:creationId xmlns:a16="http://schemas.microsoft.com/office/drawing/2014/main" id="{3FE9E15A-5C35-57EA-4A2D-39A44D2F497B}"/>
              </a:ext>
            </a:extLst>
          </p:cNvPr>
          <p:cNvSpPr/>
          <p:nvPr/>
        </p:nvSpPr>
        <p:spPr>
          <a:xfrm>
            <a:off x="101920" y="3773718"/>
            <a:ext cx="3458918" cy="532187"/>
          </a:xfrm>
          <a:prstGeom prst="borderCallout1">
            <a:avLst>
              <a:gd name="adj1" fmla="val 98532"/>
              <a:gd name="adj2" fmla="val 100348"/>
              <a:gd name="adj3" fmla="val 337563"/>
              <a:gd name="adj4" fmla="val 126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this paper of Operational Sensitivity Analysis!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F9D5E34-77C1-26C4-2AA8-69A16BE137F0}"/>
              </a:ext>
            </a:extLst>
          </p:cNvPr>
          <p:cNvCxnSpPr/>
          <p:nvPr/>
        </p:nvCxnSpPr>
        <p:spPr>
          <a:xfrm>
            <a:off x="0" y="3582453"/>
            <a:ext cx="8426369" cy="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A group of graphs and diagrams&#10;&#10;Description automatically generated">
            <a:extLst>
              <a:ext uri="{FF2B5EF4-FFF2-40B4-BE49-F238E27FC236}">
                <a16:creationId xmlns:a16="http://schemas.microsoft.com/office/drawing/2014/main" id="{6E52ADA4-02C7-1710-A523-0D5E7138523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57" y="4518720"/>
            <a:ext cx="1316737" cy="1304813"/>
          </a:xfrm>
          <a:prstGeom prst="rect">
            <a:avLst/>
          </a:prstGeom>
        </p:spPr>
      </p:pic>
      <p:pic>
        <p:nvPicPr>
          <p:cNvPr id="99" name="Picture 98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1B6F0EA2-E069-C615-887E-72EE54CE18A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7" y="5842345"/>
            <a:ext cx="3103062" cy="9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Leonardo Sandoval Pabon</dc:creator>
  <cp:lastModifiedBy>Rafael Leonardo Sandoval Pabon</cp:lastModifiedBy>
  <cp:revision>3</cp:revision>
  <dcterms:created xsi:type="dcterms:W3CDTF">2024-03-28T17:51:35Z</dcterms:created>
  <dcterms:modified xsi:type="dcterms:W3CDTF">2024-03-28T20:18:52Z</dcterms:modified>
</cp:coreProperties>
</file>