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06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0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2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5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8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7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2BE4-C1FE-43D0-97E7-29F1E2B281F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C2F1-1AA3-4CCE-8297-73049CE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1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46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05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5" y="0"/>
            <a:ext cx="857495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1019" y="2604654"/>
            <a:ext cx="2871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Z-score(30) from ATR(14)</a:t>
            </a:r>
          </a:p>
          <a:p>
            <a:r>
              <a:rPr lang="en-US" dirty="0" smtClean="0"/>
              <a:t>Buy when cross -2 down and</a:t>
            </a:r>
          </a:p>
          <a:p>
            <a:r>
              <a:rPr lang="en-US" dirty="0" smtClean="0"/>
              <a:t>Sell when cross +2 up</a:t>
            </a:r>
          </a:p>
          <a:p>
            <a:endParaRPr lang="en-US" dirty="0"/>
          </a:p>
          <a:p>
            <a:r>
              <a:rPr lang="en-US" dirty="0" smtClean="0"/>
              <a:t>Code: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12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25" y="0"/>
            <a:ext cx="9388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8" y="44873"/>
            <a:ext cx="11174603" cy="6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6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0" y="44873"/>
            <a:ext cx="11034920" cy="6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5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7" y="44873"/>
            <a:ext cx="11149206" cy="6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52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729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</Words>
  <Application>Microsoft Office PowerPoint</Application>
  <PresentationFormat>Широкоэкранный</PresentationFormat>
  <Paragraphs>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Шевченко Роман</dc:creator>
  <cp:lastModifiedBy>Шевченко Роман</cp:lastModifiedBy>
  <cp:revision>10</cp:revision>
  <dcterms:created xsi:type="dcterms:W3CDTF">2021-03-31T10:38:25Z</dcterms:created>
  <dcterms:modified xsi:type="dcterms:W3CDTF">2021-03-31T15:28:53Z</dcterms:modified>
</cp:coreProperties>
</file>