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11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51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6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0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3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03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1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15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75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4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839B-4DD5-4A06-B36E-D87F5DE404F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87F8-F656-49D5-B09C-33B69EBD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5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5" y="284227"/>
            <a:ext cx="10704762" cy="33523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4" y="3740684"/>
            <a:ext cx="5213222" cy="29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07" y="71790"/>
            <a:ext cx="10806349" cy="33523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6" y="3439189"/>
            <a:ext cx="5702162" cy="31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3" y="147782"/>
            <a:ext cx="4817080" cy="26960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59002"/>
            <a:ext cx="12127345" cy="37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8" y="3505619"/>
            <a:ext cx="10755555" cy="33523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5" y="273444"/>
            <a:ext cx="5841295" cy="32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5" y="273445"/>
            <a:ext cx="4686750" cy="26231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5" y="3154637"/>
            <a:ext cx="1064126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4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4" y="3313754"/>
            <a:ext cx="10641269" cy="33523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" y="0"/>
            <a:ext cx="10755555" cy="335238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8802254" y="132249"/>
            <a:ext cx="46181" cy="6440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084618" y="132249"/>
            <a:ext cx="46181" cy="6440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7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453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Шевченко Роман</dc:creator>
  <cp:lastModifiedBy>Шевченко Роман</cp:lastModifiedBy>
  <cp:revision>8</cp:revision>
  <dcterms:created xsi:type="dcterms:W3CDTF">2021-03-17T18:22:43Z</dcterms:created>
  <dcterms:modified xsi:type="dcterms:W3CDTF">2021-03-18T20:09:40Z</dcterms:modified>
</cp:coreProperties>
</file>