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4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8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8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7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0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6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7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A60A-0F96-4EC4-88DB-B8C2AB3E92E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8276-3CE0-4611-B186-DF4C4A56F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05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1" y="584555"/>
            <a:ext cx="11212698" cy="56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5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0" y="933300"/>
            <a:ext cx="11145842" cy="5924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1200" y="443352"/>
            <a:ext cx="525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Correlation between returns for Gold and Dollar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00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7" y="381381"/>
            <a:ext cx="11466666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0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7" y="381381"/>
            <a:ext cx="11466666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6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7" y="381381"/>
            <a:ext cx="11466666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1" y="381381"/>
            <a:ext cx="11542857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7" y="381381"/>
            <a:ext cx="11466666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9" y="381381"/>
            <a:ext cx="11352381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1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Шевченко Роман</dc:creator>
  <cp:lastModifiedBy>Шевченко Роман</cp:lastModifiedBy>
  <cp:revision>9</cp:revision>
  <dcterms:created xsi:type="dcterms:W3CDTF">2021-02-05T08:25:44Z</dcterms:created>
  <dcterms:modified xsi:type="dcterms:W3CDTF">2021-02-05T13:05:28Z</dcterms:modified>
</cp:coreProperties>
</file>