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6" d="100"/>
          <a:sy n="76" d="100"/>
        </p:scale>
        <p:origin x="72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Tracking Factors of HIV Transmission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Renee Sikes</a:t>
            </a:r>
          </a:p>
          <a:p>
            <a:r>
              <a:rPr lang="en-US" dirty="0"/>
              <a:t>HackathonCLT2019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hot spots of HIV diagnosis in Charlotte</a:t>
            </a:r>
          </a:p>
          <a:p>
            <a:r>
              <a:rPr lang="en-US" dirty="0"/>
              <a:t>Understand factors that contribute to high and low density areas of HIV cases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Inference</a:t>
            </a:r>
            <a:endParaRPr lang="en-US" dirty="0"/>
          </a:p>
          <a:p>
            <a:r>
              <a:rPr lang="en-US" dirty="0"/>
              <a:t>Provide health care workers with a predictive model that can provide a risk assessment score based on input environmental variables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prediction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EF6B-4F1E-4320-BE17-32D6F65B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E94C-ABE6-4C99-823D-E69020268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 percentile rank of rate of HIV cases in each zip code and assign that to a low, medium, high variable </a:t>
            </a:r>
          </a:p>
          <a:p>
            <a:r>
              <a:rPr lang="en-US" dirty="0"/>
              <a:t>Joined data from CLT Open Data portal </a:t>
            </a:r>
          </a:p>
          <a:p>
            <a:pPr lvl="1"/>
            <a:r>
              <a:rPr lang="en-US" dirty="0"/>
              <a:t>Census data collected at block level</a:t>
            </a:r>
          </a:p>
          <a:p>
            <a:r>
              <a:rPr lang="en-US" dirty="0"/>
              <a:t>Use created variable to perform classification </a:t>
            </a:r>
          </a:p>
          <a:p>
            <a:pPr lvl="1"/>
            <a:r>
              <a:rPr lang="en-US" dirty="0"/>
              <a:t>AdaBoost </a:t>
            </a:r>
          </a:p>
          <a:p>
            <a:pPr lvl="1"/>
            <a:r>
              <a:rPr lang="en-US" dirty="0" err="1"/>
              <a:t>GradientBoost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pPr lvl="1"/>
            <a:r>
              <a:rPr lang="en-US" dirty="0"/>
              <a:t>SVM</a:t>
            </a:r>
          </a:p>
          <a:p>
            <a:pPr marL="50292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Take majority vote for increased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0D89-3B3F-4C00-A42E-238F8AD6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5B2D-C580-47C3-8985-11863DD77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825625"/>
            <a:ext cx="9906000" cy="20605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Heat map of hot and cold spots of cases in CLT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Uses geospatial autocorrelation (LISA) to generate analysis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Image shown is for aggregated rate of HIV cases in each zip code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Predictive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35B0E-24EC-4C36-A21A-9607568A99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8129" y="3962400"/>
            <a:ext cx="9215741" cy="267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73EA4-FC3D-45BA-9EE7-B62A594671B7}"/>
              </a:ext>
            </a:extLst>
          </p:cNvPr>
          <p:cNvSpPr txBox="1"/>
          <p:nvPr/>
        </p:nvSpPr>
        <p:spPr>
          <a:xfrm>
            <a:off x="8915400" y="1600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HH= data and neighbors are high </a:t>
            </a:r>
          </a:p>
          <a:p>
            <a:r>
              <a:rPr lang="en-US" dirty="0"/>
              <a:t>HL= data is high, but neighbors are low</a:t>
            </a:r>
          </a:p>
        </p:txBody>
      </p:sp>
    </p:spTree>
    <p:extLst>
      <p:ext uri="{BB962C8B-B14F-4D97-AF65-F5344CB8AC3E}">
        <p14:creationId xmlns:p14="http://schemas.microsoft.com/office/powerpoint/2010/main" val="28013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8E44-CACE-4106-87A9-06CB7C85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Bokeh </a:t>
            </a:r>
            <a:r>
              <a:rPr lang="en-US"/>
              <a:t>Server Example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165F7E-B45C-4467-B2E9-B48FD1346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179" y="1828800"/>
            <a:ext cx="420164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3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FB5-8D04-4B16-A89F-D3B28DC9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69EB-BCD2-450E-A11B-2C5AD945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Bokeh interface provided as simple proof of concept for exploring data</a:t>
            </a:r>
          </a:p>
          <a:p>
            <a:r>
              <a:rPr lang="en-US" dirty="0"/>
              <a:t>Model can be deployed via flask</a:t>
            </a:r>
          </a:p>
          <a:p>
            <a:r>
              <a:rPr lang="en-US" dirty="0"/>
              <a:t>Model is only a POC, as the aggregate levels of data do not allow for robust levels of analysis (only 30 row of zip code level data) </a:t>
            </a:r>
          </a:p>
        </p:txBody>
      </p:sp>
    </p:spTree>
    <p:extLst>
      <p:ext uri="{BB962C8B-B14F-4D97-AF65-F5344CB8AC3E}">
        <p14:creationId xmlns:p14="http://schemas.microsoft.com/office/powerpoint/2010/main" val="33561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191</TotalTime>
  <Words>215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Medium</vt:lpstr>
      <vt:lpstr>Wingdings</vt:lpstr>
      <vt:lpstr>Medical Design 16x9</vt:lpstr>
      <vt:lpstr>Tracking Factors of HIV Transmission</vt:lpstr>
      <vt:lpstr>Business Problem </vt:lpstr>
      <vt:lpstr>Approach</vt:lpstr>
      <vt:lpstr>Results</vt:lpstr>
      <vt:lpstr>Bokeh Server Example</vt:lpstr>
      <vt:lpstr>Implementation Notes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Factors of HIV Transmission</dc:title>
  <dc:creator>Renee Sikes</dc:creator>
  <cp:lastModifiedBy>Renee Sikes</cp:lastModifiedBy>
  <cp:revision>12</cp:revision>
  <dcterms:created xsi:type="dcterms:W3CDTF">2019-03-23T08:42:02Z</dcterms:created>
  <dcterms:modified xsi:type="dcterms:W3CDTF">2019-03-23T11:53:46Z</dcterms:modified>
</cp:coreProperties>
</file>