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08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June 16,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June 16,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June 16,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June 16,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June 16,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June 16, 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June 16, 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June 16, 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June 16, 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June 16, 2017</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dirty="0"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June 16, 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June 16, 2017</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Diagnose me</a:t>
            </a:r>
            <a:endParaRPr lang="en-US" dirty="0"/>
          </a:p>
        </p:txBody>
      </p:sp>
      <p:sp>
        <p:nvSpPr>
          <p:cNvPr id="3" name="Subtitle 2"/>
          <p:cNvSpPr>
            <a:spLocks noGrp="1"/>
          </p:cNvSpPr>
          <p:nvPr>
            <p:ph type="subTitle" idx="1"/>
          </p:nvPr>
        </p:nvSpPr>
        <p:spPr/>
        <p:txBody>
          <a:bodyPr/>
          <a:lstStyle/>
          <a:p>
            <a:r>
              <a:rPr lang="en-US" dirty="0" smtClean="0"/>
              <a:t>Collaborators: ramon, pauline, jessica</a:t>
            </a:r>
            <a:endParaRPr lang="en-US" dirty="0"/>
          </a:p>
        </p:txBody>
      </p:sp>
    </p:spTree>
    <p:extLst>
      <p:ext uri="{BB962C8B-B14F-4D97-AF65-F5344CB8AC3E}">
        <p14:creationId xmlns:p14="http://schemas.microsoft.com/office/powerpoint/2010/main" val="25482206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6-16 at 11.00.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2625394"/>
          </a:xfrm>
          <a:prstGeom prst="rect">
            <a:avLst/>
          </a:prstGeom>
        </p:spPr>
      </p:pic>
      <p:pic>
        <p:nvPicPr>
          <p:cNvPr id="3" name="Picture 2" descr="Screen Shot 2017-06-16 at 11.01.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8490"/>
            <a:ext cx="9144000" cy="2898221"/>
          </a:xfrm>
          <a:prstGeom prst="rect">
            <a:avLst/>
          </a:prstGeom>
        </p:spPr>
      </p:pic>
    </p:spTree>
    <p:extLst>
      <p:ext uri="{BB962C8B-B14F-4D97-AF65-F5344CB8AC3E}">
        <p14:creationId xmlns:p14="http://schemas.microsoft.com/office/powerpoint/2010/main" val="3133097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6-16 at 11.57.5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28294"/>
          </a:xfrm>
          <a:prstGeom prst="rect">
            <a:avLst/>
          </a:prstGeom>
        </p:spPr>
      </p:pic>
    </p:spTree>
    <p:extLst>
      <p:ext uri="{BB962C8B-B14F-4D97-AF65-F5344CB8AC3E}">
        <p14:creationId xmlns:p14="http://schemas.microsoft.com/office/powerpoint/2010/main" val="1010330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err="1" smtClean="0"/>
              <a:t>Node.js</a:t>
            </a:r>
            <a:endParaRPr lang="en-US" dirty="0" smtClean="0"/>
          </a:p>
          <a:p>
            <a:pPr marL="457200" indent="-457200">
              <a:buFont typeface="Arial"/>
              <a:buChar char="•"/>
            </a:pPr>
            <a:r>
              <a:rPr lang="en-US" dirty="0" err="1" smtClean="0"/>
              <a:t>Javascript</a:t>
            </a:r>
            <a:endParaRPr lang="en-US" dirty="0" smtClean="0"/>
          </a:p>
          <a:p>
            <a:pPr marL="457200" indent="-457200">
              <a:buFont typeface="Arial"/>
              <a:buChar char="•"/>
            </a:pPr>
            <a:r>
              <a:rPr lang="en-US" dirty="0" err="1" smtClean="0"/>
              <a:t>Mysql</a:t>
            </a:r>
            <a:endParaRPr lang="en-US" dirty="0" smtClean="0"/>
          </a:p>
          <a:p>
            <a:pPr marL="457200" indent="-457200">
              <a:buFont typeface="Arial"/>
              <a:buChar char="•"/>
            </a:pPr>
            <a:r>
              <a:rPr lang="en-US" dirty="0" err="1" smtClean="0"/>
              <a:t>Sequelize</a:t>
            </a:r>
            <a:endParaRPr lang="en-US" dirty="0" smtClean="0"/>
          </a:p>
          <a:p>
            <a:pPr marL="457200" indent="-457200">
              <a:buFont typeface="Arial"/>
              <a:buChar char="•"/>
            </a:pPr>
            <a:r>
              <a:rPr lang="en-US" dirty="0" err="1" smtClean="0"/>
              <a:t>Express.js</a:t>
            </a:r>
            <a:endParaRPr lang="en-US" dirty="0"/>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152434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development</a:t>
            </a:r>
            <a:endParaRPr lang="en-US" dirty="0"/>
          </a:p>
        </p:txBody>
      </p:sp>
      <p:sp>
        <p:nvSpPr>
          <p:cNvPr id="3" name="Vertical Text Placeholder 2"/>
          <p:cNvSpPr>
            <a:spLocks noGrp="1"/>
          </p:cNvSpPr>
          <p:nvPr>
            <p:ph type="body" orient="vert" idx="1"/>
          </p:nvPr>
        </p:nvSpPr>
        <p:spPr/>
        <p:txBody>
          <a:bodyPr/>
          <a:lstStyle/>
          <a:p>
            <a:r>
              <a:rPr lang="en-US" dirty="0" err="1" smtClean="0"/>
              <a:t>omdo</a:t>
            </a:r>
            <a:endParaRPr lang="en-US" dirty="0"/>
          </a:p>
        </p:txBody>
      </p:sp>
      <p:sp>
        <p:nvSpPr>
          <p:cNvPr id="4" name="TextBox 3"/>
          <p:cNvSpPr txBox="1"/>
          <p:nvPr/>
        </p:nvSpPr>
        <p:spPr>
          <a:xfrm>
            <a:off x="822960" y="1320800"/>
            <a:ext cx="7635424" cy="2031325"/>
          </a:xfrm>
          <a:prstGeom prst="rect">
            <a:avLst/>
          </a:prstGeom>
          <a:noFill/>
        </p:spPr>
        <p:txBody>
          <a:bodyPr wrap="none" rtlCol="0">
            <a:spAutoFit/>
          </a:bodyPr>
          <a:lstStyle/>
          <a:p>
            <a:pPr marL="285750" indent="-285750">
              <a:buFont typeface="Arial"/>
              <a:buChar char="•"/>
            </a:pPr>
            <a:r>
              <a:rPr lang="en-US" dirty="0" smtClean="0"/>
              <a:t>User profiles to save long term diseases and provide a quick reference.</a:t>
            </a:r>
          </a:p>
          <a:p>
            <a:pPr marL="285750" indent="-285750">
              <a:buFont typeface="Arial"/>
              <a:buChar char="•"/>
            </a:pPr>
            <a:r>
              <a:rPr lang="en-US" dirty="0" smtClean="0"/>
              <a:t>Up to 5 symptoms input for better accuracy on results.</a:t>
            </a:r>
          </a:p>
          <a:p>
            <a:pPr marL="285750" indent="-285750">
              <a:buFont typeface="Arial"/>
              <a:buChar char="•"/>
            </a:pPr>
            <a:r>
              <a:rPr lang="en-US" dirty="0" smtClean="0"/>
              <a:t>Sex input to narrow down results to gender rated conditions</a:t>
            </a:r>
          </a:p>
          <a:p>
            <a:pPr marL="285750" indent="-285750">
              <a:buFont typeface="Arial"/>
              <a:buChar char="•"/>
            </a:pPr>
            <a:r>
              <a:rPr lang="en-US" dirty="0" smtClean="0"/>
              <a:t>Age input to narrow down conditions more common in a certain age group</a:t>
            </a:r>
          </a:p>
          <a:p>
            <a:pPr marL="285750" indent="-285750">
              <a:buFont typeface="Arial"/>
              <a:buChar char="•"/>
            </a:pPr>
            <a:r>
              <a:rPr lang="en-US" dirty="0" smtClean="0"/>
              <a:t>Separate page to display a list of clinics and hospitals in the area.</a:t>
            </a:r>
          </a:p>
          <a:p>
            <a:pPr marL="285750" indent="-285750">
              <a:buFont typeface="Arial"/>
              <a:buChar char="•"/>
            </a:pPr>
            <a:r>
              <a:rPr lang="en-US" dirty="0" smtClean="0"/>
              <a:t>Separate pages for remedies and recipes that correspond to users input</a:t>
            </a:r>
            <a:endParaRPr lang="en-US" dirty="0"/>
          </a:p>
          <a:p>
            <a:r>
              <a:rPr lang="en-US" dirty="0" smtClean="0"/>
              <a:t>     to promote </a:t>
            </a:r>
            <a:r>
              <a:rPr lang="en-US" smtClean="0"/>
              <a:t>better health.</a:t>
            </a:r>
            <a:endParaRPr lang="en-US" dirty="0" smtClean="0"/>
          </a:p>
        </p:txBody>
      </p:sp>
    </p:spTree>
    <p:extLst>
      <p:ext uri="{BB962C8B-B14F-4D97-AF65-F5344CB8AC3E}">
        <p14:creationId xmlns:p14="http://schemas.microsoft.com/office/powerpoint/2010/main" val="2766440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22425" y="365125"/>
            <a:ext cx="7521575" cy="549275"/>
          </a:xfrm>
        </p:spPr>
        <p:txBody>
          <a:bodyPr/>
          <a:lstStyle/>
          <a:p>
            <a:r>
              <a:rPr lang="en-US" dirty="0" smtClean="0"/>
              <a:t>“Diagnose me” web application</a:t>
            </a:r>
            <a:endParaRPr lang="en-US" dirty="0"/>
          </a:p>
        </p:txBody>
      </p:sp>
      <p:sp>
        <p:nvSpPr>
          <p:cNvPr id="3" name="Content Placeholder 2"/>
          <p:cNvSpPr>
            <a:spLocks noGrp="1"/>
          </p:cNvSpPr>
          <p:nvPr>
            <p:ph idx="4294967295"/>
          </p:nvPr>
        </p:nvSpPr>
        <p:spPr>
          <a:xfrm>
            <a:off x="1622425" y="1100138"/>
            <a:ext cx="7521575" cy="3579812"/>
          </a:xfrm>
        </p:spPr>
        <p:txBody>
          <a:bodyPr>
            <a:normAutofit/>
          </a:bodyPr>
          <a:lstStyle/>
          <a:p>
            <a:r>
              <a:rPr lang="en-US" sz="2000" dirty="0" smtClean="0"/>
              <a:t>	Diagnose Me is a web application designed to be a simple symptoms checker.  </a:t>
            </a:r>
          </a:p>
          <a:p>
            <a:r>
              <a:rPr lang="en-US" sz="2000" dirty="0"/>
              <a:t>	</a:t>
            </a:r>
            <a:r>
              <a:rPr lang="en-US" sz="2000" dirty="0" smtClean="0"/>
              <a:t>The premises of the application is to take in a users input of zip code and primary symptom.  This in return displays the top three conditions the symptom is related to.  It also will display how many people in your area based on zip code have searched the same symptoms in the past 7 days. This gives an idea of how common a condition could be in your area or If something is going around.</a:t>
            </a:r>
          </a:p>
        </p:txBody>
      </p:sp>
    </p:spTree>
    <p:extLst>
      <p:ext uri="{BB962C8B-B14F-4D97-AF65-F5344CB8AC3E}">
        <p14:creationId xmlns:p14="http://schemas.microsoft.com/office/powerpoint/2010/main" val="397151009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End</a:t>
            </a:r>
            <a:endParaRPr lang="en-US" dirty="0"/>
          </a:p>
        </p:txBody>
      </p:sp>
      <p:sp>
        <p:nvSpPr>
          <p:cNvPr id="3" name="Text Placeholder 2"/>
          <p:cNvSpPr>
            <a:spLocks noGrp="1"/>
          </p:cNvSpPr>
          <p:nvPr>
            <p:ph type="body" idx="1"/>
          </p:nvPr>
        </p:nvSpPr>
        <p:spPr/>
        <p:txBody>
          <a:bodyPr/>
          <a:lstStyle/>
          <a:p>
            <a:r>
              <a:rPr lang="en-US" dirty="0" smtClean="0"/>
              <a:t>Pauline</a:t>
            </a:r>
            <a:endParaRPr lang="en-US" dirty="0"/>
          </a:p>
        </p:txBody>
      </p:sp>
    </p:spTree>
    <p:extLst>
      <p:ext uri="{BB962C8B-B14F-4D97-AF65-F5344CB8AC3E}">
        <p14:creationId xmlns:p14="http://schemas.microsoft.com/office/powerpoint/2010/main" val="269443783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a:lstStyle/>
          <a:p>
            <a:endParaRPr lang="en-US"/>
          </a:p>
        </p:txBody>
      </p:sp>
      <p:sp>
        <p:nvSpPr>
          <p:cNvPr id="3" name="Vertical Text Placeholder 2"/>
          <p:cNvSpPr>
            <a:spLocks noGrp="1"/>
          </p:cNvSpPr>
          <p:nvPr>
            <p:ph type="body" orient="vert" idx="1"/>
          </p:nvPr>
        </p:nvSpPr>
        <p:spPr/>
        <p:txBody>
          <a:bodyPr/>
          <a:lstStyle/>
          <a:p>
            <a:endParaRPr lang="en-US"/>
          </a:p>
        </p:txBody>
      </p:sp>
      <p:pic>
        <p:nvPicPr>
          <p:cNvPr id="4" name="Picture 3" descr="Screen Shot 2017-06-16 at 10.29.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61852"/>
          </a:xfrm>
          <a:prstGeom prst="rect">
            <a:avLst/>
          </a:prstGeom>
        </p:spPr>
      </p:pic>
    </p:spTree>
    <p:extLst>
      <p:ext uri="{BB962C8B-B14F-4D97-AF65-F5344CB8AC3E}">
        <p14:creationId xmlns:p14="http://schemas.microsoft.com/office/powerpoint/2010/main" val="28627371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6-16 at 10.40.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385141"/>
          </a:xfrm>
          <a:prstGeom prst="rect">
            <a:avLst/>
          </a:prstGeom>
        </p:spPr>
      </p:pic>
    </p:spTree>
    <p:extLst>
      <p:ext uri="{BB962C8B-B14F-4D97-AF65-F5344CB8AC3E}">
        <p14:creationId xmlns:p14="http://schemas.microsoft.com/office/powerpoint/2010/main" val="87887207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smtClean="0"/>
              <a:t>Handlebars</a:t>
            </a:r>
          </a:p>
          <a:p>
            <a:pPr marL="457200" indent="-457200">
              <a:buFont typeface="Arial"/>
              <a:buChar char="•"/>
            </a:pPr>
            <a:r>
              <a:rPr lang="en-US" dirty="0" smtClean="0"/>
              <a:t>Bootstrap</a:t>
            </a:r>
          </a:p>
          <a:p>
            <a:pPr marL="457200" indent="-457200">
              <a:buFont typeface="Arial"/>
              <a:buChar char="•"/>
            </a:pPr>
            <a:r>
              <a:rPr lang="en-US" dirty="0" smtClean="0"/>
              <a:t>Html</a:t>
            </a:r>
          </a:p>
          <a:p>
            <a:pPr marL="457200" indent="-457200">
              <a:buFont typeface="Arial"/>
              <a:buChar char="•"/>
            </a:pPr>
            <a:r>
              <a:rPr lang="en-US" dirty="0" smtClean="0"/>
              <a:t>CSS</a:t>
            </a:r>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0947054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 end</a:t>
            </a:r>
            <a:endParaRPr lang="en-US" dirty="0"/>
          </a:p>
        </p:txBody>
      </p:sp>
      <p:sp>
        <p:nvSpPr>
          <p:cNvPr id="3" name="Subtitle 2"/>
          <p:cNvSpPr>
            <a:spLocks noGrp="1"/>
          </p:cNvSpPr>
          <p:nvPr>
            <p:ph type="subTitle" idx="1"/>
          </p:nvPr>
        </p:nvSpPr>
        <p:spPr/>
        <p:txBody>
          <a:bodyPr/>
          <a:lstStyle/>
          <a:p>
            <a:r>
              <a:rPr lang="en-US" dirty="0" smtClean="0"/>
              <a:t>Ramon and jessica</a:t>
            </a:r>
            <a:endParaRPr lang="en-US" dirty="0"/>
          </a:p>
        </p:txBody>
      </p:sp>
    </p:spTree>
    <p:extLst>
      <p:ext uri="{BB962C8B-B14F-4D97-AF65-F5344CB8AC3E}">
        <p14:creationId xmlns:p14="http://schemas.microsoft.com/office/powerpoint/2010/main" val="22292034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6-16 at 10.49.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38839"/>
          </a:xfrm>
          <a:prstGeom prst="rect">
            <a:avLst/>
          </a:prstGeom>
        </p:spPr>
      </p:pic>
    </p:spTree>
    <p:extLst>
      <p:ext uri="{BB962C8B-B14F-4D97-AF65-F5344CB8AC3E}">
        <p14:creationId xmlns:p14="http://schemas.microsoft.com/office/powerpoint/2010/main" val="79684006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6-16 at 10.55.3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029200"/>
          </a:xfrm>
          <a:prstGeom prst="rect">
            <a:avLst/>
          </a:prstGeom>
        </p:spPr>
      </p:pic>
    </p:spTree>
    <p:extLst>
      <p:ext uri="{BB962C8B-B14F-4D97-AF65-F5344CB8AC3E}">
        <p14:creationId xmlns:p14="http://schemas.microsoft.com/office/powerpoint/2010/main" val="173736191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134</TotalTime>
  <Words>117</Words>
  <Application>Microsoft Macintosh PowerPoint</Application>
  <PresentationFormat>On-screen Show (4:3)</PresentationFormat>
  <Paragraphs>29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Angles</vt:lpstr>
      <vt:lpstr>Diagnose me</vt:lpstr>
      <vt:lpstr>“Diagnose me” web application</vt:lpstr>
      <vt:lpstr>Front End</vt:lpstr>
      <vt:lpstr>PowerPoint Presentation</vt:lpstr>
      <vt:lpstr>PowerPoint Presentation</vt:lpstr>
      <vt:lpstr>Technology used</vt:lpstr>
      <vt:lpstr>Back end</vt:lpstr>
      <vt:lpstr>PowerPoint Presentation</vt:lpstr>
      <vt:lpstr>PowerPoint Presentation</vt:lpstr>
      <vt:lpstr>PowerPoint Presentation</vt:lpstr>
      <vt:lpstr>PowerPoint Presentation</vt:lpstr>
      <vt:lpstr>Technology used</vt:lpstr>
      <vt:lpstr>Future development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Diagnose me</dc:title>
  <dc:creator>Ramon Terry</dc:creator>
  <cp:lastModifiedBy>Ramon Terry</cp:lastModifiedBy>
  <cp:revision>8</cp:revision>
  <dcterms:created xsi:type="dcterms:W3CDTF">2017-06-17T02:06:52Z</dcterms:created>
  <dcterms:modified xsi:type="dcterms:W3CDTF">2017-06-17T04:21:10Z</dcterms:modified>
</cp:coreProperties>
</file>