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3E_3B4B27A2.xml" ContentType="application/vnd.ms-powerpoint.comments+xml"/>
  <Override PartName="/ppt/comments/modernComment_13F_F49871F4.xml" ContentType="application/vnd.ms-powerpoint.comment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8" r:id="rId5"/>
    <p:sldId id="283" r:id="rId6"/>
    <p:sldId id="292" r:id="rId7"/>
    <p:sldId id="284" r:id="rId8"/>
    <p:sldId id="300" r:id="rId9"/>
    <p:sldId id="315" r:id="rId10"/>
    <p:sldId id="302" r:id="rId11"/>
    <p:sldId id="301" r:id="rId12"/>
    <p:sldId id="316" r:id="rId13"/>
    <p:sldId id="317" r:id="rId14"/>
    <p:sldId id="318" r:id="rId15"/>
    <p:sldId id="328" r:id="rId16"/>
    <p:sldId id="314" r:id="rId17"/>
    <p:sldId id="327" r:id="rId18"/>
    <p:sldId id="313" r:id="rId19"/>
    <p:sldId id="320" r:id="rId20"/>
    <p:sldId id="306" r:id="rId21"/>
    <p:sldId id="322" r:id="rId22"/>
    <p:sldId id="324" r:id="rId23"/>
    <p:sldId id="323" r:id="rId24"/>
    <p:sldId id="319" r:id="rId25"/>
    <p:sldId id="326" r:id="rId26"/>
    <p:sldId id="308" r:id="rId27"/>
    <p:sldId id="325" r:id="rId28"/>
    <p:sldId id="3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E5DD37-3F70-6614-CDF9-0AE2507E2519}" name="Blake Tindol" initials="BT" userId="S::btindol@syr.edu::26c84222-e70c-4685-a749-2c6356449ba7" providerId="AD"/>
  <p188:author id="{AF7A69FE-DDA1-A11C-594D-3552DD33D66A}" name="Leonard J Lasek Jr" initials="LJ" userId="S::ljlasekj@syr.edu::9a130da9-41d0-4868-98eb-9bdfddfaa55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6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0CE7-ECD4-004E-ACCC-7514D2F00B45}" v="1266" dt="2022-12-09T01:20:40.886"/>
    <p1510:client id="{0D268981-DCEF-B0A1-7AF8-612545BD0AA9}" v="30" dt="2022-12-06T02:19:31.915"/>
    <p1510:client id="{0EFAC775-F641-2A71-E7B0-24F6306103F2}" v="2116" dt="2022-12-09T22:21:21.016"/>
    <p1510:client id="{17C169AA-5750-66AB-D6F7-DF756561FDFD}" v="135" dt="2022-12-16T03:18:34.337"/>
    <p1510:client id="{2114CDF5-1907-41DE-91ED-05FC6D332DF6}" v="76" dt="2022-12-15T21:17:16.370"/>
    <p1510:client id="{50A4AEEB-1513-9364-D944-7C38E06EC03C}" v="2259" dt="2022-12-13T01:00:01.043"/>
    <p1510:client id="{6792DA1B-33E0-F4E9-8C55-EAE183CB05C6}" v="3025" dt="2022-12-10T17:22:58.177"/>
    <p1510:client id="{683EDB2F-31AE-D584-61D2-13E027F439F3}" v="4" dt="2022-12-06T01:49:43.657"/>
    <p1510:client id="{70A3E070-4ECF-21F6-A637-AA82BB4A711C}" v="2180" dt="2022-12-13T01:02:49.574"/>
    <p1510:client id="{77473405-F608-25E6-87A4-74258F1E2E41}" v="235" dt="2022-12-16T17:35:17.041"/>
    <p1510:client id="{99E43F70-D2E9-CA1C-CEF3-BF804C65E4C1}" v="396" dt="2022-12-11T23:40:52.740"/>
    <p1510:client id="{9DA772BE-301E-8D6F-ADD8-D4D1AF073FBB}" v="2317" dt="2022-12-11T23:51:03.340"/>
    <p1510:client id="{CF3227E0-F769-D8D9-A2E1-207F63B29541}" v="171" dt="2022-12-08T00:27:05.983"/>
    <p1510:client id="{DB1EC579-C077-9ABF-08FE-A3E0B40F7F85}" v="294" dt="2022-12-11T23:05:05.517"/>
    <p1510:client id="{EE9111A8-1AC8-231A-43AC-4C80A4774AF2}" v="154" dt="2022-12-13T00:29:08.729"/>
    <p1510:client id="{F5850178-B5A9-A4B1-1D26-A93BA1C6229D}" v="76" dt="2022-12-13T00:44:49.653"/>
    <p1510:client id="{FB3B0733-8BEB-9D63-7E82-D552A4B8F915}" v="584" dt="2022-12-06T01:43:39.705"/>
  </p1510:revLst>
</p1510:revInfo>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J Lasek Jr" userId="S::ljlasekj@syr.edu::9a130da9-41d0-4868-98eb-9bdfddfaa55d" providerId="AD" clId="Web-{0EFAC775-F641-2A71-E7B0-24F6306103F2}"/>
    <pc:docChg chg="addSld delSld modSld sldOrd">
      <pc:chgData name="Leonard J Lasek Jr" userId="S::ljlasekj@syr.edu::9a130da9-41d0-4868-98eb-9bdfddfaa55d" providerId="AD" clId="Web-{0EFAC775-F641-2A71-E7B0-24F6306103F2}" dt="2022-12-09T22:21:21.016" v="2094" actId="14100"/>
      <pc:docMkLst>
        <pc:docMk/>
      </pc:docMkLst>
      <pc:sldChg chg="modSp">
        <pc:chgData name="Leonard J Lasek Jr" userId="S::ljlasekj@syr.edu::9a130da9-41d0-4868-98eb-9bdfddfaa55d" providerId="AD" clId="Web-{0EFAC775-F641-2A71-E7B0-24F6306103F2}" dt="2022-12-09T13:46:34.239" v="1374" actId="20577"/>
        <pc:sldMkLst>
          <pc:docMk/>
          <pc:sldMk cId="3188837873" sldId="284"/>
        </pc:sldMkLst>
        <pc:spChg chg="mod">
          <ac:chgData name="Leonard J Lasek Jr" userId="S::ljlasekj@syr.edu::9a130da9-41d0-4868-98eb-9bdfddfaa55d" providerId="AD" clId="Web-{0EFAC775-F641-2A71-E7B0-24F6306103F2}" dt="2022-12-09T13:46:34.239" v="1374" actId="20577"/>
          <ac:spMkLst>
            <pc:docMk/>
            <pc:sldMk cId="3188837873" sldId="284"/>
            <ac:spMk id="3" creationId="{7CA42D59-EAD6-4F95-84F1-32A30F057856}"/>
          </ac:spMkLst>
        </pc:spChg>
      </pc:sldChg>
      <pc:sldChg chg="del">
        <pc:chgData name="Leonard J Lasek Jr" userId="S::ljlasekj@syr.edu::9a130da9-41d0-4868-98eb-9bdfddfaa55d" providerId="AD" clId="Web-{0EFAC775-F641-2A71-E7B0-24F6306103F2}" dt="2022-12-09T01:53:35.598" v="937"/>
        <pc:sldMkLst>
          <pc:docMk/>
          <pc:sldMk cId="974622189" sldId="299"/>
        </pc:sldMkLst>
      </pc:sldChg>
      <pc:sldChg chg="delSp modSp">
        <pc:chgData name="Leonard J Lasek Jr" userId="S::ljlasekj@syr.edu::9a130da9-41d0-4868-98eb-9bdfddfaa55d" providerId="AD" clId="Web-{0EFAC775-F641-2A71-E7B0-24F6306103F2}" dt="2022-12-09T14:19:24.629" v="1678" actId="20577"/>
        <pc:sldMkLst>
          <pc:docMk/>
          <pc:sldMk cId="1217562549" sldId="301"/>
        </pc:sldMkLst>
        <pc:spChg chg="mod">
          <ac:chgData name="Leonard J Lasek Jr" userId="S::ljlasekj@syr.edu::9a130da9-41d0-4868-98eb-9bdfddfaa55d" providerId="AD" clId="Web-{0EFAC775-F641-2A71-E7B0-24F6306103F2}" dt="2022-12-09T13:47:07.536" v="1379" actId="20577"/>
          <ac:spMkLst>
            <pc:docMk/>
            <pc:sldMk cId="1217562549" sldId="301"/>
            <ac:spMk id="2" creationId="{19304E83-A4F0-49C5-BB01-F5773509A2B3}"/>
          </ac:spMkLst>
        </pc:spChg>
        <pc:spChg chg="mod">
          <ac:chgData name="Leonard J Lasek Jr" userId="S::ljlasekj@syr.edu::9a130da9-41d0-4868-98eb-9bdfddfaa55d" providerId="AD" clId="Web-{0EFAC775-F641-2A71-E7B0-24F6306103F2}" dt="2022-12-09T14:19:24.629" v="1678" actId="20577"/>
          <ac:spMkLst>
            <pc:docMk/>
            <pc:sldMk cId="1217562549" sldId="301"/>
            <ac:spMk id="3" creationId="{7CA42D59-EAD6-4F95-84F1-32A30F057856}"/>
          </ac:spMkLst>
        </pc:spChg>
        <pc:spChg chg="del">
          <ac:chgData name="Leonard J Lasek Jr" userId="S::ljlasekj@syr.edu::9a130da9-41d0-4868-98eb-9bdfddfaa55d" providerId="AD" clId="Web-{0EFAC775-F641-2A71-E7B0-24F6306103F2}" dt="2022-12-09T13:52:00.858" v="1517"/>
          <ac:spMkLst>
            <pc:docMk/>
            <pc:sldMk cId="1217562549" sldId="301"/>
            <ac:spMk id="14" creationId="{8F853133-BD2D-4542-A502-E7B759366A03}"/>
          </ac:spMkLst>
        </pc:spChg>
        <pc:graphicFrameChg chg="del">
          <ac:chgData name="Leonard J Lasek Jr" userId="S::ljlasekj@syr.edu::9a130da9-41d0-4868-98eb-9bdfddfaa55d" providerId="AD" clId="Web-{0EFAC775-F641-2A71-E7B0-24F6306103F2}" dt="2022-12-09T13:46:54.942" v="1376"/>
          <ac:graphicFrameMkLst>
            <pc:docMk/>
            <pc:sldMk cId="1217562549" sldId="301"/>
            <ac:graphicFrameMk id="22" creationId="{01E2999D-1BD3-97F1-8939-01CECF6EA167}"/>
          </ac:graphicFrameMkLst>
        </pc:graphicFrameChg>
      </pc:sldChg>
      <pc:sldChg chg="del">
        <pc:chgData name="Leonard J Lasek Jr" userId="S::ljlasekj@syr.edu::9a130da9-41d0-4868-98eb-9bdfddfaa55d" providerId="AD" clId="Web-{0EFAC775-F641-2A71-E7B0-24F6306103F2}" dt="2022-12-09T15:24:05.446" v="1943"/>
        <pc:sldMkLst>
          <pc:docMk/>
          <pc:sldMk cId="1406436789" sldId="303"/>
        </pc:sldMkLst>
      </pc:sldChg>
      <pc:sldChg chg="del">
        <pc:chgData name="Leonard J Lasek Jr" userId="S::ljlasekj@syr.edu::9a130da9-41d0-4868-98eb-9bdfddfaa55d" providerId="AD" clId="Web-{0EFAC775-F641-2A71-E7B0-24F6306103F2}" dt="2022-12-09T15:24:01.227" v="1942"/>
        <pc:sldMkLst>
          <pc:docMk/>
          <pc:sldMk cId="3413509621" sldId="304"/>
        </pc:sldMkLst>
      </pc:sldChg>
      <pc:sldChg chg="modSp">
        <pc:chgData name="Leonard J Lasek Jr" userId="S::ljlasekj@syr.edu::9a130da9-41d0-4868-98eb-9bdfddfaa55d" providerId="AD" clId="Web-{0EFAC775-F641-2A71-E7B0-24F6306103F2}" dt="2022-12-09T15:24:26.056" v="1947" actId="14100"/>
        <pc:sldMkLst>
          <pc:docMk/>
          <pc:sldMk cId="4028711672" sldId="306"/>
        </pc:sldMkLst>
        <pc:picChg chg="mod">
          <ac:chgData name="Leonard J Lasek Jr" userId="S::ljlasekj@syr.edu::9a130da9-41d0-4868-98eb-9bdfddfaa55d" providerId="AD" clId="Web-{0EFAC775-F641-2A71-E7B0-24F6306103F2}" dt="2022-12-09T15:24:26.056" v="1947" actId="14100"/>
          <ac:picMkLst>
            <pc:docMk/>
            <pc:sldMk cId="4028711672" sldId="306"/>
            <ac:picMk id="2" creationId="{21265356-1C0A-6498-037F-B8330D7D8576}"/>
          </ac:picMkLst>
        </pc:picChg>
        <pc:picChg chg="mod">
          <ac:chgData name="Leonard J Lasek Jr" userId="S::ljlasekj@syr.edu::9a130da9-41d0-4868-98eb-9bdfddfaa55d" providerId="AD" clId="Web-{0EFAC775-F641-2A71-E7B0-24F6306103F2}" dt="2022-12-09T15:24:19.306" v="1945" actId="1076"/>
          <ac:picMkLst>
            <pc:docMk/>
            <pc:sldMk cId="4028711672" sldId="306"/>
            <ac:picMk id="4" creationId="{CC1E694B-18FF-D03C-4997-40E87726A4F9}"/>
          </ac:picMkLst>
        </pc:picChg>
        <pc:picChg chg="mod">
          <ac:chgData name="Leonard J Lasek Jr" userId="S::ljlasekj@syr.edu::9a130da9-41d0-4868-98eb-9bdfddfaa55d" providerId="AD" clId="Web-{0EFAC775-F641-2A71-E7B0-24F6306103F2}" dt="2022-12-09T15:24:12.884" v="1944" actId="14100"/>
          <ac:picMkLst>
            <pc:docMk/>
            <pc:sldMk cId="4028711672" sldId="306"/>
            <ac:picMk id="11" creationId="{2E7ADBC3-DECA-9F4C-9289-9E43C727592F}"/>
          </ac:picMkLst>
        </pc:picChg>
      </pc:sldChg>
      <pc:sldChg chg="delSp modSp">
        <pc:chgData name="Leonard J Lasek Jr" userId="S::ljlasekj@syr.edu::9a130da9-41d0-4868-98eb-9bdfddfaa55d" providerId="AD" clId="Web-{0EFAC775-F641-2A71-E7B0-24F6306103F2}" dt="2022-12-09T22:17:54.225" v="2086"/>
        <pc:sldMkLst>
          <pc:docMk/>
          <pc:sldMk cId="3427570354" sldId="307"/>
        </pc:sldMkLst>
        <pc:spChg chg="mod">
          <ac:chgData name="Leonard J Lasek Jr" userId="S::ljlasekj@syr.edu::9a130da9-41d0-4868-98eb-9bdfddfaa55d" providerId="AD" clId="Web-{0EFAC775-F641-2A71-E7B0-24F6306103F2}" dt="2022-12-09T22:17:28.146" v="2085" actId="20577"/>
          <ac:spMkLst>
            <pc:docMk/>
            <pc:sldMk cId="3427570354" sldId="307"/>
            <ac:spMk id="2" creationId="{19304E83-A4F0-49C5-BB01-F5773509A2B3}"/>
          </ac:spMkLst>
        </pc:spChg>
        <pc:spChg chg="del">
          <ac:chgData name="Leonard J Lasek Jr" userId="S::ljlasekj@syr.edu::9a130da9-41d0-4868-98eb-9bdfddfaa55d" providerId="AD" clId="Web-{0EFAC775-F641-2A71-E7B0-24F6306103F2}" dt="2022-12-09T22:17:54.225" v="2086"/>
          <ac:spMkLst>
            <pc:docMk/>
            <pc:sldMk cId="3427570354" sldId="307"/>
            <ac:spMk id="14" creationId="{8F853133-BD2D-4542-A502-E7B759366A03}"/>
          </ac:spMkLst>
        </pc:spChg>
      </pc:sldChg>
      <pc:sldChg chg="delSp modSp del">
        <pc:chgData name="Leonard J Lasek Jr" userId="S::ljlasekj@syr.edu::9a130da9-41d0-4868-98eb-9bdfddfaa55d" providerId="AD" clId="Web-{0EFAC775-F641-2A71-E7B0-24F6306103F2}" dt="2022-12-09T01:52:48.360" v="934"/>
        <pc:sldMkLst>
          <pc:docMk/>
          <pc:sldMk cId="2993080258" sldId="311"/>
        </pc:sldMkLst>
        <pc:spChg chg="mod">
          <ac:chgData name="Leonard J Lasek Jr" userId="S::ljlasekj@syr.edu::9a130da9-41d0-4868-98eb-9bdfddfaa55d" providerId="AD" clId="Web-{0EFAC775-F641-2A71-E7B0-24F6306103F2}" dt="2022-12-09T01:29:12.861" v="232" actId="14100"/>
          <ac:spMkLst>
            <pc:docMk/>
            <pc:sldMk cId="2993080258" sldId="311"/>
            <ac:spMk id="3" creationId="{7CA42D59-EAD6-4F95-84F1-32A30F057856}"/>
          </ac:spMkLst>
        </pc:spChg>
        <pc:spChg chg="del">
          <ac:chgData name="Leonard J Lasek Jr" userId="S::ljlasekj@syr.edu::9a130da9-41d0-4868-98eb-9bdfddfaa55d" providerId="AD" clId="Web-{0EFAC775-F641-2A71-E7B0-24F6306103F2}" dt="2022-12-09T01:29:01.486" v="231"/>
          <ac:spMkLst>
            <pc:docMk/>
            <pc:sldMk cId="2993080258" sldId="311"/>
            <ac:spMk id="12" creationId="{7F65E93D-09FF-42EE-B9DD-750638966686}"/>
          </ac:spMkLst>
        </pc:spChg>
      </pc:sldChg>
      <pc:sldChg chg="delSp modSp ord">
        <pc:chgData name="Leonard J Lasek Jr" userId="S::ljlasekj@syr.edu::9a130da9-41d0-4868-98eb-9bdfddfaa55d" providerId="AD" clId="Web-{0EFAC775-F641-2A71-E7B0-24F6306103F2}" dt="2022-12-09T12:50:37.296" v="959" actId="20577"/>
        <pc:sldMkLst>
          <pc:docMk/>
          <pc:sldMk cId="1550577662" sldId="312"/>
        </pc:sldMkLst>
        <pc:spChg chg="mod">
          <ac:chgData name="Leonard J Lasek Jr" userId="S::ljlasekj@syr.edu::9a130da9-41d0-4868-98eb-9bdfddfaa55d" providerId="AD" clId="Web-{0EFAC775-F641-2A71-E7B0-24F6306103F2}" dt="2022-12-09T01:30:00.114" v="240" actId="20577"/>
          <ac:spMkLst>
            <pc:docMk/>
            <pc:sldMk cId="1550577662" sldId="312"/>
            <ac:spMk id="2" creationId="{19304E83-A4F0-49C5-BB01-F5773509A2B3}"/>
          </ac:spMkLst>
        </pc:spChg>
        <pc:spChg chg="mod">
          <ac:chgData name="Leonard J Lasek Jr" userId="S::ljlasekj@syr.edu::9a130da9-41d0-4868-98eb-9bdfddfaa55d" providerId="AD" clId="Web-{0EFAC775-F641-2A71-E7B0-24F6306103F2}" dt="2022-12-09T12:50:37.296" v="959" actId="20577"/>
          <ac:spMkLst>
            <pc:docMk/>
            <pc:sldMk cId="1550577662" sldId="312"/>
            <ac:spMk id="3" creationId="{7CA42D59-EAD6-4F95-84F1-32A30F057856}"/>
          </ac:spMkLst>
        </pc:spChg>
        <pc:picChg chg="del">
          <ac:chgData name="Leonard J Lasek Jr" userId="S::ljlasekj@syr.edu::9a130da9-41d0-4868-98eb-9bdfddfaa55d" providerId="AD" clId="Web-{0EFAC775-F641-2A71-E7B0-24F6306103F2}" dt="2022-12-09T01:29:49.801" v="235"/>
          <ac:picMkLst>
            <pc:docMk/>
            <pc:sldMk cId="1550577662" sldId="312"/>
            <ac:picMk id="7" creationId="{3B03A3FE-8B11-DB98-57A3-52A3EEBD2699}"/>
          </ac:picMkLst>
        </pc:picChg>
        <pc:picChg chg="del">
          <ac:chgData name="Leonard J Lasek Jr" userId="S::ljlasekj@syr.edu::9a130da9-41d0-4868-98eb-9bdfddfaa55d" providerId="AD" clId="Web-{0EFAC775-F641-2A71-E7B0-24F6306103F2}" dt="2022-12-09T01:29:50.739" v="236"/>
          <ac:picMkLst>
            <pc:docMk/>
            <pc:sldMk cId="1550577662" sldId="312"/>
            <ac:picMk id="9" creationId="{D3148792-2E55-DCE9-D969-EF6C5381DF91}"/>
          </ac:picMkLst>
        </pc:picChg>
      </pc:sldChg>
      <pc:sldChg chg="modSp add replId">
        <pc:chgData name="Leonard J Lasek Jr" userId="S::ljlasekj@syr.edu::9a130da9-41d0-4868-98eb-9bdfddfaa55d" providerId="AD" clId="Web-{0EFAC775-F641-2A71-E7B0-24F6306103F2}" dt="2022-12-09T18:32:35.770" v="2014" actId="20577"/>
        <pc:sldMkLst>
          <pc:docMk/>
          <pc:sldMk cId="75966074" sldId="314"/>
        </pc:sldMkLst>
        <pc:spChg chg="mod">
          <ac:chgData name="Leonard J Lasek Jr" userId="S::ljlasekj@syr.edu::9a130da9-41d0-4868-98eb-9bdfddfaa55d" providerId="AD" clId="Web-{0EFAC775-F641-2A71-E7B0-24F6306103F2}" dt="2022-12-09T18:32:35.770" v="2014" actId="20577"/>
          <ac:spMkLst>
            <pc:docMk/>
            <pc:sldMk cId="75966074" sldId="314"/>
            <ac:spMk id="3" creationId="{7CA42D59-EAD6-4F95-84F1-32A30F057856}"/>
          </ac:spMkLst>
        </pc:spChg>
        <pc:picChg chg="mod">
          <ac:chgData name="Leonard J Lasek Jr" userId="S::ljlasekj@syr.edu::9a130da9-41d0-4868-98eb-9bdfddfaa55d" providerId="AD" clId="Web-{0EFAC775-F641-2A71-E7B0-24F6306103F2}" dt="2022-12-09T14:41:22.420" v="1807" actId="14100"/>
          <ac:picMkLst>
            <pc:docMk/>
            <pc:sldMk cId="75966074" sldId="314"/>
            <ac:picMk id="7" creationId="{3B03A3FE-8B11-DB98-57A3-52A3EEBD2699}"/>
          </ac:picMkLst>
        </pc:picChg>
        <pc:picChg chg="mod">
          <ac:chgData name="Leonard J Lasek Jr" userId="S::ljlasekj@syr.edu::9a130da9-41d0-4868-98eb-9bdfddfaa55d" providerId="AD" clId="Web-{0EFAC775-F641-2A71-E7B0-24F6306103F2}" dt="2022-12-09T14:41:27.999" v="1808" actId="14100"/>
          <ac:picMkLst>
            <pc:docMk/>
            <pc:sldMk cId="75966074" sldId="314"/>
            <ac:picMk id="9" creationId="{D3148792-2E55-DCE9-D969-EF6C5381DF91}"/>
          </ac:picMkLst>
        </pc:picChg>
      </pc:sldChg>
      <pc:sldChg chg="delSp modSp add ord replId">
        <pc:chgData name="Leonard J Lasek Jr" userId="S::ljlasekj@syr.edu::9a130da9-41d0-4868-98eb-9bdfddfaa55d" providerId="AD" clId="Web-{0EFAC775-F641-2A71-E7B0-24F6306103F2}" dt="2022-12-09T22:08:27.855" v="2074" actId="20577"/>
        <pc:sldMkLst>
          <pc:docMk/>
          <pc:sldMk cId="162812289" sldId="315"/>
        </pc:sldMkLst>
        <pc:spChg chg="mod">
          <ac:chgData name="Leonard J Lasek Jr" userId="S::ljlasekj@syr.edu::9a130da9-41d0-4868-98eb-9bdfddfaa55d" providerId="AD" clId="Web-{0EFAC775-F641-2A71-E7B0-24F6306103F2}" dt="2022-12-09T22:07:00.429" v="2037" actId="1076"/>
          <ac:spMkLst>
            <pc:docMk/>
            <pc:sldMk cId="162812289" sldId="315"/>
            <ac:spMk id="2" creationId="{19304E83-A4F0-49C5-BB01-F5773509A2B3}"/>
          </ac:spMkLst>
        </pc:spChg>
        <pc:spChg chg="mod">
          <ac:chgData name="Leonard J Lasek Jr" userId="S::ljlasekj@syr.edu::9a130da9-41d0-4868-98eb-9bdfddfaa55d" providerId="AD" clId="Web-{0EFAC775-F641-2A71-E7B0-24F6306103F2}" dt="2022-12-09T22:08:27.855" v="2074" actId="20577"/>
          <ac:spMkLst>
            <pc:docMk/>
            <pc:sldMk cId="162812289" sldId="315"/>
            <ac:spMk id="3" creationId="{7CA42D59-EAD6-4F95-84F1-32A30F057856}"/>
          </ac:spMkLst>
        </pc:spChg>
        <pc:cxnChg chg="del">
          <ac:chgData name="Leonard J Lasek Jr" userId="S::ljlasekj@syr.edu::9a130da9-41d0-4868-98eb-9bdfddfaa55d" providerId="AD" clId="Web-{0EFAC775-F641-2A71-E7B0-24F6306103F2}" dt="2022-12-09T13:10:38.440" v="1320"/>
          <ac:cxnSpMkLst>
            <pc:docMk/>
            <pc:sldMk cId="162812289" sldId="315"/>
            <ac:cxnSpMk id="11" creationId="{5A563457-1EC8-4978-BCCB-AFD88C9ED04C}"/>
          </ac:cxnSpMkLst>
        </pc:cxnChg>
      </pc:sldChg>
      <pc:sldChg chg="add replId">
        <pc:chgData name="Leonard J Lasek Jr" userId="S::ljlasekj@syr.edu::9a130da9-41d0-4868-98eb-9bdfddfaa55d" providerId="AD" clId="Web-{0EFAC775-F641-2A71-E7B0-24F6306103F2}" dt="2022-12-09T13:46:52.005" v="1375"/>
        <pc:sldMkLst>
          <pc:docMk/>
          <pc:sldMk cId="548307003" sldId="316"/>
        </pc:sldMkLst>
      </pc:sldChg>
      <pc:sldChg chg="addSp delSp modSp add ord replId">
        <pc:chgData name="Leonard J Lasek Jr" userId="S::ljlasekj@syr.edu::9a130da9-41d0-4868-98eb-9bdfddfaa55d" providerId="AD" clId="Web-{0EFAC775-F641-2A71-E7B0-24F6306103F2}" dt="2022-12-09T18:50:07.036" v="2016"/>
        <pc:sldMkLst>
          <pc:docMk/>
          <pc:sldMk cId="726954768" sldId="317"/>
        </pc:sldMkLst>
        <pc:spChg chg="mod">
          <ac:chgData name="Leonard J Lasek Jr" userId="S::ljlasekj@syr.edu::9a130da9-41d0-4868-98eb-9bdfddfaa55d" providerId="AD" clId="Web-{0EFAC775-F641-2A71-E7B0-24F6306103F2}" dt="2022-12-09T14:15:45.966" v="1609" actId="20577"/>
          <ac:spMkLst>
            <pc:docMk/>
            <pc:sldMk cId="726954768" sldId="317"/>
            <ac:spMk id="2" creationId="{19304E83-A4F0-49C5-BB01-F5773509A2B3}"/>
          </ac:spMkLst>
        </pc:spChg>
        <pc:spChg chg="mod">
          <ac:chgData name="Leonard J Lasek Jr" userId="S::ljlasekj@syr.edu::9a130da9-41d0-4868-98eb-9bdfddfaa55d" providerId="AD" clId="Web-{0EFAC775-F641-2A71-E7B0-24F6306103F2}" dt="2022-12-09T14:16:36.795" v="1621" actId="14100"/>
          <ac:spMkLst>
            <pc:docMk/>
            <pc:sldMk cId="726954768" sldId="317"/>
            <ac:spMk id="3" creationId="{7CA42D59-EAD6-4F95-84F1-32A30F057856}"/>
          </ac:spMkLst>
        </pc:spChg>
        <pc:spChg chg="add mod">
          <ac:chgData name="Leonard J Lasek Jr" userId="S::ljlasekj@syr.edu::9a130da9-41d0-4868-98eb-9bdfddfaa55d" providerId="AD" clId="Web-{0EFAC775-F641-2A71-E7B0-24F6306103F2}" dt="2022-12-09T14:17:38.485" v="1636" actId="20577"/>
          <ac:spMkLst>
            <pc:docMk/>
            <pc:sldMk cId="726954768" sldId="317"/>
            <ac:spMk id="7" creationId="{1E48C311-961D-89AA-735C-47ACE8E376F1}"/>
          </ac:spMkLst>
        </pc:spChg>
        <pc:spChg chg="add mod">
          <ac:chgData name="Leonard J Lasek Jr" userId="S::ljlasekj@syr.edu::9a130da9-41d0-4868-98eb-9bdfddfaa55d" providerId="AD" clId="Web-{0EFAC775-F641-2A71-E7B0-24F6306103F2}" dt="2022-12-09T15:23:58.180" v="1941" actId="20577"/>
          <ac:spMkLst>
            <pc:docMk/>
            <pc:sldMk cId="726954768" sldId="317"/>
            <ac:spMk id="9" creationId="{FAA52E4A-9240-6DE3-678D-7192837A4AA7}"/>
          </ac:spMkLst>
        </pc:spChg>
        <pc:spChg chg="del">
          <ac:chgData name="Leonard J Lasek Jr" userId="S::ljlasekj@syr.edu::9a130da9-41d0-4868-98eb-9bdfddfaa55d" providerId="AD" clId="Web-{0EFAC775-F641-2A71-E7B0-24F6306103F2}" dt="2022-12-09T18:50:07.036" v="2016"/>
          <ac:spMkLst>
            <pc:docMk/>
            <pc:sldMk cId="726954768" sldId="317"/>
            <ac:spMk id="14" creationId="{8F853133-BD2D-4542-A502-E7B759366A03}"/>
          </ac:spMkLst>
        </pc:spChg>
        <pc:graphicFrameChg chg="del">
          <ac:chgData name="Leonard J Lasek Jr" userId="S::ljlasekj@syr.edu::9a130da9-41d0-4868-98eb-9bdfddfaa55d" providerId="AD" clId="Web-{0EFAC775-F641-2A71-E7B0-24F6306103F2}" dt="2022-12-09T14:15:28.778" v="1604"/>
          <ac:graphicFrameMkLst>
            <pc:docMk/>
            <pc:sldMk cId="726954768" sldId="317"/>
            <ac:graphicFrameMk id="22" creationId="{01E2999D-1BD3-97F1-8939-01CECF6EA167}"/>
          </ac:graphicFrameMkLst>
        </pc:graphicFrameChg>
        <pc:picChg chg="add mod">
          <ac:chgData name="Leonard J Lasek Jr" userId="S::ljlasekj@syr.edu::9a130da9-41d0-4868-98eb-9bdfddfaa55d" providerId="AD" clId="Web-{0EFAC775-F641-2A71-E7B0-24F6306103F2}" dt="2022-12-09T14:18:03.908" v="1642" actId="1076"/>
          <ac:picMkLst>
            <pc:docMk/>
            <pc:sldMk cId="726954768" sldId="317"/>
            <ac:picMk id="4" creationId="{48D5720F-2518-FE8D-9827-A6D03AF8ED84}"/>
          </ac:picMkLst>
        </pc:picChg>
        <pc:picChg chg="add mod">
          <ac:chgData name="Leonard J Lasek Jr" userId="S::ljlasekj@syr.edu::9a130da9-41d0-4868-98eb-9bdfddfaa55d" providerId="AD" clId="Web-{0EFAC775-F641-2A71-E7B0-24F6306103F2}" dt="2022-12-09T14:16:49.811" v="1625" actId="1076"/>
          <ac:picMkLst>
            <pc:docMk/>
            <pc:sldMk cId="726954768" sldId="317"/>
            <ac:picMk id="5" creationId="{8B0921F6-0EA7-8CFE-E6A8-40F8B76C36A7}"/>
          </ac:picMkLst>
        </pc:picChg>
      </pc:sldChg>
      <pc:sldChg chg="addSp delSp modSp add ord replId">
        <pc:chgData name="Leonard J Lasek Jr" userId="S::ljlasekj@syr.edu::9a130da9-41d0-4868-98eb-9bdfddfaa55d" providerId="AD" clId="Web-{0EFAC775-F641-2A71-E7B0-24F6306103F2}" dt="2022-12-09T17:34:39.428" v="2011" actId="1076"/>
        <pc:sldMkLst>
          <pc:docMk/>
          <pc:sldMk cId="994781090" sldId="318"/>
        </pc:sldMkLst>
        <pc:spChg chg="mod">
          <ac:chgData name="Leonard J Lasek Jr" userId="S::ljlasekj@syr.edu::9a130da9-41d0-4868-98eb-9bdfddfaa55d" providerId="AD" clId="Web-{0EFAC775-F641-2A71-E7B0-24F6306103F2}" dt="2022-12-09T14:38:46.634" v="1710" actId="14100"/>
          <ac:spMkLst>
            <pc:docMk/>
            <pc:sldMk cId="994781090" sldId="318"/>
            <ac:spMk id="3" creationId="{7CA42D59-EAD6-4F95-84F1-32A30F057856}"/>
          </ac:spMkLst>
        </pc:spChg>
        <pc:spChg chg="add mod">
          <ac:chgData name="Leonard J Lasek Jr" userId="S::ljlasekj@syr.edu::9a130da9-41d0-4868-98eb-9bdfddfaa55d" providerId="AD" clId="Web-{0EFAC775-F641-2A71-E7B0-24F6306103F2}" dt="2022-12-09T14:40:38.247" v="1806" actId="20577"/>
          <ac:spMkLst>
            <pc:docMk/>
            <pc:sldMk cId="994781090" sldId="318"/>
            <ac:spMk id="9" creationId="{6841058F-2F02-B0AC-9F2A-7F8B0CB64829}"/>
          </ac:spMkLst>
        </pc:spChg>
        <pc:picChg chg="add mod">
          <ac:chgData name="Leonard J Lasek Jr" userId="S::ljlasekj@syr.edu::9a130da9-41d0-4868-98eb-9bdfddfaa55d" providerId="AD" clId="Web-{0EFAC775-F641-2A71-E7B0-24F6306103F2}" dt="2022-12-09T17:34:39.428" v="2011" actId="1076"/>
          <ac:picMkLst>
            <pc:docMk/>
            <pc:sldMk cId="994781090" sldId="318"/>
            <ac:picMk id="4" creationId="{79FE37C5-68BF-8265-7472-D068BB55E99C}"/>
          </ac:picMkLst>
        </pc:picChg>
        <pc:picChg chg="del">
          <ac:chgData name="Leonard J Lasek Jr" userId="S::ljlasekj@syr.edu::9a130da9-41d0-4868-98eb-9bdfddfaa55d" providerId="AD" clId="Web-{0EFAC775-F641-2A71-E7B0-24F6306103F2}" dt="2022-12-09T14:29:37.711" v="1683"/>
          <ac:picMkLst>
            <pc:docMk/>
            <pc:sldMk cId="994781090" sldId="318"/>
            <ac:picMk id="4" creationId="{E6DD7BD8-B2A9-EFD2-D686-4DD64CB60B89}"/>
          </ac:picMkLst>
        </pc:picChg>
        <pc:picChg chg="del">
          <ac:chgData name="Leonard J Lasek Jr" userId="S::ljlasekj@syr.edu::9a130da9-41d0-4868-98eb-9bdfddfaa55d" providerId="AD" clId="Web-{0EFAC775-F641-2A71-E7B0-24F6306103F2}" dt="2022-12-09T14:29:38.586" v="1684"/>
          <ac:picMkLst>
            <pc:docMk/>
            <pc:sldMk cId="994781090" sldId="318"/>
            <ac:picMk id="5" creationId="{D6B703C8-C267-3F51-14C5-565F598C0C0B}"/>
          </ac:picMkLst>
        </pc:picChg>
        <pc:picChg chg="add mod">
          <ac:chgData name="Leonard J Lasek Jr" userId="S::ljlasekj@syr.edu::9a130da9-41d0-4868-98eb-9bdfddfaa55d" providerId="AD" clId="Web-{0EFAC775-F641-2A71-E7B0-24F6306103F2}" dt="2022-12-09T14:38:39.681" v="1709" actId="1076"/>
          <ac:picMkLst>
            <pc:docMk/>
            <pc:sldMk cId="994781090" sldId="318"/>
            <ac:picMk id="6" creationId="{342715B5-8D0E-6456-DE4A-0B9C8A7D6CCA}"/>
          </ac:picMkLst>
        </pc:picChg>
      </pc:sldChg>
      <pc:sldChg chg="delSp modSp add del ord replId">
        <pc:chgData name="Leonard J Lasek Jr" userId="S::ljlasekj@syr.edu::9a130da9-41d0-4868-98eb-9bdfddfaa55d" providerId="AD" clId="Web-{0EFAC775-F641-2A71-E7B0-24F6306103F2}" dt="2022-12-09T18:32:38.692" v="2015"/>
        <pc:sldMkLst>
          <pc:docMk/>
          <pc:sldMk cId="2498881364" sldId="319"/>
        </pc:sldMkLst>
        <pc:spChg chg="mod">
          <ac:chgData name="Leonard J Lasek Jr" userId="S::ljlasekj@syr.edu::9a130da9-41d0-4868-98eb-9bdfddfaa55d" providerId="AD" clId="Web-{0EFAC775-F641-2A71-E7B0-24F6306103F2}" dt="2022-12-09T15:25:17.169" v="1952" actId="20577"/>
          <ac:spMkLst>
            <pc:docMk/>
            <pc:sldMk cId="2498881364" sldId="319"/>
            <ac:spMk id="2" creationId="{19304E83-A4F0-49C5-BB01-F5773509A2B3}"/>
          </ac:spMkLst>
        </pc:spChg>
        <pc:spChg chg="mod">
          <ac:chgData name="Leonard J Lasek Jr" userId="S::ljlasekj@syr.edu::9a130da9-41d0-4868-98eb-9bdfddfaa55d" providerId="AD" clId="Web-{0EFAC775-F641-2A71-E7B0-24F6306103F2}" dt="2022-12-09T15:26:23.439" v="2009" actId="14100"/>
          <ac:spMkLst>
            <pc:docMk/>
            <pc:sldMk cId="2498881364" sldId="319"/>
            <ac:spMk id="3" creationId="{7CA42D59-EAD6-4F95-84F1-32A30F057856}"/>
          </ac:spMkLst>
        </pc:spChg>
        <pc:picChg chg="del">
          <ac:chgData name="Leonard J Lasek Jr" userId="S::ljlasekj@syr.edu::9a130da9-41d0-4868-98eb-9bdfddfaa55d" providerId="AD" clId="Web-{0EFAC775-F641-2A71-E7B0-24F6306103F2}" dt="2022-12-09T15:25:21.498" v="1953"/>
          <ac:picMkLst>
            <pc:docMk/>
            <pc:sldMk cId="2498881364" sldId="319"/>
            <ac:picMk id="4" creationId="{E6DD7BD8-B2A9-EFD2-D686-4DD64CB60B89}"/>
          </ac:picMkLst>
        </pc:picChg>
        <pc:picChg chg="del">
          <ac:chgData name="Leonard J Lasek Jr" userId="S::ljlasekj@syr.edu::9a130da9-41d0-4868-98eb-9bdfddfaa55d" providerId="AD" clId="Web-{0EFAC775-F641-2A71-E7B0-24F6306103F2}" dt="2022-12-09T15:25:22.310" v="1954"/>
          <ac:picMkLst>
            <pc:docMk/>
            <pc:sldMk cId="2498881364" sldId="319"/>
            <ac:picMk id="5" creationId="{D6B703C8-C267-3F51-14C5-565F598C0C0B}"/>
          </ac:picMkLst>
        </pc:picChg>
      </pc:sldChg>
      <pc:sldChg chg="delSp modSp add ord replId">
        <pc:chgData name="Leonard J Lasek Jr" userId="S::ljlasekj@syr.edu::9a130da9-41d0-4868-98eb-9bdfddfaa55d" providerId="AD" clId="Web-{0EFAC775-F641-2A71-E7B0-24F6306103F2}" dt="2022-12-09T20:21:01.666" v="2036" actId="20577"/>
        <pc:sldMkLst>
          <pc:docMk/>
          <pc:sldMk cId="4103631348" sldId="319"/>
        </pc:sldMkLst>
        <pc:spChg chg="mod">
          <ac:chgData name="Leonard J Lasek Jr" userId="S::ljlasekj@syr.edu::9a130da9-41d0-4868-98eb-9bdfddfaa55d" providerId="AD" clId="Web-{0EFAC775-F641-2A71-E7B0-24F6306103F2}" dt="2022-12-09T20:21:01.666" v="2036" actId="20577"/>
          <ac:spMkLst>
            <pc:docMk/>
            <pc:sldMk cId="4103631348" sldId="319"/>
            <ac:spMk id="2" creationId="{19304E83-A4F0-49C5-BB01-F5773509A2B3}"/>
          </ac:spMkLst>
        </pc:spChg>
        <pc:picChg chg="del">
          <ac:chgData name="Leonard J Lasek Jr" userId="S::ljlasekj@syr.edu::9a130da9-41d0-4868-98eb-9bdfddfaa55d" providerId="AD" clId="Web-{0EFAC775-F641-2A71-E7B0-24F6306103F2}" dt="2022-12-09T18:51:20.428" v="2019"/>
          <ac:picMkLst>
            <pc:docMk/>
            <pc:sldMk cId="4103631348" sldId="319"/>
            <ac:picMk id="4" creationId="{E6DD7BD8-B2A9-EFD2-D686-4DD64CB60B89}"/>
          </ac:picMkLst>
        </pc:picChg>
        <pc:picChg chg="del">
          <ac:chgData name="Leonard J Lasek Jr" userId="S::ljlasekj@syr.edu::9a130da9-41d0-4868-98eb-9bdfddfaa55d" providerId="AD" clId="Web-{0EFAC775-F641-2A71-E7B0-24F6306103F2}" dt="2022-12-09T18:51:21.350" v="2020"/>
          <ac:picMkLst>
            <pc:docMk/>
            <pc:sldMk cId="4103631348" sldId="319"/>
            <ac:picMk id="5" creationId="{D6B703C8-C267-3F51-14C5-565F598C0C0B}"/>
          </ac:picMkLst>
        </pc:picChg>
      </pc:sldChg>
      <pc:sldChg chg="addSp delSp modSp add replId">
        <pc:chgData name="Leonard J Lasek Jr" userId="S::ljlasekj@syr.edu::9a130da9-41d0-4868-98eb-9bdfddfaa55d" providerId="AD" clId="Web-{0EFAC775-F641-2A71-E7B0-24F6306103F2}" dt="2022-12-09T22:21:21.016" v="2094" actId="14100"/>
        <pc:sldMkLst>
          <pc:docMk/>
          <pc:sldMk cId="3758815050" sldId="320"/>
        </pc:sldMkLst>
        <pc:spChg chg="del">
          <ac:chgData name="Leonard J Lasek Jr" userId="S::ljlasekj@syr.edu::9a130da9-41d0-4868-98eb-9bdfddfaa55d" providerId="AD" clId="Web-{0EFAC775-F641-2A71-E7B0-24F6306103F2}" dt="2022-12-09T22:21:17.078" v="2093"/>
          <ac:spMkLst>
            <pc:docMk/>
            <pc:sldMk cId="3758815050" sldId="320"/>
            <ac:spMk id="3" creationId="{7CA42D59-EAD6-4F95-84F1-32A30F057856}"/>
          </ac:spMkLst>
        </pc:spChg>
        <pc:picChg chg="del">
          <ac:chgData name="Leonard J Lasek Jr" userId="S::ljlasekj@syr.edu::9a130da9-41d0-4868-98eb-9bdfddfaa55d" providerId="AD" clId="Web-{0EFAC775-F641-2A71-E7B0-24F6306103F2}" dt="2022-12-09T22:21:00.687" v="2088"/>
          <ac:picMkLst>
            <pc:docMk/>
            <pc:sldMk cId="3758815050" sldId="320"/>
            <ac:picMk id="4" creationId="{E6DD7BD8-B2A9-EFD2-D686-4DD64CB60B89}"/>
          </ac:picMkLst>
        </pc:picChg>
        <pc:picChg chg="del">
          <ac:chgData name="Leonard J Lasek Jr" userId="S::ljlasekj@syr.edu::9a130da9-41d0-4868-98eb-9bdfddfaa55d" providerId="AD" clId="Web-{0EFAC775-F641-2A71-E7B0-24F6306103F2}" dt="2022-12-09T22:21:03.390" v="2089"/>
          <ac:picMkLst>
            <pc:docMk/>
            <pc:sldMk cId="3758815050" sldId="320"/>
            <ac:picMk id="5" creationId="{D6B703C8-C267-3F51-14C5-565F598C0C0B}"/>
          </ac:picMkLst>
        </pc:picChg>
        <pc:picChg chg="add mod">
          <ac:chgData name="Leonard J Lasek Jr" userId="S::ljlasekj@syr.edu::9a130da9-41d0-4868-98eb-9bdfddfaa55d" providerId="AD" clId="Web-{0EFAC775-F641-2A71-E7B0-24F6306103F2}" dt="2022-12-09T22:21:21.016" v="2094" actId="14100"/>
          <ac:picMkLst>
            <pc:docMk/>
            <pc:sldMk cId="3758815050" sldId="320"/>
            <ac:picMk id="6" creationId="{EA4E9A84-CDFA-527C-D68E-FE9E56F5FF75}"/>
          </ac:picMkLst>
        </pc:picChg>
      </pc:sldChg>
    </pc:docChg>
  </pc:docChgLst>
  <pc:docChgLst>
    <pc:chgData name="Blake Tindol" userId="S::btindol@syr.edu::26c84222-e70c-4685-a749-2c6356449ba7" providerId="AD" clId="Web-{EE9111A8-1AC8-231A-43AC-4C80A4774AF2}"/>
    <pc:docChg chg="modSld">
      <pc:chgData name="Blake Tindol" userId="S::btindol@syr.edu::26c84222-e70c-4685-a749-2c6356449ba7" providerId="AD" clId="Web-{EE9111A8-1AC8-231A-43AC-4C80A4774AF2}" dt="2022-12-13T00:29:08.729" v="74" actId="20577"/>
      <pc:docMkLst>
        <pc:docMk/>
      </pc:docMkLst>
      <pc:sldChg chg="modSp">
        <pc:chgData name="Blake Tindol" userId="S::btindol@syr.edu::26c84222-e70c-4685-a749-2c6356449ba7" providerId="AD" clId="Web-{EE9111A8-1AC8-231A-43AC-4C80A4774AF2}" dt="2022-12-13T00:29:08.729" v="74" actId="20577"/>
        <pc:sldMkLst>
          <pc:docMk/>
          <pc:sldMk cId="2651146826" sldId="325"/>
        </pc:sldMkLst>
        <pc:spChg chg="mod">
          <ac:chgData name="Blake Tindol" userId="S::btindol@syr.edu::26c84222-e70c-4685-a749-2c6356449ba7" providerId="AD" clId="Web-{EE9111A8-1AC8-231A-43AC-4C80A4774AF2}" dt="2022-12-13T00:29:08.729" v="74" actId="20577"/>
          <ac:spMkLst>
            <pc:docMk/>
            <pc:sldMk cId="2651146826" sldId="325"/>
            <ac:spMk id="3" creationId="{D7186A0B-B3C9-5468-3E6E-C72A44B947F0}"/>
          </ac:spMkLst>
        </pc:spChg>
      </pc:sldChg>
    </pc:docChg>
  </pc:docChgLst>
  <pc:docChgLst>
    <pc:chgData name="Leonard J Lasek Jr" userId="S::ljlasekj@syr.edu::9a130da9-41d0-4868-98eb-9bdfddfaa55d" providerId="AD" clId="Web-{6792DA1B-33E0-F4E9-8C55-EAE183CB05C6}"/>
    <pc:docChg chg="mod addSld delSld modSld sldOrd">
      <pc:chgData name="Leonard J Lasek Jr" userId="S::ljlasekj@syr.edu::9a130da9-41d0-4868-98eb-9bdfddfaa55d" providerId="AD" clId="Web-{6792DA1B-33E0-F4E9-8C55-EAE183CB05C6}" dt="2022-12-10T17:22:58.177" v="2968"/>
      <pc:docMkLst>
        <pc:docMk/>
      </pc:docMkLst>
      <pc:sldChg chg="delSp modSp">
        <pc:chgData name="Leonard J Lasek Jr" userId="S::ljlasekj@syr.edu::9a130da9-41d0-4868-98eb-9bdfddfaa55d" providerId="AD" clId="Web-{6792DA1B-33E0-F4E9-8C55-EAE183CB05C6}" dt="2022-12-10T13:55:16.874" v="642"/>
        <pc:sldMkLst>
          <pc:docMk/>
          <pc:sldMk cId="3188837873" sldId="284"/>
        </pc:sldMkLst>
        <pc:spChg chg="mod">
          <ac:chgData name="Leonard J Lasek Jr" userId="S::ljlasekj@syr.edu::9a130da9-41d0-4868-98eb-9bdfddfaa55d" providerId="AD" clId="Web-{6792DA1B-33E0-F4E9-8C55-EAE183CB05C6}" dt="2022-12-10T13:10:33.246" v="78" actId="20577"/>
          <ac:spMkLst>
            <pc:docMk/>
            <pc:sldMk cId="3188837873" sldId="284"/>
            <ac:spMk id="2" creationId="{19304E83-A4F0-49C5-BB01-F5773509A2B3}"/>
          </ac:spMkLst>
        </pc:spChg>
        <pc:spChg chg="mod">
          <ac:chgData name="Leonard J Lasek Jr" userId="S::ljlasekj@syr.edu::9a130da9-41d0-4868-98eb-9bdfddfaa55d" providerId="AD" clId="Web-{6792DA1B-33E0-F4E9-8C55-EAE183CB05C6}" dt="2022-12-10T13:21:53.931" v="362" actId="20577"/>
          <ac:spMkLst>
            <pc:docMk/>
            <pc:sldMk cId="3188837873" sldId="284"/>
            <ac:spMk id="3" creationId="{7CA42D59-EAD6-4F95-84F1-32A30F057856}"/>
          </ac:spMkLst>
        </pc:spChg>
        <pc:spChg chg="mod">
          <ac:chgData name="Leonard J Lasek Jr" userId="S::ljlasekj@syr.edu::9a130da9-41d0-4868-98eb-9bdfddfaa55d" providerId="AD" clId="Web-{6792DA1B-33E0-F4E9-8C55-EAE183CB05C6}" dt="2022-12-10T13:09:21.368" v="41" actId="1076"/>
          <ac:spMkLst>
            <pc:docMk/>
            <pc:sldMk cId="3188837873" sldId="284"/>
            <ac:spMk id="4" creationId="{6AB259A0-0017-492F-A0DC-4B70C7052AE0}"/>
          </ac:spMkLst>
        </pc:spChg>
        <pc:spChg chg="mod">
          <ac:chgData name="Leonard J Lasek Jr" userId="S::ljlasekj@syr.edu::9a130da9-41d0-4868-98eb-9bdfddfaa55d" providerId="AD" clId="Web-{6792DA1B-33E0-F4E9-8C55-EAE183CB05C6}" dt="2022-12-10T13:09:21.368" v="42" actId="1076"/>
          <ac:spMkLst>
            <pc:docMk/>
            <pc:sldMk cId="3188837873" sldId="284"/>
            <ac:spMk id="6" creationId="{B237D1CA-B91A-410E-A968-D017BBE99F99}"/>
          </ac:spMkLst>
        </pc:spChg>
        <pc:spChg chg="mod">
          <ac:chgData name="Leonard J Lasek Jr" userId="S::ljlasekj@syr.edu::9a130da9-41d0-4868-98eb-9bdfddfaa55d" providerId="AD" clId="Web-{6792DA1B-33E0-F4E9-8C55-EAE183CB05C6}" dt="2022-12-10T13:09:21.384" v="43" actId="1076"/>
          <ac:spMkLst>
            <pc:docMk/>
            <pc:sldMk cId="3188837873" sldId="284"/>
            <ac:spMk id="12" creationId="{7F65E93D-09FF-42EE-B9DD-750638966686}"/>
          </ac:spMkLst>
        </pc:spChg>
        <pc:spChg chg="mod">
          <ac:chgData name="Leonard J Lasek Jr" userId="S::ljlasekj@syr.edu::9a130da9-41d0-4868-98eb-9bdfddfaa55d" providerId="AD" clId="Web-{6792DA1B-33E0-F4E9-8C55-EAE183CB05C6}" dt="2022-12-10T13:09:21.399" v="45" actId="1076"/>
          <ac:spMkLst>
            <pc:docMk/>
            <pc:sldMk cId="3188837873" sldId="284"/>
            <ac:spMk id="13" creationId="{A7CD04AE-9A8B-4DED-855D-F51B510D0B69}"/>
          </ac:spMkLst>
        </pc:spChg>
        <pc:spChg chg="del">
          <ac:chgData name="Leonard J Lasek Jr" userId="S::ljlasekj@syr.edu::9a130da9-41d0-4868-98eb-9bdfddfaa55d" providerId="AD" clId="Web-{6792DA1B-33E0-F4E9-8C55-EAE183CB05C6}" dt="2022-12-10T13:55:16.874" v="642"/>
          <ac:spMkLst>
            <pc:docMk/>
            <pc:sldMk cId="3188837873" sldId="284"/>
            <ac:spMk id="14" creationId="{8F853133-BD2D-4542-A502-E7B759366A03}"/>
          </ac:spMkLst>
        </pc:spChg>
        <pc:cxnChg chg="mod">
          <ac:chgData name="Leonard J Lasek Jr" userId="S::ljlasekj@syr.edu::9a130da9-41d0-4868-98eb-9bdfddfaa55d" providerId="AD" clId="Web-{6792DA1B-33E0-F4E9-8C55-EAE183CB05C6}" dt="2022-12-10T13:09:21.384" v="44" actId="1076"/>
          <ac:cxnSpMkLst>
            <pc:docMk/>
            <pc:sldMk cId="3188837873" sldId="284"/>
            <ac:cxnSpMk id="11" creationId="{5A563457-1EC8-4978-BCCB-AFD88C9ED04C}"/>
          </ac:cxnSpMkLst>
        </pc:cxnChg>
      </pc:sldChg>
      <pc:sldChg chg="del">
        <pc:chgData name="Leonard J Lasek Jr" userId="S::ljlasekj@syr.edu::9a130da9-41d0-4868-98eb-9bdfddfaa55d" providerId="AD" clId="Web-{6792DA1B-33E0-F4E9-8C55-EAE183CB05C6}" dt="2022-12-10T17:17:33.476" v="2951"/>
        <pc:sldMkLst>
          <pc:docMk/>
          <pc:sldMk cId="665219316" sldId="285"/>
        </pc:sldMkLst>
      </pc:sldChg>
      <pc:sldChg chg="modSp">
        <pc:chgData name="Leonard J Lasek Jr" userId="S::ljlasekj@syr.edu::9a130da9-41d0-4868-98eb-9bdfddfaa55d" providerId="AD" clId="Web-{6792DA1B-33E0-F4E9-8C55-EAE183CB05C6}" dt="2022-12-10T13:06:23.454" v="8" actId="20577"/>
        <pc:sldMkLst>
          <pc:docMk/>
          <pc:sldMk cId="4091674644" sldId="292"/>
        </pc:sldMkLst>
        <pc:spChg chg="mod">
          <ac:chgData name="Leonard J Lasek Jr" userId="S::ljlasekj@syr.edu::9a130da9-41d0-4868-98eb-9bdfddfaa55d" providerId="AD" clId="Web-{6792DA1B-33E0-F4E9-8C55-EAE183CB05C6}" dt="2022-12-10T13:06:23.454" v="8" actId="20577"/>
          <ac:spMkLst>
            <pc:docMk/>
            <pc:sldMk cId="4091674644" sldId="292"/>
            <ac:spMk id="14" creationId="{F278402B-CA7D-4F5B-B3FA-ED74AB3CFB6C}"/>
          </ac:spMkLst>
        </pc:spChg>
      </pc:sldChg>
      <pc:sldChg chg="del">
        <pc:chgData name="Leonard J Lasek Jr" userId="S::ljlasekj@syr.edu::9a130da9-41d0-4868-98eb-9bdfddfaa55d" providerId="AD" clId="Web-{6792DA1B-33E0-F4E9-8C55-EAE183CB05C6}" dt="2022-12-10T17:17:38.804" v="2952"/>
        <pc:sldMkLst>
          <pc:docMk/>
          <pc:sldMk cId="2575421478" sldId="295"/>
        </pc:sldMkLst>
      </pc:sldChg>
      <pc:sldChg chg="del">
        <pc:chgData name="Leonard J Lasek Jr" userId="S::ljlasekj@syr.edu::9a130da9-41d0-4868-98eb-9bdfddfaa55d" providerId="AD" clId="Web-{6792DA1B-33E0-F4E9-8C55-EAE183CB05C6}" dt="2022-12-10T17:17:27.023" v="2950"/>
        <pc:sldMkLst>
          <pc:docMk/>
          <pc:sldMk cId="4153678306" sldId="296"/>
        </pc:sldMkLst>
      </pc:sldChg>
      <pc:sldChg chg="addSp delSp modSp">
        <pc:chgData name="Leonard J Lasek Jr" userId="S::ljlasekj@syr.edu::9a130da9-41d0-4868-98eb-9bdfddfaa55d" providerId="AD" clId="Web-{6792DA1B-33E0-F4E9-8C55-EAE183CB05C6}" dt="2022-12-10T14:24:59.205" v="999" actId="20577"/>
        <pc:sldMkLst>
          <pc:docMk/>
          <pc:sldMk cId="1217562549" sldId="301"/>
        </pc:sldMkLst>
        <pc:spChg chg="mod">
          <ac:chgData name="Leonard J Lasek Jr" userId="S::ljlasekj@syr.edu::9a130da9-41d0-4868-98eb-9bdfddfaa55d" providerId="AD" clId="Web-{6792DA1B-33E0-F4E9-8C55-EAE183CB05C6}" dt="2022-12-10T14:24:59.205" v="999" actId="20577"/>
          <ac:spMkLst>
            <pc:docMk/>
            <pc:sldMk cId="1217562549" sldId="301"/>
            <ac:spMk id="3" creationId="{7CA42D59-EAD6-4F95-84F1-32A30F057856}"/>
          </ac:spMkLst>
        </pc:spChg>
        <pc:picChg chg="add del mod">
          <ac:chgData name="Leonard J Lasek Jr" userId="S::ljlasekj@syr.edu::9a130da9-41d0-4868-98eb-9bdfddfaa55d" providerId="AD" clId="Web-{6792DA1B-33E0-F4E9-8C55-EAE183CB05C6}" dt="2022-12-10T13:57:54.397" v="646"/>
          <ac:picMkLst>
            <pc:docMk/>
            <pc:sldMk cId="1217562549" sldId="301"/>
            <ac:picMk id="4" creationId="{ACB34E92-C1E4-050F-4050-A94F9DBFBBC2}"/>
          </ac:picMkLst>
        </pc:picChg>
      </pc:sldChg>
      <pc:sldChg chg="delSp modSp">
        <pc:chgData name="Leonard J Lasek Jr" userId="S::ljlasekj@syr.edu::9a130da9-41d0-4868-98eb-9bdfddfaa55d" providerId="AD" clId="Web-{6792DA1B-33E0-F4E9-8C55-EAE183CB05C6}" dt="2022-12-10T13:55:08.890" v="641"/>
        <pc:sldMkLst>
          <pc:docMk/>
          <pc:sldMk cId="1367847276" sldId="302"/>
        </pc:sldMkLst>
        <pc:spChg chg="del mod">
          <ac:chgData name="Leonard J Lasek Jr" userId="S::ljlasekj@syr.edu::9a130da9-41d0-4868-98eb-9bdfddfaa55d" providerId="AD" clId="Web-{6792DA1B-33E0-F4E9-8C55-EAE183CB05C6}" dt="2022-12-10T13:55:08.890" v="641"/>
          <ac:spMkLst>
            <pc:docMk/>
            <pc:sldMk cId="1367847276" sldId="302"/>
            <ac:spMk id="19" creationId="{19B8F4A8-41A9-08E8-B596-8AB338059B64}"/>
          </ac:spMkLst>
        </pc:spChg>
      </pc:sldChg>
      <pc:sldChg chg="del">
        <pc:chgData name="Leonard J Lasek Jr" userId="S::ljlasekj@syr.edu::9a130da9-41d0-4868-98eb-9bdfddfaa55d" providerId="AD" clId="Web-{6792DA1B-33E0-F4E9-8C55-EAE183CB05C6}" dt="2022-12-10T17:22:58.177" v="2968"/>
        <pc:sldMkLst>
          <pc:docMk/>
          <pc:sldMk cId="793287124" sldId="305"/>
        </pc:sldMkLst>
      </pc:sldChg>
      <pc:sldChg chg="addSp delSp modSp del">
        <pc:chgData name="Leonard J Lasek Jr" userId="S::ljlasekj@syr.edu::9a130da9-41d0-4868-98eb-9bdfddfaa55d" providerId="AD" clId="Web-{6792DA1B-33E0-F4E9-8C55-EAE183CB05C6}" dt="2022-12-10T13:18:41.610" v="231"/>
        <pc:sldMkLst>
          <pc:docMk/>
          <pc:sldMk cId="1550577662" sldId="312"/>
        </pc:sldMkLst>
        <pc:spChg chg="mod">
          <ac:chgData name="Leonard J Lasek Jr" userId="S::ljlasekj@syr.edu::9a130da9-41d0-4868-98eb-9bdfddfaa55d" providerId="AD" clId="Web-{6792DA1B-33E0-F4E9-8C55-EAE183CB05C6}" dt="2022-12-10T13:11:03.247" v="94" actId="20577"/>
          <ac:spMkLst>
            <pc:docMk/>
            <pc:sldMk cId="1550577662" sldId="312"/>
            <ac:spMk id="2" creationId="{19304E83-A4F0-49C5-BB01-F5773509A2B3}"/>
          </ac:spMkLst>
        </pc:spChg>
        <pc:spChg chg="mod">
          <ac:chgData name="Leonard J Lasek Jr" userId="S::ljlasekj@syr.edu::9a130da9-41d0-4868-98eb-9bdfddfaa55d" providerId="AD" clId="Web-{6792DA1B-33E0-F4E9-8C55-EAE183CB05C6}" dt="2022-12-10T13:18:26.516" v="230" actId="20577"/>
          <ac:spMkLst>
            <pc:docMk/>
            <pc:sldMk cId="1550577662" sldId="312"/>
            <ac:spMk id="3" creationId="{7CA42D59-EAD6-4F95-84F1-32A30F057856}"/>
          </ac:spMkLst>
        </pc:spChg>
        <pc:spChg chg="add mod">
          <ac:chgData name="Leonard J Lasek Jr" userId="S::ljlasekj@syr.edu::9a130da9-41d0-4868-98eb-9bdfddfaa55d" providerId="AD" clId="Web-{6792DA1B-33E0-F4E9-8C55-EAE183CB05C6}" dt="2022-12-10T13:18:01.921" v="227" actId="14100"/>
          <ac:spMkLst>
            <pc:docMk/>
            <pc:sldMk cId="1550577662" sldId="312"/>
            <ac:spMk id="5" creationId="{BBC914B7-5CBD-204D-AB1F-2642BB18EAC2}"/>
          </ac:spMkLst>
        </pc:spChg>
        <pc:spChg chg="add del">
          <ac:chgData name="Leonard J Lasek Jr" userId="S::ljlasekj@syr.edu::9a130da9-41d0-4868-98eb-9bdfddfaa55d" providerId="AD" clId="Web-{6792DA1B-33E0-F4E9-8C55-EAE183CB05C6}" dt="2022-12-10T13:17:50.764" v="226"/>
          <ac:spMkLst>
            <pc:docMk/>
            <pc:sldMk cId="1550577662" sldId="312"/>
            <ac:spMk id="7" creationId="{22F0056F-6D31-77C8-0D88-5825259A842A}"/>
          </ac:spMkLst>
        </pc:spChg>
      </pc:sldChg>
      <pc:sldChg chg="addSp delSp modSp">
        <pc:chgData name="Leonard J Lasek Jr" userId="S::ljlasekj@syr.edu::9a130da9-41d0-4868-98eb-9bdfddfaa55d" providerId="AD" clId="Web-{6792DA1B-33E0-F4E9-8C55-EAE183CB05C6}" dt="2022-12-10T15:03:42.058" v="1533" actId="20577"/>
        <pc:sldMkLst>
          <pc:docMk/>
          <pc:sldMk cId="1688216279" sldId="313"/>
        </pc:sldMkLst>
        <pc:spChg chg="mod">
          <ac:chgData name="Leonard J Lasek Jr" userId="S::ljlasekj@syr.edu::9a130da9-41d0-4868-98eb-9bdfddfaa55d" providerId="AD" clId="Web-{6792DA1B-33E0-F4E9-8C55-EAE183CB05C6}" dt="2022-12-10T15:03:42.058" v="1533" actId="20577"/>
          <ac:spMkLst>
            <pc:docMk/>
            <pc:sldMk cId="1688216279" sldId="313"/>
            <ac:spMk id="3" creationId="{7CA42D59-EAD6-4F95-84F1-32A30F057856}"/>
          </ac:spMkLst>
        </pc:spChg>
        <pc:picChg chg="del mod">
          <ac:chgData name="Leonard J Lasek Jr" userId="S::ljlasekj@syr.edu::9a130da9-41d0-4868-98eb-9bdfddfaa55d" providerId="AD" clId="Web-{6792DA1B-33E0-F4E9-8C55-EAE183CB05C6}" dt="2022-12-10T14:39:27.463" v="1095"/>
          <ac:picMkLst>
            <pc:docMk/>
            <pc:sldMk cId="1688216279" sldId="313"/>
            <ac:picMk id="4" creationId="{E6DD7BD8-B2A9-EFD2-D686-4DD64CB60B89}"/>
          </ac:picMkLst>
        </pc:picChg>
        <pc:picChg chg="del">
          <ac:chgData name="Leonard J Lasek Jr" userId="S::ljlasekj@syr.edu::9a130da9-41d0-4868-98eb-9bdfddfaa55d" providerId="AD" clId="Web-{6792DA1B-33E0-F4E9-8C55-EAE183CB05C6}" dt="2022-12-10T14:39:28.307" v="1096"/>
          <ac:picMkLst>
            <pc:docMk/>
            <pc:sldMk cId="1688216279" sldId="313"/>
            <ac:picMk id="5" creationId="{D6B703C8-C267-3F51-14C5-565F598C0C0B}"/>
          </ac:picMkLst>
        </pc:picChg>
        <pc:picChg chg="add del mod">
          <ac:chgData name="Leonard J Lasek Jr" userId="S::ljlasekj@syr.edu::9a130da9-41d0-4868-98eb-9bdfddfaa55d" providerId="AD" clId="Web-{6792DA1B-33E0-F4E9-8C55-EAE183CB05C6}" dt="2022-12-10T14:52:11.419" v="1113"/>
          <ac:picMkLst>
            <pc:docMk/>
            <pc:sldMk cId="1688216279" sldId="313"/>
            <ac:picMk id="6" creationId="{61ED6A8B-C999-EEBB-4072-686DF3C95586}"/>
          </ac:picMkLst>
        </pc:picChg>
        <pc:picChg chg="add del mod">
          <ac:chgData name="Leonard J Lasek Jr" userId="S::ljlasekj@syr.edu::9a130da9-41d0-4868-98eb-9bdfddfaa55d" providerId="AD" clId="Web-{6792DA1B-33E0-F4E9-8C55-EAE183CB05C6}" dt="2022-12-10T14:52:10.591" v="1112"/>
          <ac:picMkLst>
            <pc:docMk/>
            <pc:sldMk cId="1688216279" sldId="313"/>
            <ac:picMk id="7" creationId="{CAD98152-8642-A1A5-B1A5-C71CA5654F50}"/>
          </ac:picMkLst>
        </pc:picChg>
        <pc:picChg chg="add mod">
          <ac:chgData name="Leonard J Lasek Jr" userId="S::ljlasekj@syr.edu::9a130da9-41d0-4868-98eb-9bdfddfaa55d" providerId="AD" clId="Web-{6792DA1B-33E0-F4E9-8C55-EAE183CB05C6}" dt="2022-12-10T14:53:28.641" v="1125" actId="1076"/>
          <ac:picMkLst>
            <pc:docMk/>
            <pc:sldMk cId="1688216279" sldId="313"/>
            <ac:picMk id="9" creationId="{5D220DEF-1C26-5ACC-029C-778A47A75D49}"/>
          </ac:picMkLst>
        </pc:picChg>
        <pc:picChg chg="add mod">
          <ac:chgData name="Leonard J Lasek Jr" userId="S::ljlasekj@syr.edu::9a130da9-41d0-4868-98eb-9bdfddfaa55d" providerId="AD" clId="Web-{6792DA1B-33E0-F4E9-8C55-EAE183CB05C6}" dt="2022-12-10T14:53:28.672" v="1128" actId="1076"/>
          <ac:picMkLst>
            <pc:docMk/>
            <pc:sldMk cId="1688216279" sldId="313"/>
            <ac:picMk id="10" creationId="{3067E6F3-B57C-624C-2864-FAF02EE7C508}"/>
          </ac:picMkLst>
        </pc:picChg>
        <pc:picChg chg="add mod">
          <ac:chgData name="Leonard J Lasek Jr" userId="S::ljlasekj@syr.edu::9a130da9-41d0-4868-98eb-9bdfddfaa55d" providerId="AD" clId="Web-{6792DA1B-33E0-F4E9-8C55-EAE183CB05C6}" dt="2022-12-10T14:53:28.657" v="1126" actId="1076"/>
          <ac:picMkLst>
            <pc:docMk/>
            <pc:sldMk cId="1688216279" sldId="313"/>
            <ac:picMk id="12" creationId="{2523A3FA-F609-2C13-72E6-CCD6476A4DC0}"/>
          </ac:picMkLst>
        </pc:picChg>
        <pc:picChg chg="add mod">
          <ac:chgData name="Leonard J Lasek Jr" userId="S::ljlasekj@syr.edu::9a130da9-41d0-4868-98eb-9bdfddfaa55d" providerId="AD" clId="Web-{6792DA1B-33E0-F4E9-8C55-EAE183CB05C6}" dt="2022-12-10T14:53:28.672" v="1127" actId="1076"/>
          <ac:picMkLst>
            <pc:docMk/>
            <pc:sldMk cId="1688216279" sldId="313"/>
            <ac:picMk id="13" creationId="{47BD1A88-FB83-2E10-5739-417C613D4DA8}"/>
          </ac:picMkLst>
        </pc:picChg>
      </pc:sldChg>
      <pc:sldChg chg="modSp">
        <pc:chgData name="Leonard J Lasek Jr" userId="S::ljlasekj@syr.edu::9a130da9-41d0-4868-98eb-9bdfddfaa55d" providerId="AD" clId="Web-{6792DA1B-33E0-F4E9-8C55-EAE183CB05C6}" dt="2022-12-10T15:04:16.966" v="1537" actId="20577"/>
        <pc:sldMkLst>
          <pc:docMk/>
          <pc:sldMk cId="162812289" sldId="315"/>
        </pc:sldMkLst>
        <pc:spChg chg="mod">
          <ac:chgData name="Leonard J Lasek Jr" userId="S::ljlasekj@syr.edu::9a130da9-41d0-4868-98eb-9bdfddfaa55d" providerId="AD" clId="Web-{6792DA1B-33E0-F4E9-8C55-EAE183CB05C6}" dt="2022-12-10T15:04:16.966" v="1537" actId="20577"/>
          <ac:spMkLst>
            <pc:docMk/>
            <pc:sldMk cId="162812289" sldId="315"/>
            <ac:spMk id="3" creationId="{7CA42D59-EAD6-4F95-84F1-32A30F057856}"/>
          </ac:spMkLst>
        </pc:spChg>
      </pc:sldChg>
      <pc:sldChg chg="delSp">
        <pc:chgData name="Leonard J Lasek Jr" userId="S::ljlasekj@syr.edu::9a130da9-41d0-4868-98eb-9bdfddfaa55d" providerId="AD" clId="Web-{6792DA1B-33E0-F4E9-8C55-EAE183CB05C6}" dt="2022-12-10T14:12:54.169" v="825"/>
        <pc:sldMkLst>
          <pc:docMk/>
          <pc:sldMk cId="548307003" sldId="316"/>
        </pc:sldMkLst>
        <pc:spChg chg="del">
          <ac:chgData name="Leonard J Lasek Jr" userId="S::ljlasekj@syr.edu::9a130da9-41d0-4868-98eb-9bdfddfaa55d" providerId="AD" clId="Web-{6792DA1B-33E0-F4E9-8C55-EAE183CB05C6}" dt="2022-12-10T14:12:54.169" v="825"/>
          <ac:spMkLst>
            <pc:docMk/>
            <pc:sldMk cId="548307003" sldId="316"/>
            <ac:spMk id="14" creationId="{8F853133-BD2D-4542-A502-E7B759366A03}"/>
          </ac:spMkLst>
        </pc:spChg>
      </pc:sldChg>
      <pc:sldChg chg="addSp delSp modSp">
        <pc:chgData name="Leonard J Lasek Jr" userId="S::ljlasekj@syr.edu::9a130da9-41d0-4868-98eb-9bdfddfaa55d" providerId="AD" clId="Web-{6792DA1B-33E0-F4E9-8C55-EAE183CB05C6}" dt="2022-12-10T14:38:49.037" v="1093" actId="20577"/>
        <pc:sldMkLst>
          <pc:docMk/>
          <pc:sldMk cId="994781090" sldId="318"/>
        </pc:sldMkLst>
        <pc:spChg chg="mod">
          <ac:chgData name="Leonard J Lasek Jr" userId="S::ljlasekj@syr.edu::9a130da9-41d0-4868-98eb-9bdfddfaa55d" providerId="AD" clId="Web-{6792DA1B-33E0-F4E9-8C55-EAE183CB05C6}" dt="2022-12-10T14:34:58.496" v="1011" actId="14100"/>
          <ac:spMkLst>
            <pc:docMk/>
            <pc:sldMk cId="994781090" sldId="318"/>
            <ac:spMk id="3" creationId="{7CA42D59-EAD6-4F95-84F1-32A30F057856}"/>
          </ac:spMkLst>
        </pc:spChg>
        <pc:spChg chg="mod">
          <ac:chgData name="Leonard J Lasek Jr" userId="S::ljlasekj@syr.edu::9a130da9-41d0-4868-98eb-9bdfddfaa55d" providerId="AD" clId="Web-{6792DA1B-33E0-F4E9-8C55-EAE183CB05C6}" dt="2022-12-10T14:38:49.037" v="1093" actId="20577"/>
          <ac:spMkLst>
            <pc:docMk/>
            <pc:sldMk cId="994781090" sldId="318"/>
            <ac:spMk id="9" creationId="{6841058F-2F02-B0AC-9F2A-7F8B0CB64829}"/>
          </ac:spMkLst>
        </pc:spChg>
        <pc:picChg chg="mod">
          <ac:chgData name="Leonard J Lasek Jr" userId="S::ljlasekj@syr.edu::9a130da9-41d0-4868-98eb-9bdfddfaa55d" providerId="AD" clId="Web-{6792DA1B-33E0-F4E9-8C55-EAE183CB05C6}" dt="2022-12-10T14:37:04.236" v="1015" actId="1076"/>
          <ac:picMkLst>
            <pc:docMk/>
            <pc:sldMk cId="994781090" sldId="318"/>
            <ac:picMk id="4" creationId="{79FE37C5-68BF-8265-7472-D068BB55E99C}"/>
          </ac:picMkLst>
        </pc:picChg>
        <pc:picChg chg="add del mod">
          <ac:chgData name="Leonard J Lasek Jr" userId="S::ljlasekj@syr.edu::9a130da9-41d0-4868-98eb-9bdfddfaa55d" providerId="AD" clId="Web-{6792DA1B-33E0-F4E9-8C55-EAE183CB05C6}" dt="2022-12-10T14:36:39.641" v="1012"/>
          <ac:picMkLst>
            <pc:docMk/>
            <pc:sldMk cId="994781090" sldId="318"/>
            <ac:picMk id="5" creationId="{4FD99A04-0F73-C945-AE59-28858C0F6CA1}"/>
          </ac:picMkLst>
        </pc:picChg>
        <pc:picChg chg="mod">
          <ac:chgData name="Leonard J Lasek Jr" userId="S::ljlasekj@syr.edu::9a130da9-41d0-4868-98eb-9bdfddfaa55d" providerId="AD" clId="Web-{6792DA1B-33E0-F4E9-8C55-EAE183CB05C6}" dt="2022-12-10T14:36:59.939" v="1013" actId="1076"/>
          <ac:picMkLst>
            <pc:docMk/>
            <pc:sldMk cId="994781090" sldId="318"/>
            <ac:picMk id="6" creationId="{342715B5-8D0E-6456-DE4A-0B9C8A7D6CCA}"/>
          </ac:picMkLst>
        </pc:picChg>
      </pc:sldChg>
      <pc:sldChg chg="addSp modSp ord addCm">
        <pc:chgData name="Leonard J Lasek Jr" userId="S::ljlasekj@syr.edu::9a130da9-41d0-4868-98eb-9bdfddfaa55d" providerId="AD" clId="Web-{6792DA1B-33E0-F4E9-8C55-EAE183CB05C6}" dt="2022-12-10T16:23:58.863" v="2214"/>
        <pc:sldMkLst>
          <pc:docMk/>
          <pc:sldMk cId="4103631348" sldId="319"/>
        </pc:sldMkLst>
        <pc:spChg chg="mod">
          <ac:chgData name="Leonard J Lasek Jr" userId="S::ljlasekj@syr.edu::9a130da9-41d0-4868-98eb-9bdfddfaa55d" providerId="AD" clId="Web-{6792DA1B-33E0-F4E9-8C55-EAE183CB05C6}" dt="2022-12-10T16:20:26.008" v="2177" actId="20577"/>
          <ac:spMkLst>
            <pc:docMk/>
            <pc:sldMk cId="4103631348" sldId="319"/>
            <ac:spMk id="3" creationId="{7CA42D59-EAD6-4F95-84F1-32A30F057856}"/>
          </ac:spMkLst>
        </pc:spChg>
        <pc:picChg chg="add mod">
          <ac:chgData name="Leonard J Lasek Jr" userId="S::ljlasekj@syr.edu::9a130da9-41d0-4868-98eb-9bdfddfaa55d" providerId="AD" clId="Web-{6792DA1B-33E0-F4E9-8C55-EAE183CB05C6}" dt="2022-12-10T16:20:34.977" v="2180" actId="1076"/>
          <ac:picMkLst>
            <pc:docMk/>
            <pc:sldMk cId="4103631348" sldId="319"/>
            <ac:picMk id="4" creationId="{736F1317-14D1-5A28-8D12-D6B232B1F5CA}"/>
          </ac:picMkLst>
        </pc:picChg>
        <pc:picChg chg="add mod">
          <ac:chgData name="Leonard J Lasek Jr" userId="S::ljlasekj@syr.edu::9a130da9-41d0-4868-98eb-9bdfddfaa55d" providerId="AD" clId="Web-{6792DA1B-33E0-F4E9-8C55-EAE183CB05C6}" dt="2022-12-10T15:23:57.391" v="1651" actId="14100"/>
          <ac:picMkLst>
            <pc:docMk/>
            <pc:sldMk cId="4103631348" sldId="319"/>
            <ac:picMk id="5" creationId="{488142F7-454F-AF86-8883-A59A279D1C7D}"/>
          </ac:picMkLst>
        </pc:picChg>
      </pc:sldChg>
      <pc:sldChg chg="addSp delSp modSp">
        <pc:chgData name="Leonard J Lasek Jr" userId="S::ljlasekj@syr.edu::9a130da9-41d0-4868-98eb-9bdfddfaa55d" providerId="AD" clId="Web-{6792DA1B-33E0-F4E9-8C55-EAE183CB05C6}" dt="2022-12-10T15:17:33.875" v="1641" actId="20577"/>
        <pc:sldMkLst>
          <pc:docMk/>
          <pc:sldMk cId="3758815050" sldId="320"/>
        </pc:sldMkLst>
        <pc:spChg chg="add mod">
          <ac:chgData name="Leonard J Lasek Jr" userId="S::ljlasekj@syr.edu::9a130da9-41d0-4868-98eb-9bdfddfaa55d" providerId="AD" clId="Web-{6792DA1B-33E0-F4E9-8C55-EAE183CB05C6}" dt="2022-12-10T15:17:33.875" v="1641" actId="20577"/>
          <ac:spMkLst>
            <pc:docMk/>
            <pc:sldMk cId="3758815050" sldId="320"/>
            <ac:spMk id="7" creationId="{202452E2-8B1F-6D44-FE6C-75C1C2EF8733}"/>
          </ac:spMkLst>
        </pc:spChg>
        <pc:picChg chg="add mod">
          <ac:chgData name="Leonard J Lasek Jr" userId="S::ljlasekj@syr.edu::9a130da9-41d0-4868-98eb-9bdfddfaa55d" providerId="AD" clId="Web-{6792DA1B-33E0-F4E9-8C55-EAE183CB05C6}" dt="2022-12-10T15:15:16.822" v="1541" actId="1076"/>
          <ac:picMkLst>
            <pc:docMk/>
            <pc:sldMk cId="3758815050" sldId="320"/>
            <ac:picMk id="3" creationId="{0A2BB61F-0B5D-5B6C-8816-71C71300D0BD}"/>
          </ac:picMkLst>
        </pc:picChg>
        <pc:picChg chg="add del mod">
          <ac:chgData name="Leonard J Lasek Jr" userId="S::ljlasekj@syr.edu::9a130da9-41d0-4868-98eb-9bdfddfaa55d" providerId="AD" clId="Web-{6792DA1B-33E0-F4E9-8C55-EAE183CB05C6}" dt="2022-12-10T15:15:30.073" v="1544"/>
          <ac:picMkLst>
            <pc:docMk/>
            <pc:sldMk cId="3758815050" sldId="320"/>
            <ac:picMk id="4" creationId="{7FA8CAAA-F106-B973-0442-09367146BFA5}"/>
          </ac:picMkLst>
        </pc:picChg>
        <pc:picChg chg="del">
          <ac:chgData name="Leonard J Lasek Jr" userId="S::ljlasekj@syr.edu::9a130da9-41d0-4868-98eb-9bdfddfaa55d" providerId="AD" clId="Web-{6792DA1B-33E0-F4E9-8C55-EAE183CB05C6}" dt="2022-12-10T15:03:47.168" v="1534"/>
          <ac:picMkLst>
            <pc:docMk/>
            <pc:sldMk cId="3758815050" sldId="320"/>
            <ac:picMk id="6" creationId="{EA4E9A84-CDFA-527C-D68E-FE9E56F5FF75}"/>
          </ac:picMkLst>
        </pc:picChg>
      </pc:sldChg>
      <pc:sldChg chg="addSp delSp modSp add del replId">
        <pc:chgData name="Leonard J Lasek Jr" userId="S::ljlasekj@syr.edu::9a130da9-41d0-4868-98eb-9bdfddfaa55d" providerId="AD" clId="Web-{6792DA1B-33E0-F4E9-8C55-EAE183CB05C6}" dt="2022-12-10T16:18:48.816" v="2124"/>
        <pc:sldMkLst>
          <pc:docMk/>
          <pc:sldMk cId="1480080843" sldId="321"/>
        </pc:sldMkLst>
        <pc:spChg chg="mod">
          <ac:chgData name="Leonard J Lasek Jr" userId="S::ljlasekj@syr.edu::9a130da9-41d0-4868-98eb-9bdfddfaa55d" providerId="AD" clId="Web-{6792DA1B-33E0-F4E9-8C55-EAE183CB05C6}" dt="2022-12-10T15:45:59.055" v="1721" actId="20577"/>
          <ac:spMkLst>
            <pc:docMk/>
            <pc:sldMk cId="1480080843" sldId="321"/>
            <ac:spMk id="2" creationId="{19304E83-A4F0-49C5-BB01-F5773509A2B3}"/>
          </ac:spMkLst>
        </pc:spChg>
        <pc:picChg chg="del">
          <ac:chgData name="Leonard J Lasek Jr" userId="S::ljlasekj@syr.edu::9a130da9-41d0-4868-98eb-9bdfddfaa55d" providerId="AD" clId="Web-{6792DA1B-33E0-F4E9-8C55-EAE183CB05C6}" dt="2022-12-10T15:25:51.552" v="1712"/>
          <ac:picMkLst>
            <pc:docMk/>
            <pc:sldMk cId="1480080843" sldId="321"/>
            <ac:picMk id="4" creationId="{736F1317-14D1-5A28-8D12-D6B232B1F5CA}"/>
          </ac:picMkLst>
        </pc:picChg>
        <pc:picChg chg="del">
          <ac:chgData name="Leonard J Lasek Jr" userId="S::ljlasekj@syr.edu::9a130da9-41d0-4868-98eb-9bdfddfaa55d" providerId="AD" clId="Web-{6792DA1B-33E0-F4E9-8C55-EAE183CB05C6}" dt="2022-12-10T15:25:53.646" v="1713"/>
          <ac:picMkLst>
            <pc:docMk/>
            <pc:sldMk cId="1480080843" sldId="321"/>
            <ac:picMk id="5" creationId="{488142F7-454F-AF86-8883-A59A279D1C7D}"/>
          </ac:picMkLst>
        </pc:picChg>
        <pc:picChg chg="add del mod">
          <ac:chgData name="Leonard J Lasek Jr" userId="S::ljlasekj@syr.edu::9a130da9-41d0-4868-98eb-9bdfddfaa55d" providerId="AD" clId="Web-{6792DA1B-33E0-F4E9-8C55-EAE183CB05C6}" dt="2022-12-10T15:45:43.665" v="1715"/>
          <ac:picMkLst>
            <pc:docMk/>
            <pc:sldMk cId="1480080843" sldId="321"/>
            <ac:picMk id="6" creationId="{8F046237-0EE3-AA65-CA3C-CEA4265571AF}"/>
          </ac:picMkLst>
        </pc:picChg>
        <pc:picChg chg="add mod">
          <ac:chgData name="Leonard J Lasek Jr" userId="S::ljlasekj@syr.edu::9a130da9-41d0-4868-98eb-9bdfddfaa55d" providerId="AD" clId="Web-{6792DA1B-33E0-F4E9-8C55-EAE183CB05C6}" dt="2022-12-10T15:45:49.352" v="1717" actId="1076"/>
          <ac:picMkLst>
            <pc:docMk/>
            <pc:sldMk cId="1480080843" sldId="321"/>
            <ac:picMk id="7" creationId="{40BEA61B-FE8B-C067-050E-E530BB23F77E}"/>
          </ac:picMkLst>
        </pc:picChg>
      </pc:sldChg>
      <pc:sldChg chg="modSp add del replId">
        <pc:chgData name="Leonard J Lasek Jr" userId="S::ljlasekj@syr.edu::9a130da9-41d0-4868-98eb-9bdfddfaa55d" providerId="AD" clId="Web-{6792DA1B-33E0-F4E9-8C55-EAE183CB05C6}" dt="2022-12-10T13:17:21.779" v="223"/>
        <pc:sldMkLst>
          <pc:docMk/>
          <pc:sldMk cId="3338097107" sldId="321"/>
        </pc:sldMkLst>
        <pc:spChg chg="mod">
          <ac:chgData name="Leonard J Lasek Jr" userId="S::ljlasekj@syr.edu::9a130da9-41d0-4868-98eb-9bdfddfaa55d" providerId="AD" clId="Web-{6792DA1B-33E0-F4E9-8C55-EAE183CB05C6}" dt="2022-12-10T13:17:17.950" v="222" actId="20577"/>
          <ac:spMkLst>
            <pc:docMk/>
            <pc:sldMk cId="3338097107" sldId="321"/>
            <ac:spMk id="3" creationId="{7CA42D59-EAD6-4F95-84F1-32A30F057856}"/>
          </ac:spMkLst>
        </pc:spChg>
      </pc:sldChg>
      <pc:sldChg chg="addSp delSp modSp add replId">
        <pc:chgData name="Leonard J Lasek Jr" userId="S::ljlasekj@syr.edu::9a130da9-41d0-4868-98eb-9bdfddfaa55d" providerId="AD" clId="Web-{6792DA1B-33E0-F4E9-8C55-EAE183CB05C6}" dt="2022-12-10T16:26:18.260" v="2222" actId="20577"/>
        <pc:sldMkLst>
          <pc:docMk/>
          <pc:sldMk cId="3592868729" sldId="322"/>
        </pc:sldMkLst>
        <pc:spChg chg="mod">
          <ac:chgData name="Leonard J Lasek Jr" userId="S::ljlasekj@syr.edu::9a130da9-41d0-4868-98eb-9bdfddfaa55d" providerId="AD" clId="Web-{6792DA1B-33E0-F4E9-8C55-EAE183CB05C6}" dt="2022-12-10T16:26:18.260" v="2222" actId="20577"/>
          <ac:spMkLst>
            <pc:docMk/>
            <pc:sldMk cId="3592868729" sldId="322"/>
            <ac:spMk id="2" creationId="{19304E83-A4F0-49C5-BB01-F5773509A2B3}"/>
          </ac:spMkLst>
        </pc:spChg>
        <pc:spChg chg="mod">
          <ac:chgData name="Leonard J Lasek Jr" userId="S::ljlasekj@syr.edu::9a130da9-41d0-4868-98eb-9bdfddfaa55d" providerId="AD" clId="Web-{6792DA1B-33E0-F4E9-8C55-EAE183CB05C6}" dt="2022-12-10T16:14:31.321" v="1992" actId="20577"/>
          <ac:spMkLst>
            <pc:docMk/>
            <pc:sldMk cId="3592868729" sldId="322"/>
            <ac:spMk id="3" creationId="{7CA42D59-EAD6-4F95-84F1-32A30F057856}"/>
          </ac:spMkLst>
        </pc:spChg>
        <pc:spChg chg="add mod">
          <ac:chgData name="Leonard J Lasek Jr" userId="S::ljlasekj@syr.edu::9a130da9-41d0-4868-98eb-9bdfddfaa55d" providerId="AD" clId="Web-{6792DA1B-33E0-F4E9-8C55-EAE183CB05C6}" dt="2022-12-10T16:14:04.695" v="1986" actId="14100"/>
          <ac:spMkLst>
            <pc:docMk/>
            <pc:sldMk cId="3592868729" sldId="322"/>
            <ac:spMk id="6" creationId="{C3A67746-35D3-DEAE-1618-7676E4722B77}"/>
          </ac:spMkLst>
        </pc:spChg>
        <pc:spChg chg="add mod">
          <ac:chgData name="Leonard J Lasek Jr" userId="S::ljlasekj@syr.edu::9a130da9-41d0-4868-98eb-9bdfddfaa55d" providerId="AD" clId="Web-{6792DA1B-33E0-F4E9-8C55-EAE183CB05C6}" dt="2022-12-10T16:23:17.577" v="2212" actId="20577"/>
          <ac:spMkLst>
            <pc:docMk/>
            <pc:sldMk cId="3592868729" sldId="322"/>
            <ac:spMk id="10" creationId="{13E8C25C-CF62-FCDC-BCF6-A5004475A2EC}"/>
          </ac:spMkLst>
        </pc:spChg>
        <pc:picChg chg="add mod">
          <ac:chgData name="Leonard J Lasek Jr" userId="S::ljlasekj@syr.edu::9a130da9-41d0-4868-98eb-9bdfddfaa55d" providerId="AD" clId="Web-{6792DA1B-33E0-F4E9-8C55-EAE183CB05C6}" dt="2022-12-10T16:10:10.951" v="1807" actId="1076"/>
          <ac:picMkLst>
            <pc:docMk/>
            <pc:sldMk cId="3592868729" sldId="322"/>
            <ac:picMk id="4" creationId="{55500DC3-69BC-8349-2E3C-A2855ADDECD6}"/>
          </ac:picMkLst>
        </pc:picChg>
        <pc:picChg chg="del">
          <ac:chgData name="Leonard J Lasek Jr" userId="S::ljlasekj@syr.edu::9a130da9-41d0-4868-98eb-9bdfddfaa55d" providerId="AD" clId="Web-{6792DA1B-33E0-F4E9-8C55-EAE183CB05C6}" dt="2022-12-10T16:02:07.743" v="1729"/>
          <ac:picMkLst>
            <pc:docMk/>
            <pc:sldMk cId="3592868729" sldId="322"/>
            <ac:picMk id="7" creationId="{40BEA61B-FE8B-C067-050E-E530BB23F77E}"/>
          </ac:picMkLst>
        </pc:picChg>
      </pc:sldChg>
      <pc:sldChg chg="addSp delSp modSp add replId">
        <pc:chgData name="Leonard J Lasek Jr" userId="S::ljlasekj@syr.edu::9a130da9-41d0-4868-98eb-9bdfddfaa55d" providerId="AD" clId="Web-{6792DA1B-33E0-F4E9-8C55-EAE183CB05C6}" dt="2022-12-10T16:59:08.754" v="2832" actId="20577"/>
        <pc:sldMkLst>
          <pc:docMk/>
          <pc:sldMk cId="251623740" sldId="323"/>
        </pc:sldMkLst>
        <pc:spChg chg="mod">
          <ac:chgData name="Leonard J Lasek Jr" userId="S::ljlasekj@syr.edu::9a130da9-41d0-4868-98eb-9bdfddfaa55d" providerId="AD" clId="Web-{6792DA1B-33E0-F4E9-8C55-EAE183CB05C6}" dt="2022-12-10T16:26:12.150" v="2219" actId="20577"/>
          <ac:spMkLst>
            <pc:docMk/>
            <pc:sldMk cId="251623740" sldId="323"/>
            <ac:spMk id="2" creationId="{19304E83-A4F0-49C5-BB01-F5773509A2B3}"/>
          </ac:spMkLst>
        </pc:spChg>
        <pc:spChg chg="del">
          <ac:chgData name="Leonard J Lasek Jr" userId="S::ljlasekj@syr.edu::9a130da9-41d0-4868-98eb-9bdfddfaa55d" providerId="AD" clId="Web-{6792DA1B-33E0-F4E9-8C55-EAE183CB05C6}" dt="2022-12-10T16:24:24.301" v="2217"/>
          <ac:spMkLst>
            <pc:docMk/>
            <pc:sldMk cId="251623740" sldId="323"/>
            <ac:spMk id="3" creationId="{7CA42D59-EAD6-4F95-84F1-32A30F057856}"/>
          </ac:spMkLst>
        </pc:spChg>
        <pc:spChg chg="del">
          <ac:chgData name="Leonard J Lasek Jr" userId="S::ljlasekj@syr.edu::9a130da9-41d0-4868-98eb-9bdfddfaa55d" providerId="AD" clId="Web-{6792DA1B-33E0-F4E9-8C55-EAE183CB05C6}" dt="2022-12-10T16:24:22.051" v="2216"/>
          <ac:spMkLst>
            <pc:docMk/>
            <pc:sldMk cId="251623740" sldId="323"/>
            <ac:spMk id="6" creationId="{C3A67746-35D3-DEAE-1618-7676E4722B77}"/>
          </ac:spMkLst>
        </pc:spChg>
        <pc:spChg chg="mod">
          <ac:chgData name="Leonard J Lasek Jr" userId="S::ljlasekj@syr.edu::9a130da9-41d0-4868-98eb-9bdfddfaa55d" providerId="AD" clId="Web-{6792DA1B-33E0-F4E9-8C55-EAE183CB05C6}" dt="2022-12-10T16:59:08.754" v="2832" actId="20577"/>
          <ac:spMkLst>
            <pc:docMk/>
            <pc:sldMk cId="251623740" sldId="323"/>
            <ac:spMk id="10" creationId="{13E8C25C-CF62-FCDC-BCF6-A5004475A2EC}"/>
          </ac:spMkLst>
        </pc:spChg>
        <pc:picChg chg="del">
          <ac:chgData name="Leonard J Lasek Jr" userId="S::ljlasekj@syr.edu::9a130da9-41d0-4868-98eb-9bdfddfaa55d" providerId="AD" clId="Web-{6792DA1B-33E0-F4E9-8C55-EAE183CB05C6}" dt="2022-12-10T16:21:23.433" v="2187"/>
          <ac:picMkLst>
            <pc:docMk/>
            <pc:sldMk cId="251623740" sldId="323"/>
            <ac:picMk id="4" creationId="{55500DC3-69BC-8349-2E3C-A2855ADDECD6}"/>
          </ac:picMkLst>
        </pc:picChg>
        <pc:picChg chg="add mod">
          <ac:chgData name="Leonard J Lasek Jr" userId="S::ljlasekj@syr.edu::9a130da9-41d0-4868-98eb-9bdfddfaa55d" providerId="AD" clId="Web-{6792DA1B-33E0-F4E9-8C55-EAE183CB05C6}" dt="2022-12-10T16:52:07.173" v="2479" actId="14100"/>
          <ac:picMkLst>
            <pc:docMk/>
            <pc:sldMk cId="251623740" sldId="323"/>
            <ac:picMk id="5" creationId="{5C1C7FCE-1BDF-C60A-3CCC-E72F029F8A56}"/>
          </ac:picMkLst>
        </pc:picChg>
      </pc:sldChg>
      <pc:sldChg chg="delSp add del replId">
        <pc:chgData name="Leonard J Lasek Jr" userId="S::ljlasekj@syr.edu::9a130da9-41d0-4868-98eb-9bdfddfaa55d" providerId="AD" clId="Web-{6792DA1B-33E0-F4E9-8C55-EAE183CB05C6}" dt="2022-12-10T16:21:03.603" v="2183"/>
        <pc:sldMkLst>
          <pc:docMk/>
          <pc:sldMk cId="3035272792" sldId="323"/>
        </pc:sldMkLst>
        <pc:picChg chg="del">
          <ac:chgData name="Leonard J Lasek Jr" userId="S::ljlasekj@syr.edu::9a130da9-41d0-4868-98eb-9bdfddfaa55d" providerId="AD" clId="Web-{6792DA1B-33E0-F4E9-8C55-EAE183CB05C6}" dt="2022-12-10T16:20:47.821" v="2182"/>
          <ac:picMkLst>
            <pc:docMk/>
            <pc:sldMk cId="3035272792" sldId="323"/>
            <ac:picMk id="4" creationId="{736F1317-14D1-5A28-8D12-D6B232B1F5CA}"/>
          </ac:picMkLst>
        </pc:picChg>
      </pc:sldChg>
      <pc:sldChg chg="addSp delSp modSp add replId">
        <pc:chgData name="Leonard J Lasek Jr" userId="S::ljlasekj@syr.edu::9a130da9-41d0-4868-98eb-9bdfddfaa55d" providerId="AD" clId="Web-{6792DA1B-33E0-F4E9-8C55-EAE183CB05C6}" dt="2022-12-10T16:50:19.216" v="2476" actId="20577"/>
        <pc:sldMkLst>
          <pc:docMk/>
          <pc:sldMk cId="3803651878" sldId="324"/>
        </pc:sldMkLst>
        <pc:spChg chg="mod">
          <ac:chgData name="Leonard J Lasek Jr" userId="S::ljlasekj@syr.edu::9a130da9-41d0-4868-98eb-9bdfddfaa55d" providerId="AD" clId="Web-{6792DA1B-33E0-F4E9-8C55-EAE183CB05C6}" dt="2022-12-10T16:26:46.370" v="2245" actId="20577"/>
          <ac:spMkLst>
            <pc:docMk/>
            <pc:sldMk cId="3803651878" sldId="324"/>
            <ac:spMk id="2" creationId="{19304E83-A4F0-49C5-BB01-F5773509A2B3}"/>
          </ac:spMkLst>
        </pc:spChg>
        <pc:spChg chg="mod">
          <ac:chgData name="Leonard J Lasek Jr" userId="S::ljlasekj@syr.edu::9a130da9-41d0-4868-98eb-9bdfddfaa55d" providerId="AD" clId="Web-{6792DA1B-33E0-F4E9-8C55-EAE183CB05C6}" dt="2022-12-10T16:50:19.216" v="2476" actId="20577"/>
          <ac:spMkLst>
            <pc:docMk/>
            <pc:sldMk cId="3803651878" sldId="324"/>
            <ac:spMk id="3" creationId="{7CA42D59-EAD6-4F95-84F1-32A30F057856}"/>
          </ac:spMkLst>
        </pc:spChg>
        <pc:spChg chg="mod">
          <ac:chgData name="Leonard J Lasek Jr" userId="S::ljlasekj@syr.edu::9a130da9-41d0-4868-98eb-9bdfddfaa55d" providerId="AD" clId="Web-{6792DA1B-33E0-F4E9-8C55-EAE183CB05C6}" dt="2022-12-10T16:49:18.791" v="2470" actId="14100"/>
          <ac:spMkLst>
            <pc:docMk/>
            <pc:sldMk cId="3803651878" sldId="324"/>
            <ac:spMk id="6" creationId="{C3A67746-35D3-DEAE-1618-7676E4722B77}"/>
          </ac:spMkLst>
        </pc:spChg>
        <pc:spChg chg="mod">
          <ac:chgData name="Leonard J Lasek Jr" userId="S::ljlasekj@syr.edu::9a130da9-41d0-4868-98eb-9bdfddfaa55d" providerId="AD" clId="Web-{6792DA1B-33E0-F4E9-8C55-EAE183CB05C6}" dt="2022-12-10T16:48:25.024" v="2452" actId="20577"/>
          <ac:spMkLst>
            <pc:docMk/>
            <pc:sldMk cId="3803651878" sldId="324"/>
            <ac:spMk id="10" creationId="{13E8C25C-CF62-FCDC-BCF6-A5004475A2EC}"/>
          </ac:spMkLst>
        </pc:spChg>
        <pc:picChg chg="del">
          <ac:chgData name="Leonard J Lasek Jr" userId="S::ljlasekj@syr.edu::9a130da9-41d0-4868-98eb-9bdfddfaa55d" providerId="AD" clId="Web-{6792DA1B-33E0-F4E9-8C55-EAE183CB05C6}" dt="2022-12-10T16:26:47.730" v="2246"/>
          <ac:picMkLst>
            <pc:docMk/>
            <pc:sldMk cId="3803651878" sldId="324"/>
            <ac:picMk id="4" creationId="{55500DC3-69BC-8349-2E3C-A2855ADDECD6}"/>
          </ac:picMkLst>
        </pc:picChg>
        <pc:picChg chg="add mod">
          <ac:chgData name="Leonard J Lasek Jr" userId="S::ljlasekj@syr.edu::9a130da9-41d0-4868-98eb-9bdfddfaa55d" providerId="AD" clId="Web-{6792DA1B-33E0-F4E9-8C55-EAE183CB05C6}" dt="2022-12-10T16:32:53.433" v="2250" actId="1076"/>
          <ac:picMkLst>
            <pc:docMk/>
            <pc:sldMk cId="3803651878" sldId="324"/>
            <ac:picMk id="5" creationId="{F90ACAF1-A316-2FE1-D676-F03B9BF415E4}"/>
          </ac:picMkLst>
        </pc:picChg>
      </pc:sldChg>
      <pc:sldChg chg="addSp delSp modSp add replId">
        <pc:chgData name="Leonard J Lasek Jr" userId="S::ljlasekj@syr.edu::9a130da9-41d0-4868-98eb-9bdfddfaa55d" providerId="AD" clId="Web-{6792DA1B-33E0-F4E9-8C55-EAE183CB05C6}" dt="2022-12-10T17:22:50.911" v="2967" actId="20577"/>
        <pc:sldMkLst>
          <pc:docMk/>
          <pc:sldMk cId="2651146826" sldId="325"/>
        </pc:sldMkLst>
        <pc:spChg chg="mod">
          <ac:chgData name="Leonard J Lasek Jr" userId="S::ljlasekj@syr.edu::9a130da9-41d0-4868-98eb-9bdfddfaa55d" providerId="AD" clId="Web-{6792DA1B-33E0-F4E9-8C55-EAE183CB05C6}" dt="2022-12-10T17:22:45.786" v="2966" actId="20577"/>
          <ac:spMkLst>
            <pc:docMk/>
            <pc:sldMk cId="2651146826" sldId="325"/>
            <ac:spMk id="2" creationId="{19304E83-A4F0-49C5-BB01-F5773509A2B3}"/>
          </ac:spMkLst>
        </pc:spChg>
        <pc:spChg chg="mod">
          <ac:chgData name="Leonard J Lasek Jr" userId="S::ljlasekj@syr.edu::9a130da9-41d0-4868-98eb-9bdfddfaa55d" providerId="AD" clId="Web-{6792DA1B-33E0-F4E9-8C55-EAE183CB05C6}" dt="2022-12-10T17:22:50.911" v="2967" actId="20577"/>
          <ac:spMkLst>
            <pc:docMk/>
            <pc:sldMk cId="2651146826" sldId="325"/>
            <ac:spMk id="10" creationId="{13E8C25C-CF62-FCDC-BCF6-A5004475A2EC}"/>
          </ac:spMkLst>
        </pc:spChg>
        <pc:picChg chg="add del mod">
          <ac:chgData name="Leonard J Lasek Jr" userId="S::ljlasekj@syr.edu::9a130da9-41d0-4868-98eb-9bdfddfaa55d" providerId="AD" clId="Web-{6792DA1B-33E0-F4E9-8C55-EAE183CB05C6}" dt="2022-12-10T17:10:18.458" v="2838"/>
          <ac:picMkLst>
            <pc:docMk/>
            <pc:sldMk cId="2651146826" sldId="325"/>
            <ac:picMk id="3" creationId="{9BD24F7C-554A-B832-0C1D-1CBA0C90F028}"/>
          </ac:picMkLst>
        </pc:picChg>
        <pc:picChg chg="del">
          <ac:chgData name="Leonard J Lasek Jr" userId="S::ljlasekj@syr.edu::9a130da9-41d0-4868-98eb-9bdfddfaa55d" providerId="AD" clId="Web-{6792DA1B-33E0-F4E9-8C55-EAE183CB05C6}" dt="2022-12-10T17:08:28.125" v="2837"/>
          <ac:picMkLst>
            <pc:docMk/>
            <pc:sldMk cId="2651146826" sldId="325"/>
            <ac:picMk id="5" creationId="{5C1C7FCE-1BDF-C60A-3CCC-E72F029F8A56}"/>
          </ac:picMkLst>
        </pc:picChg>
      </pc:sldChg>
      <pc:sldChg chg="addSp delSp modSp add ord replId">
        <pc:chgData name="Leonard J Lasek Jr" userId="S::ljlasekj@syr.edu::9a130da9-41d0-4868-98eb-9bdfddfaa55d" providerId="AD" clId="Web-{6792DA1B-33E0-F4E9-8C55-EAE183CB05C6}" dt="2022-12-10T17:22:14.347" v="2959" actId="14100"/>
        <pc:sldMkLst>
          <pc:docMk/>
          <pc:sldMk cId="590674073" sldId="326"/>
        </pc:sldMkLst>
        <pc:spChg chg="mod">
          <ac:chgData name="Leonard J Lasek Jr" userId="S::ljlasekj@syr.edu::9a130da9-41d0-4868-98eb-9bdfddfaa55d" providerId="AD" clId="Web-{6792DA1B-33E0-F4E9-8C55-EAE183CB05C6}" dt="2022-12-10T17:12:44.948" v="2869" actId="20577"/>
          <ac:spMkLst>
            <pc:docMk/>
            <pc:sldMk cId="590674073" sldId="326"/>
            <ac:spMk id="2" creationId="{19304E83-A4F0-49C5-BB01-F5773509A2B3}"/>
          </ac:spMkLst>
        </pc:spChg>
        <pc:spChg chg="del">
          <ac:chgData name="Leonard J Lasek Jr" userId="S::ljlasekj@syr.edu::9a130da9-41d0-4868-98eb-9bdfddfaa55d" providerId="AD" clId="Web-{6792DA1B-33E0-F4E9-8C55-EAE183CB05C6}" dt="2022-12-10T17:13:11.184" v="2872"/>
          <ac:spMkLst>
            <pc:docMk/>
            <pc:sldMk cId="590674073" sldId="326"/>
            <ac:spMk id="3" creationId="{7CA42D59-EAD6-4F95-84F1-32A30F057856}"/>
          </ac:spMkLst>
        </pc:spChg>
        <pc:spChg chg="mod">
          <ac:chgData name="Leonard J Lasek Jr" userId="S::ljlasekj@syr.edu::9a130da9-41d0-4868-98eb-9bdfddfaa55d" providerId="AD" clId="Web-{6792DA1B-33E0-F4E9-8C55-EAE183CB05C6}" dt="2022-12-10T17:22:03.831" v="2957" actId="14100"/>
          <ac:spMkLst>
            <pc:docMk/>
            <pc:sldMk cId="590674073" sldId="326"/>
            <ac:spMk id="6" creationId="{C3A67746-35D3-DEAE-1618-7676E4722B77}"/>
          </ac:spMkLst>
        </pc:spChg>
        <pc:spChg chg="mod">
          <ac:chgData name="Leonard J Lasek Jr" userId="S::ljlasekj@syr.edu::9a130da9-41d0-4868-98eb-9bdfddfaa55d" providerId="AD" clId="Web-{6792DA1B-33E0-F4E9-8C55-EAE183CB05C6}" dt="2022-12-10T17:16:55.740" v="2949" actId="14100"/>
          <ac:spMkLst>
            <pc:docMk/>
            <pc:sldMk cId="590674073" sldId="326"/>
            <ac:spMk id="10" creationId="{13E8C25C-CF62-FCDC-BCF6-A5004475A2EC}"/>
          </ac:spMkLst>
        </pc:spChg>
        <pc:picChg chg="add del mod">
          <ac:chgData name="Leonard J Lasek Jr" userId="S::ljlasekj@syr.edu::9a130da9-41d0-4868-98eb-9bdfddfaa55d" providerId="AD" clId="Web-{6792DA1B-33E0-F4E9-8C55-EAE183CB05C6}" dt="2022-12-10T17:21:35.346" v="2953"/>
          <ac:picMkLst>
            <pc:docMk/>
            <pc:sldMk cId="590674073" sldId="326"/>
            <ac:picMk id="4" creationId="{85B84E8D-A2DD-A7F4-4A16-F1EC1D06FD6C}"/>
          </ac:picMkLst>
        </pc:picChg>
        <pc:picChg chg="del">
          <ac:chgData name="Leonard J Lasek Jr" userId="S::ljlasekj@syr.edu::9a130da9-41d0-4868-98eb-9bdfddfaa55d" providerId="AD" clId="Web-{6792DA1B-33E0-F4E9-8C55-EAE183CB05C6}" dt="2022-12-10T17:12:07.228" v="2855"/>
          <ac:picMkLst>
            <pc:docMk/>
            <pc:sldMk cId="590674073" sldId="326"/>
            <ac:picMk id="5" creationId="{F90ACAF1-A316-2FE1-D676-F03B9BF415E4}"/>
          </ac:picMkLst>
        </pc:picChg>
        <pc:picChg chg="add mod">
          <ac:chgData name="Leonard J Lasek Jr" userId="S::ljlasekj@syr.edu::9a130da9-41d0-4868-98eb-9bdfddfaa55d" providerId="AD" clId="Web-{6792DA1B-33E0-F4E9-8C55-EAE183CB05C6}" dt="2022-12-10T17:16:48.490" v="2947" actId="1076"/>
          <ac:picMkLst>
            <pc:docMk/>
            <pc:sldMk cId="590674073" sldId="326"/>
            <ac:picMk id="7" creationId="{923E8F2E-7E2C-5A3A-2B3D-CD24168D6B49}"/>
          </ac:picMkLst>
        </pc:picChg>
        <pc:picChg chg="add mod">
          <ac:chgData name="Leonard J Lasek Jr" userId="S::ljlasekj@syr.edu::9a130da9-41d0-4868-98eb-9bdfddfaa55d" providerId="AD" clId="Web-{6792DA1B-33E0-F4E9-8C55-EAE183CB05C6}" dt="2022-12-10T17:22:14.347" v="2959" actId="14100"/>
          <ac:picMkLst>
            <pc:docMk/>
            <pc:sldMk cId="590674073" sldId="326"/>
            <ac:picMk id="9" creationId="{CDB00B39-A401-87B6-B60A-BE087539AB15}"/>
          </ac:picMkLst>
        </pc:picChg>
      </pc:sldChg>
    </pc:docChg>
  </pc:docChgLst>
  <pc:docChgLst>
    <pc:chgData name="Leonard J Lasek Jr" userId="S::ljlasekj@syr.edu::9a130da9-41d0-4868-98eb-9bdfddfaa55d" providerId="AD" clId="Web-{CF3227E0-F769-D8D9-A2E1-207F63B29541}"/>
    <pc:docChg chg="addSld modSld">
      <pc:chgData name="Leonard J Lasek Jr" userId="S::ljlasekj@syr.edu::9a130da9-41d0-4868-98eb-9bdfddfaa55d" providerId="AD" clId="Web-{CF3227E0-F769-D8D9-A2E1-207F63B29541}" dt="2022-12-08T00:27:05.983" v="164"/>
      <pc:docMkLst>
        <pc:docMk/>
      </pc:docMkLst>
      <pc:sldChg chg="modSp">
        <pc:chgData name="Leonard J Lasek Jr" userId="S::ljlasekj@syr.edu::9a130da9-41d0-4868-98eb-9bdfddfaa55d" providerId="AD" clId="Web-{CF3227E0-F769-D8D9-A2E1-207F63B29541}" dt="2022-12-08T00:16:03.502" v="163" actId="20577"/>
        <pc:sldMkLst>
          <pc:docMk/>
          <pc:sldMk cId="3188837873" sldId="284"/>
        </pc:sldMkLst>
        <pc:spChg chg="mod">
          <ac:chgData name="Leonard J Lasek Jr" userId="S::ljlasekj@syr.edu::9a130da9-41d0-4868-98eb-9bdfddfaa55d" providerId="AD" clId="Web-{CF3227E0-F769-D8D9-A2E1-207F63B29541}" dt="2022-12-08T00:14:40.512" v="112" actId="20577"/>
          <ac:spMkLst>
            <pc:docMk/>
            <pc:sldMk cId="3188837873" sldId="284"/>
            <ac:spMk id="2" creationId="{19304E83-A4F0-49C5-BB01-F5773509A2B3}"/>
          </ac:spMkLst>
        </pc:spChg>
        <pc:spChg chg="mod">
          <ac:chgData name="Leonard J Lasek Jr" userId="S::ljlasekj@syr.edu::9a130da9-41d0-4868-98eb-9bdfddfaa55d" providerId="AD" clId="Web-{CF3227E0-F769-D8D9-A2E1-207F63B29541}" dt="2022-12-08T00:16:03.502" v="163" actId="20577"/>
          <ac:spMkLst>
            <pc:docMk/>
            <pc:sldMk cId="3188837873" sldId="284"/>
            <ac:spMk id="3" creationId="{7CA42D59-EAD6-4F95-84F1-32A30F057856}"/>
          </ac:spMkLst>
        </pc:spChg>
        <pc:spChg chg="mod">
          <ac:chgData name="Leonard J Lasek Jr" userId="S::ljlasekj@syr.edu::9a130da9-41d0-4868-98eb-9bdfddfaa55d" providerId="AD" clId="Web-{CF3227E0-F769-D8D9-A2E1-207F63B29541}" dt="2022-12-08T00:11:47.610" v="64" actId="20577"/>
          <ac:spMkLst>
            <pc:docMk/>
            <pc:sldMk cId="3188837873" sldId="284"/>
            <ac:spMk id="4" creationId="{6AB259A0-0017-492F-A0DC-4B70C7052AE0}"/>
          </ac:spMkLst>
        </pc:spChg>
        <pc:spChg chg="mod">
          <ac:chgData name="Leonard J Lasek Jr" userId="S::ljlasekj@syr.edu::9a130da9-41d0-4868-98eb-9bdfddfaa55d" providerId="AD" clId="Web-{CF3227E0-F769-D8D9-A2E1-207F63B29541}" dt="2022-12-08T00:13:12.741" v="85" actId="20577"/>
          <ac:spMkLst>
            <pc:docMk/>
            <pc:sldMk cId="3188837873" sldId="284"/>
            <ac:spMk id="5" creationId="{CEEB3BAE-C0B2-447C-B8BE-96C6BD84D658}"/>
          </ac:spMkLst>
        </pc:spChg>
        <pc:spChg chg="mod">
          <ac:chgData name="Leonard J Lasek Jr" userId="S::ljlasekj@syr.edu::9a130da9-41d0-4868-98eb-9bdfddfaa55d" providerId="AD" clId="Web-{CF3227E0-F769-D8D9-A2E1-207F63B29541}" dt="2022-12-08T00:14:03.713" v="103" actId="20577"/>
          <ac:spMkLst>
            <pc:docMk/>
            <pc:sldMk cId="3188837873" sldId="284"/>
            <ac:spMk id="6" creationId="{B237D1CA-B91A-410E-A968-D017BBE99F99}"/>
          </ac:spMkLst>
        </pc:spChg>
        <pc:spChg chg="mod">
          <ac:chgData name="Leonard J Lasek Jr" userId="S::ljlasekj@syr.edu::9a130da9-41d0-4868-98eb-9bdfddfaa55d" providerId="AD" clId="Web-{CF3227E0-F769-D8D9-A2E1-207F63B29541}" dt="2022-12-08T00:13:50.743" v="96" actId="20577"/>
          <ac:spMkLst>
            <pc:docMk/>
            <pc:sldMk cId="3188837873" sldId="284"/>
            <ac:spMk id="7" creationId="{26A87885-D672-4CF9-A78D-CFE98385B03A}"/>
          </ac:spMkLst>
        </pc:spChg>
      </pc:sldChg>
      <pc:sldChg chg="modSp">
        <pc:chgData name="Leonard J Lasek Jr" userId="S::ljlasekj@syr.edu::9a130da9-41d0-4868-98eb-9bdfddfaa55d" providerId="AD" clId="Web-{CF3227E0-F769-D8D9-A2E1-207F63B29541}" dt="2022-12-06T02:48:37.584" v="12" actId="20577"/>
        <pc:sldMkLst>
          <pc:docMk/>
          <pc:sldMk cId="3413509621" sldId="304"/>
        </pc:sldMkLst>
        <pc:spChg chg="mod">
          <ac:chgData name="Leonard J Lasek Jr" userId="S::ljlasekj@syr.edu::9a130da9-41d0-4868-98eb-9bdfddfaa55d" providerId="AD" clId="Web-{CF3227E0-F769-D8D9-A2E1-207F63B29541}" dt="2022-12-06T02:48:37.584" v="12" actId="20577"/>
          <ac:spMkLst>
            <pc:docMk/>
            <pc:sldMk cId="3413509621" sldId="304"/>
            <ac:spMk id="3" creationId="{200B3D2B-613A-41BE-987D-E6A1324B456D}"/>
          </ac:spMkLst>
        </pc:spChg>
      </pc:sldChg>
      <pc:sldChg chg="addSp modSp">
        <pc:chgData name="Leonard J Lasek Jr" userId="S::ljlasekj@syr.edu::9a130da9-41d0-4868-98eb-9bdfddfaa55d" providerId="AD" clId="Web-{CF3227E0-F769-D8D9-A2E1-207F63B29541}" dt="2022-12-06T02:53:17.572" v="28" actId="1076"/>
        <pc:sldMkLst>
          <pc:docMk/>
          <pc:sldMk cId="4028711672" sldId="306"/>
        </pc:sldMkLst>
        <pc:picChg chg="add mod">
          <ac:chgData name="Leonard J Lasek Jr" userId="S::ljlasekj@syr.edu::9a130da9-41d0-4868-98eb-9bdfddfaa55d" providerId="AD" clId="Web-{CF3227E0-F769-D8D9-A2E1-207F63B29541}" dt="2022-12-06T02:53:13.884" v="27" actId="1076"/>
          <ac:picMkLst>
            <pc:docMk/>
            <pc:sldMk cId="4028711672" sldId="306"/>
            <ac:picMk id="2" creationId="{21265356-1C0A-6498-037F-B8330D7D8576}"/>
          </ac:picMkLst>
        </pc:picChg>
        <pc:picChg chg="add mod">
          <ac:chgData name="Leonard J Lasek Jr" userId="S::ljlasekj@syr.edu::9a130da9-41d0-4868-98eb-9bdfddfaa55d" providerId="AD" clId="Web-{CF3227E0-F769-D8D9-A2E1-207F63B29541}" dt="2022-12-06T02:53:17.572" v="28" actId="1076"/>
          <ac:picMkLst>
            <pc:docMk/>
            <pc:sldMk cId="4028711672" sldId="306"/>
            <ac:picMk id="4" creationId="{CC1E694B-18FF-D03C-4997-40E87726A4F9}"/>
          </ac:picMkLst>
        </pc:picChg>
        <pc:picChg chg="mod">
          <ac:chgData name="Leonard J Lasek Jr" userId="S::ljlasekj@syr.edu::9a130da9-41d0-4868-98eb-9bdfddfaa55d" providerId="AD" clId="Web-{CF3227E0-F769-D8D9-A2E1-207F63B29541}" dt="2022-12-06T02:49:09.054" v="17" actId="1076"/>
          <ac:picMkLst>
            <pc:docMk/>
            <pc:sldMk cId="4028711672" sldId="306"/>
            <ac:picMk id="11" creationId="{2E7ADBC3-DECA-9F4C-9289-9E43C727592F}"/>
          </ac:picMkLst>
        </pc:picChg>
      </pc:sldChg>
      <pc:sldChg chg="add replId">
        <pc:chgData name="Leonard J Lasek Jr" userId="S::ljlasekj@syr.edu::9a130da9-41d0-4868-98eb-9bdfddfaa55d" providerId="AD" clId="Web-{CF3227E0-F769-D8D9-A2E1-207F63B29541}" dt="2022-12-08T00:27:05.983" v="164"/>
        <pc:sldMkLst>
          <pc:docMk/>
          <pc:sldMk cId="2993080258" sldId="311"/>
        </pc:sldMkLst>
      </pc:sldChg>
    </pc:docChg>
  </pc:docChgLst>
  <pc:docChgLst>
    <pc:chgData name="Leonard J Lasek Jr" userId="S::ljlasekj@syr.edu::9a130da9-41d0-4868-98eb-9bdfddfaa55d" providerId="AD" clId="Web-{0D268981-DCEF-B0A1-7AF8-612545BD0AA9}"/>
    <pc:docChg chg="modSld">
      <pc:chgData name="Leonard J Lasek Jr" userId="S::ljlasekj@syr.edu::9a130da9-41d0-4868-98eb-9bdfddfaa55d" providerId="AD" clId="Web-{0D268981-DCEF-B0A1-7AF8-612545BD0AA9}" dt="2022-12-06T02:19:31.915" v="28"/>
      <pc:docMkLst>
        <pc:docMk/>
      </pc:docMkLst>
      <pc:sldChg chg="modSp">
        <pc:chgData name="Leonard J Lasek Jr" userId="S::ljlasekj@syr.edu::9a130da9-41d0-4868-98eb-9bdfddfaa55d" providerId="AD" clId="Web-{0D268981-DCEF-B0A1-7AF8-612545BD0AA9}" dt="2022-12-06T02:19:31.915" v="28"/>
        <pc:sldMkLst>
          <pc:docMk/>
          <pc:sldMk cId="1329746698" sldId="283"/>
        </pc:sldMkLst>
        <pc:spChg chg="mod">
          <ac:chgData name="Leonard J Lasek Jr" userId="S::ljlasekj@syr.edu::9a130da9-41d0-4868-98eb-9bdfddfaa55d" providerId="AD" clId="Web-{0D268981-DCEF-B0A1-7AF8-612545BD0AA9}" dt="2022-12-06T02:19:06.211" v="22"/>
          <ac:spMkLst>
            <pc:docMk/>
            <pc:sldMk cId="1329746698" sldId="283"/>
            <ac:spMk id="7" creationId="{79AB5882-D576-13FF-A0D2-8BFF1654215F}"/>
          </ac:spMkLst>
        </pc:spChg>
        <pc:spChg chg="mod">
          <ac:chgData name="Leonard J Lasek Jr" userId="S::ljlasekj@syr.edu::9a130da9-41d0-4868-98eb-9bdfddfaa55d" providerId="AD" clId="Web-{0D268981-DCEF-B0A1-7AF8-612545BD0AA9}" dt="2022-12-06T02:19:28.461" v="27"/>
          <ac:spMkLst>
            <pc:docMk/>
            <pc:sldMk cId="1329746698" sldId="283"/>
            <ac:spMk id="12" creationId="{F0E4A311-07FE-A843-2278-B7DF7AA99DC9}"/>
          </ac:spMkLst>
        </pc:spChg>
        <pc:spChg chg="mod">
          <ac:chgData name="Leonard J Lasek Jr" userId="S::ljlasekj@syr.edu::9a130da9-41d0-4868-98eb-9bdfddfaa55d" providerId="AD" clId="Web-{0D268981-DCEF-B0A1-7AF8-612545BD0AA9}" dt="2022-12-06T02:19:11.227" v="23"/>
          <ac:spMkLst>
            <pc:docMk/>
            <pc:sldMk cId="1329746698" sldId="283"/>
            <ac:spMk id="15" creationId="{28803868-FA83-5218-81E3-A15B6203F828}"/>
          </ac:spMkLst>
        </pc:spChg>
        <pc:spChg chg="mod">
          <ac:chgData name="Leonard J Lasek Jr" userId="S::ljlasekj@syr.edu::9a130da9-41d0-4868-98eb-9bdfddfaa55d" providerId="AD" clId="Web-{0D268981-DCEF-B0A1-7AF8-612545BD0AA9}" dt="2022-12-06T02:19:22.946" v="26"/>
          <ac:spMkLst>
            <pc:docMk/>
            <pc:sldMk cId="1329746698" sldId="283"/>
            <ac:spMk id="16" creationId="{C788B340-9B39-F6CC-6966-421862A820F5}"/>
          </ac:spMkLst>
        </pc:spChg>
        <pc:spChg chg="mod">
          <ac:chgData name="Leonard J Lasek Jr" userId="S::ljlasekj@syr.edu::9a130da9-41d0-4868-98eb-9bdfddfaa55d" providerId="AD" clId="Web-{0D268981-DCEF-B0A1-7AF8-612545BD0AA9}" dt="2022-12-06T02:19:31.915" v="28"/>
          <ac:spMkLst>
            <pc:docMk/>
            <pc:sldMk cId="1329746698" sldId="283"/>
            <ac:spMk id="17" creationId="{1A9F6301-CBE1-0DED-2C75-2865A0C5E3E2}"/>
          </ac:spMkLst>
        </pc:spChg>
      </pc:sldChg>
      <pc:sldChg chg="modSp mod modClrScheme chgLayout">
        <pc:chgData name="Leonard J Lasek Jr" userId="S::ljlasekj@syr.edu::9a130da9-41d0-4868-98eb-9bdfddfaa55d" providerId="AD" clId="Web-{0D268981-DCEF-B0A1-7AF8-612545BD0AA9}" dt="2022-12-06T01:54:52.436" v="3"/>
        <pc:sldMkLst>
          <pc:docMk/>
          <pc:sldMk cId="843106695" sldId="300"/>
        </pc:sldMkLst>
        <pc:spChg chg="mod">
          <ac:chgData name="Leonard J Lasek Jr" userId="S::ljlasekj@syr.edu::9a130da9-41d0-4868-98eb-9bdfddfaa55d" providerId="AD" clId="Web-{0D268981-DCEF-B0A1-7AF8-612545BD0AA9}" dt="2022-12-06T01:54:52.436" v="3"/>
          <ac:spMkLst>
            <pc:docMk/>
            <pc:sldMk cId="843106695" sldId="300"/>
            <ac:spMk id="3" creationId="{200B3D2B-613A-41BE-987D-E6A1324B456D}"/>
          </ac:spMkLst>
        </pc:spChg>
        <pc:spChg chg="mod">
          <ac:chgData name="Leonard J Lasek Jr" userId="S::ljlasekj@syr.edu::9a130da9-41d0-4868-98eb-9bdfddfaa55d" providerId="AD" clId="Web-{0D268981-DCEF-B0A1-7AF8-612545BD0AA9}" dt="2022-12-06T01:54:52.436" v="3"/>
          <ac:spMkLst>
            <pc:docMk/>
            <pc:sldMk cId="843106695" sldId="300"/>
            <ac:spMk id="5" creationId="{BDD5A594-D852-43BB-B591-E9D9027253BD}"/>
          </ac:spMkLst>
        </pc:spChg>
        <pc:spChg chg="mod">
          <ac:chgData name="Leonard J Lasek Jr" userId="S::ljlasekj@syr.edu::9a130da9-41d0-4868-98eb-9bdfddfaa55d" providerId="AD" clId="Web-{0D268981-DCEF-B0A1-7AF8-612545BD0AA9}" dt="2022-12-06T01:54:52.436" v="3"/>
          <ac:spMkLst>
            <pc:docMk/>
            <pc:sldMk cId="843106695" sldId="300"/>
            <ac:spMk id="14" creationId="{F278402B-CA7D-4F5B-B3FA-ED74AB3CFB6C}"/>
          </ac:spMkLst>
        </pc:spChg>
        <pc:spChg chg="mod">
          <ac:chgData name="Leonard J Lasek Jr" userId="S::ljlasekj@syr.edu::9a130da9-41d0-4868-98eb-9bdfddfaa55d" providerId="AD" clId="Web-{0D268981-DCEF-B0A1-7AF8-612545BD0AA9}" dt="2022-12-06T01:54:52.436" v="3"/>
          <ac:spMkLst>
            <pc:docMk/>
            <pc:sldMk cId="843106695" sldId="300"/>
            <ac:spMk id="21" creationId="{B3620364-936A-2C47-9928-1D61B451EE23}"/>
          </ac:spMkLst>
        </pc:spChg>
        <pc:picChg chg="mod">
          <ac:chgData name="Leonard J Lasek Jr" userId="S::ljlasekj@syr.edu::9a130da9-41d0-4868-98eb-9bdfddfaa55d" providerId="AD" clId="Web-{0D268981-DCEF-B0A1-7AF8-612545BD0AA9}" dt="2022-12-06T01:54:52.436" v="3"/>
          <ac:picMkLst>
            <pc:docMk/>
            <pc:sldMk cId="843106695" sldId="300"/>
            <ac:picMk id="11" creationId="{2E7ADBC3-DECA-9F4C-9289-9E43C727592F}"/>
          </ac:picMkLst>
        </pc:picChg>
      </pc:sldChg>
      <pc:sldChg chg="addSp modSp mod modClrScheme chgLayout">
        <pc:chgData name="Leonard J Lasek Jr" userId="S::ljlasekj@syr.edu::9a130da9-41d0-4868-98eb-9bdfddfaa55d" providerId="AD" clId="Web-{0D268981-DCEF-B0A1-7AF8-612545BD0AA9}" dt="2022-12-06T02:01:38.823" v="5"/>
        <pc:sldMkLst>
          <pc:docMk/>
          <pc:sldMk cId="3413509621" sldId="304"/>
        </pc:sldMkLst>
        <pc:spChg chg="mod">
          <ac:chgData name="Leonard J Lasek Jr" userId="S::ljlasekj@syr.edu::9a130da9-41d0-4868-98eb-9bdfddfaa55d" providerId="AD" clId="Web-{0D268981-DCEF-B0A1-7AF8-612545BD0AA9}" dt="2022-12-06T02:01:38.823" v="5"/>
          <ac:spMkLst>
            <pc:docMk/>
            <pc:sldMk cId="3413509621" sldId="304"/>
            <ac:spMk id="3" creationId="{200B3D2B-613A-41BE-987D-E6A1324B456D}"/>
          </ac:spMkLst>
        </pc:spChg>
        <pc:spChg chg="mod">
          <ac:chgData name="Leonard J Lasek Jr" userId="S::ljlasekj@syr.edu::9a130da9-41d0-4868-98eb-9bdfddfaa55d" providerId="AD" clId="Web-{0D268981-DCEF-B0A1-7AF8-612545BD0AA9}" dt="2022-12-06T02:01:38.823" v="5"/>
          <ac:spMkLst>
            <pc:docMk/>
            <pc:sldMk cId="3413509621" sldId="304"/>
            <ac:spMk id="5" creationId="{BDD5A594-D852-43BB-B591-E9D9027253BD}"/>
          </ac:spMkLst>
        </pc:spChg>
        <pc:spChg chg="mod">
          <ac:chgData name="Leonard J Lasek Jr" userId="S::ljlasekj@syr.edu::9a130da9-41d0-4868-98eb-9bdfddfaa55d" providerId="AD" clId="Web-{0D268981-DCEF-B0A1-7AF8-612545BD0AA9}" dt="2022-12-06T02:01:38.823" v="5"/>
          <ac:spMkLst>
            <pc:docMk/>
            <pc:sldMk cId="3413509621" sldId="304"/>
            <ac:spMk id="14" creationId="{F278402B-CA7D-4F5B-B3FA-ED74AB3CFB6C}"/>
          </ac:spMkLst>
        </pc:spChg>
        <pc:spChg chg="add mod">
          <ac:chgData name="Leonard J Lasek Jr" userId="S::ljlasekj@syr.edu::9a130da9-41d0-4868-98eb-9bdfddfaa55d" providerId="AD" clId="Web-{0D268981-DCEF-B0A1-7AF8-612545BD0AA9}" dt="2022-12-06T02:01:38.823" v="5"/>
          <ac:spMkLst>
            <pc:docMk/>
            <pc:sldMk cId="3413509621" sldId="304"/>
            <ac:spMk id="19" creationId="{FF1D582F-AEE6-4ED5-525B-18D71F059E62}"/>
          </ac:spMkLst>
        </pc:spChg>
        <pc:picChg chg="mod">
          <ac:chgData name="Leonard J Lasek Jr" userId="S::ljlasekj@syr.edu::9a130da9-41d0-4868-98eb-9bdfddfaa55d" providerId="AD" clId="Web-{0D268981-DCEF-B0A1-7AF8-612545BD0AA9}" dt="2022-12-06T02:01:38.823" v="5"/>
          <ac:picMkLst>
            <pc:docMk/>
            <pc:sldMk cId="3413509621" sldId="304"/>
            <ac:picMk id="11" creationId="{2E7ADBC3-DECA-9F4C-9289-9E43C727592F}"/>
          </ac:picMkLst>
        </pc:picChg>
      </pc:sldChg>
      <pc:sldChg chg="addSp delSp modSp">
        <pc:chgData name="Leonard J Lasek Jr" userId="S::ljlasekj@syr.edu::9a130da9-41d0-4868-98eb-9bdfddfaa55d" providerId="AD" clId="Web-{0D268981-DCEF-B0A1-7AF8-612545BD0AA9}" dt="2022-12-06T02:13:31.623" v="16" actId="14100"/>
        <pc:sldMkLst>
          <pc:docMk/>
          <pc:sldMk cId="4028711672" sldId="306"/>
        </pc:sldMkLst>
        <pc:spChg chg="mod">
          <ac:chgData name="Leonard J Lasek Jr" userId="S::ljlasekj@syr.edu::9a130da9-41d0-4868-98eb-9bdfddfaa55d" providerId="AD" clId="Web-{0D268981-DCEF-B0A1-7AF8-612545BD0AA9}" dt="2022-12-06T02:12:53.997" v="12" actId="14100"/>
          <ac:spMkLst>
            <pc:docMk/>
            <pc:sldMk cId="4028711672" sldId="306"/>
            <ac:spMk id="3" creationId="{200B3D2B-613A-41BE-987D-E6A1324B456D}"/>
          </ac:spMkLst>
        </pc:spChg>
        <pc:spChg chg="add del mod">
          <ac:chgData name="Leonard J Lasek Jr" userId="S::ljlasekj@syr.edu::9a130da9-41d0-4868-98eb-9bdfddfaa55d" providerId="AD" clId="Web-{0D268981-DCEF-B0A1-7AF8-612545BD0AA9}" dt="2022-12-06T02:11:34.323" v="8"/>
          <ac:spMkLst>
            <pc:docMk/>
            <pc:sldMk cId="4028711672" sldId="306"/>
            <ac:spMk id="6" creationId="{23FF860A-68FE-85F0-ECBF-539B7F01C67B}"/>
          </ac:spMkLst>
        </pc:spChg>
        <pc:picChg chg="add del mod">
          <ac:chgData name="Leonard J Lasek Jr" userId="S::ljlasekj@syr.edu::9a130da9-41d0-4868-98eb-9bdfddfaa55d" providerId="AD" clId="Web-{0D268981-DCEF-B0A1-7AF8-612545BD0AA9}" dt="2022-12-06T02:11:45.652" v="10"/>
          <ac:picMkLst>
            <pc:docMk/>
            <pc:sldMk cId="4028711672" sldId="306"/>
            <ac:picMk id="2" creationId="{7A396D86-9707-24E0-E615-602A1EF5A1BF}"/>
          </ac:picMkLst>
        </pc:picChg>
        <pc:picChg chg="add del mod">
          <ac:chgData name="Leonard J Lasek Jr" userId="S::ljlasekj@syr.edu::9a130da9-41d0-4868-98eb-9bdfddfaa55d" providerId="AD" clId="Web-{0D268981-DCEF-B0A1-7AF8-612545BD0AA9}" dt="2022-12-06T02:13:31.623" v="16" actId="14100"/>
          <ac:picMkLst>
            <pc:docMk/>
            <pc:sldMk cId="4028711672" sldId="306"/>
            <ac:picMk id="11" creationId="{2E7ADBC3-DECA-9F4C-9289-9E43C727592F}"/>
          </ac:picMkLst>
        </pc:picChg>
      </pc:sldChg>
      <pc:sldChg chg="modSp">
        <pc:chgData name="Leonard J Lasek Jr" userId="S::ljlasekj@syr.edu::9a130da9-41d0-4868-98eb-9bdfddfaa55d" providerId="AD" clId="Web-{0D268981-DCEF-B0A1-7AF8-612545BD0AA9}" dt="2022-12-06T02:15:57.518" v="19" actId="14100"/>
        <pc:sldMkLst>
          <pc:docMk/>
          <pc:sldMk cId="3823971371" sldId="308"/>
        </pc:sldMkLst>
        <pc:spChg chg="mod">
          <ac:chgData name="Leonard J Lasek Jr" userId="S::ljlasekj@syr.edu::9a130da9-41d0-4868-98eb-9bdfddfaa55d" providerId="AD" clId="Web-{0D268981-DCEF-B0A1-7AF8-612545BD0AA9}" dt="2022-12-06T02:15:38.533" v="18" actId="14100"/>
          <ac:spMkLst>
            <pc:docMk/>
            <pc:sldMk cId="3823971371" sldId="308"/>
            <ac:spMk id="3" creationId="{200B3D2B-613A-41BE-987D-E6A1324B456D}"/>
          </ac:spMkLst>
        </pc:spChg>
        <pc:spChg chg="mod">
          <ac:chgData name="Leonard J Lasek Jr" userId="S::ljlasekj@syr.edu::9a130da9-41d0-4868-98eb-9bdfddfaa55d" providerId="AD" clId="Web-{0D268981-DCEF-B0A1-7AF8-612545BD0AA9}" dt="2022-12-06T02:15:57.518" v="19" actId="14100"/>
          <ac:spMkLst>
            <pc:docMk/>
            <pc:sldMk cId="3823971371" sldId="308"/>
            <ac:spMk id="14" creationId="{F278402B-CA7D-4F5B-B3FA-ED74AB3CFB6C}"/>
          </ac:spMkLst>
        </pc:spChg>
        <pc:picChg chg="mod">
          <ac:chgData name="Leonard J Lasek Jr" userId="S::ljlasekj@syr.edu::9a130da9-41d0-4868-98eb-9bdfddfaa55d" providerId="AD" clId="Web-{0D268981-DCEF-B0A1-7AF8-612545BD0AA9}" dt="2022-12-06T02:15:23.408" v="17"/>
          <ac:picMkLst>
            <pc:docMk/>
            <pc:sldMk cId="3823971371" sldId="308"/>
            <ac:picMk id="11" creationId="{2E7ADBC3-DECA-9F4C-9289-9E43C727592F}"/>
          </ac:picMkLst>
        </pc:picChg>
      </pc:sldChg>
      <pc:sldChg chg="addSp modSp mod modClrScheme chgLayout">
        <pc:chgData name="Leonard J Lasek Jr" userId="S::ljlasekj@syr.edu::9a130da9-41d0-4868-98eb-9bdfddfaa55d" providerId="AD" clId="Web-{0D268981-DCEF-B0A1-7AF8-612545BD0AA9}" dt="2022-12-06T02:18:09.147" v="21"/>
        <pc:sldMkLst>
          <pc:docMk/>
          <pc:sldMk cId="3401584076" sldId="310"/>
        </pc:sldMkLst>
        <pc:spChg chg="mod">
          <ac:chgData name="Leonard J Lasek Jr" userId="S::ljlasekj@syr.edu::9a130da9-41d0-4868-98eb-9bdfddfaa55d" providerId="AD" clId="Web-{0D268981-DCEF-B0A1-7AF8-612545BD0AA9}" dt="2022-12-06T02:18:09.147" v="21"/>
          <ac:spMkLst>
            <pc:docMk/>
            <pc:sldMk cId="3401584076" sldId="310"/>
            <ac:spMk id="3" creationId="{200B3D2B-613A-41BE-987D-E6A1324B456D}"/>
          </ac:spMkLst>
        </pc:spChg>
        <pc:spChg chg="mod">
          <ac:chgData name="Leonard J Lasek Jr" userId="S::ljlasekj@syr.edu::9a130da9-41d0-4868-98eb-9bdfddfaa55d" providerId="AD" clId="Web-{0D268981-DCEF-B0A1-7AF8-612545BD0AA9}" dt="2022-12-06T02:18:09.147" v="21"/>
          <ac:spMkLst>
            <pc:docMk/>
            <pc:sldMk cId="3401584076" sldId="310"/>
            <ac:spMk id="5" creationId="{BDD5A594-D852-43BB-B591-E9D9027253BD}"/>
          </ac:spMkLst>
        </pc:spChg>
        <pc:spChg chg="mod">
          <ac:chgData name="Leonard J Lasek Jr" userId="S::ljlasekj@syr.edu::9a130da9-41d0-4868-98eb-9bdfddfaa55d" providerId="AD" clId="Web-{0D268981-DCEF-B0A1-7AF8-612545BD0AA9}" dt="2022-12-06T02:18:09.147" v="21"/>
          <ac:spMkLst>
            <pc:docMk/>
            <pc:sldMk cId="3401584076" sldId="310"/>
            <ac:spMk id="14" creationId="{F278402B-CA7D-4F5B-B3FA-ED74AB3CFB6C}"/>
          </ac:spMkLst>
        </pc:spChg>
        <pc:spChg chg="add mod">
          <ac:chgData name="Leonard J Lasek Jr" userId="S::ljlasekj@syr.edu::9a130da9-41d0-4868-98eb-9bdfddfaa55d" providerId="AD" clId="Web-{0D268981-DCEF-B0A1-7AF8-612545BD0AA9}" dt="2022-12-06T02:18:09.147" v="21"/>
          <ac:spMkLst>
            <pc:docMk/>
            <pc:sldMk cId="3401584076" sldId="310"/>
            <ac:spMk id="19" creationId="{F3B4A456-E074-4EEF-DEA0-ABF6065AF4F6}"/>
          </ac:spMkLst>
        </pc:spChg>
        <pc:spChg chg="add mod">
          <ac:chgData name="Leonard J Lasek Jr" userId="S::ljlasekj@syr.edu::9a130da9-41d0-4868-98eb-9bdfddfaa55d" providerId="AD" clId="Web-{0D268981-DCEF-B0A1-7AF8-612545BD0AA9}" dt="2022-12-06T02:18:09.147" v="21"/>
          <ac:spMkLst>
            <pc:docMk/>
            <pc:sldMk cId="3401584076" sldId="310"/>
            <ac:spMk id="21" creationId="{F3608B37-C476-F0EF-A85A-3B772D9A49F5}"/>
          </ac:spMkLst>
        </pc:spChg>
        <pc:picChg chg="mod">
          <ac:chgData name="Leonard J Lasek Jr" userId="S::ljlasekj@syr.edu::9a130da9-41d0-4868-98eb-9bdfddfaa55d" providerId="AD" clId="Web-{0D268981-DCEF-B0A1-7AF8-612545BD0AA9}" dt="2022-12-06T02:18:09.147" v="21"/>
          <ac:picMkLst>
            <pc:docMk/>
            <pc:sldMk cId="3401584076" sldId="310"/>
            <ac:picMk id="11" creationId="{2E7ADBC3-DECA-9F4C-9289-9E43C727592F}"/>
          </ac:picMkLst>
        </pc:picChg>
      </pc:sldChg>
    </pc:docChg>
  </pc:docChgLst>
  <pc:docChgLst>
    <pc:chgData name="Blake Tindol" userId="S::btindol@syr.edu::26c84222-e70c-4685-a749-2c6356449ba7" providerId="AD" clId="Web-{9DA772BE-301E-8D6F-ADD8-D4D1AF073FBB}"/>
    <pc:docChg chg="mod addSld delSld modSld">
      <pc:chgData name="Blake Tindol" userId="S::btindol@syr.edu::26c84222-e70c-4685-a749-2c6356449ba7" providerId="AD" clId="Web-{9DA772BE-301E-8D6F-ADD8-D4D1AF073FBB}" dt="2022-12-11T23:51:03.340" v="1531" actId="20577"/>
      <pc:docMkLst>
        <pc:docMk/>
      </pc:docMkLst>
      <pc:sldChg chg="modSp">
        <pc:chgData name="Blake Tindol" userId="S::btindol@syr.edu::26c84222-e70c-4685-a749-2c6356449ba7" providerId="AD" clId="Web-{9DA772BE-301E-8D6F-ADD8-D4D1AF073FBB}" dt="2022-12-11T23:22:24.825" v="655" actId="20577"/>
        <pc:sldMkLst>
          <pc:docMk/>
          <pc:sldMk cId="3401584076" sldId="310"/>
        </pc:sldMkLst>
        <pc:spChg chg="mod">
          <ac:chgData name="Blake Tindol" userId="S::btindol@syr.edu::26c84222-e70c-4685-a749-2c6356449ba7" providerId="AD" clId="Web-{9DA772BE-301E-8D6F-ADD8-D4D1AF073FBB}" dt="2022-12-11T23:22:24.825" v="655" actId="20577"/>
          <ac:spMkLst>
            <pc:docMk/>
            <pc:sldMk cId="3401584076" sldId="310"/>
            <ac:spMk id="19" creationId="{F3B4A456-E074-4EEF-DEA0-ABF6065AF4F6}"/>
          </ac:spMkLst>
        </pc:spChg>
      </pc:sldChg>
      <pc:sldChg chg="addCm">
        <pc:chgData name="Blake Tindol" userId="S::btindol@syr.edu::26c84222-e70c-4685-a749-2c6356449ba7" providerId="AD" clId="Web-{9DA772BE-301E-8D6F-ADD8-D4D1AF073FBB}" dt="2022-12-11T22:11:01.112" v="1"/>
        <pc:sldMkLst>
          <pc:docMk/>
          <pc:sldMk cId="994781090" sldId="318"/>
        </pc:sldMkLst>
      </pc:sldChg>
      <pc:sldChg chg="modSp">
        <pc:chgData name="Blake Tindol" userId="S::btindol@syr.edu::26c84222-e70c-4685-a749-2c6356449ba7" providerId="AD" clId="Web-{9DA772BE-301E-8D6F-ADD8-D4D1AF073FBB}" dt="2022-12-11T22:13:58.915" v="352" actId="20577"/>
        <pc:sldMkLst>
          <pc:docMk/>
          <pc:sldMk cId="3758815050" sldId="320"/>
        </pc:sldMkLst>
        <pc:spChg chg="mod">
          <ac:chgData name="Blake Tindol" userId="S::btindol@syr.edu::26c84222-e70c-4685-a749-2c6356449ba7" providerId="AD" clId="Web-{9DA772BE-301E-8D6F-ADD8-D4D1AF073FBB}" dt="2022-12-11T22:13:58.915" v="352" actId="20577"/>
          <ac:spMkLst>
            <pc:docMk/>
            <pc:sldMk cId="3758815050" sldId="320"/>
            <ac:spMk id="7" creationId="{202452E2-8B1F-6D44-FE6C-75C1C2EF8733}"/>
          </ac:spMkLst>
        </pc:spChg>
      </pc:sldChg>
      <pc:sldChg chg="modSp">
        <pc:chgData name="Blake Tindol" userId="S::btindol@syr.edu::26c84222-e70c-4685-a749-2c6356449ba7" providerId="AD" clId="Web-{9DA772BE-301E-8D6F-ADD8-D4D1AF073FBB}" dt="2022-12-11T23:51:03.340" v="1531" actId="20577"/>
        <pc:sldMkLst>
          <pc:docMk/>
          <pc:sldMk cId="2651146826" sldId="325"/>
        </pc:sldMkLst>
        <pc:spChg chg="mod">
          <ac:chgData name="Blake Tindol" userId="S::btindol@syr.edu::26c84222-e70c-4685-a749-2c6356449ba7" providerId="AD" clId="Web-{9DA772BE-301E-8D6F-ADD8-D4D1AF073FBB}" dt="2022-12-11T23:51:03.340" v="1531" actId="20577"/>
          <ac:spMkLst>
            <pc:docMk/>
            <pc:sldMk cId="2651146826" sldId="325"/>
            <ac:spMk id="3" creationId="{D7186A0B-B3C9-5468-3E6E-C72A44B947F0}"/>
          </ac:spMkLst>
        </pc:spChg>
        <pc:graphicFrameChg chg="mod modGraphic">
          <ac:chgData name="Blake Tindol" userId="S::btindol@syr.edu::26c84222-e70c-4685-a749-2c6356449ba7" providerId="AD" clId="Web-{9DA772BE-301E-8D6F-ADD8-D4D1AF073FBB}" dt="2022-12-11T23:48:20.305" v="1453"/>
          <ac:graphicFrameMkLst>
            <pc:docMk/>
            <pc:sldMk cId="2651146826" sldId="325"/>
            <ac:graphicFrameMk id="5" creationId="{8D4A063B-24A1-4626-A70D-DFBCC89E44C2}"/>
          </ac:graphicFrameMkLst>
        </pc:graphicFrameChg>
      </pc:sldChg>
      <pc:sldChg chg="addSp delSp modSp new del">
        <pc:chgData name="Blake Tindol" userId="S::btindol@syr.edu::26c84222-e70c-4685-a749-2c6356449ba7" providerId="AD" clId="Web-{9DA772BE-301E-8D6F-ADD8-D4D1AF073FBB}" dt="2022-12-11T22:27:02.476" v="450"/>
        <pc:sldMkLst>
          <pc:docMk/>
          <pc:sldMk cId="926353376" sldId="329"/>
        </pc:sldMkLst>
        <pc:spChg chg="mod">
          <ac:chgData name="Blake Tindol" userId="S::btindol@syr.edu::26c84222-e70c-4685-a749-2c6356449ba7" providerId="AD" clId="Web-{9DA772BE-301E-8D6F-ADD8-D4D1AF073FBB}" dt="2022-12-11T22:23:33.626" v="368" actId="20577"/>
          <ac:spMkLst>
            <pc:docMk/>
            <pc:sldMk cId="926353376" sldId="329"/>
            <ac:spMk id="4" creationId="{5D8FA111-3765-8C37-A329-8CEFAB8447EB}"/>
          </ac:spMkLst>
        </pc:spChg>
        <pc:spChg chg="add mod">
          <ac:chgData name="Blake Tindol" userId="S::btindol@syr.edu::26c84222-e70c-4685-a749-2c6356449ba7" providerId="AD" clId="Web-{9DA772BE-301E-8D6F-ADD8-D4D1AF073FBB}" dt="2022-12-11T22:27:00.726" v="449" actId="20577"/>
          <ac:spMkLst>
            <pc:docMk/>
            <pc:sldMk cId="926353376" sldId="329"/>
            <ac:spMk id="9" creationId="{E484DD16-E23B-DB0F-AAA0-67AB57F2A259}"/>
          </ac:spMkLst>
        </pc:spChg>
        <pc:picChg chg="add mod">
          <ac:chgData name="Blake Tindol" userId="S::btindol@syr.edu::26c84222-e70c-4685-a749-2c6356449ba7" providerId="AD" clId="Web-{9DA772BE-301E-8D6F-ADD8-D4D1AF073FBB}" dt="2022-12-11T22:24:18.440" v="380" actId="1076"/>
          <ac:picMkLst>
            <pc:docMk/>
            <pc:sldMk cId="926353376" sldId="329"/>
            <ac:picMk id="5" creationId="{0E6E8952-6079-BD9A-96F8-4B3A1D228A7E}"/>
          </ac:picMkLst>
        </pc:picChg>
        <pc:picChg chg="add del mod">
          <ac:chgData name="Blake Tindol" userId="S::btindol@syr.edu::26c84222-e70c-4685-a749-2c6356449ba7" providerId="AD" clId="Web-{9DA772BE-301E-8D6F-ADD8-D4D1AF073FBB}" dt="2022-12-11T22:23:51.517" v="372"/>
          <ac:picMkLst>
            <pc:docMk/>
            <pc:sldMk cId="926353376" sldId="329"/>
            <ac:picMk id="6" creationId="{89968A3B-8862-7B69-99D0-8AC4079F462C}"/>
          </ac:picMkLst>
        </pc:picChg>
        <pc:picChg chg="add del mod">
          <ac:chgData name="Blake Tindol" userId="S::btindol@syr.edu::26c84222-e70c-4685-a749-2c6356449ba7" providerId="AD" clId="Web-{9DA772BE-301E-8D6F-ADD8-D4D1AF073FBB}" dt="2022-12-11T22:24:05.752" v="374"/>
          <ac:picMkLst>
            <pc:docMk/>
            <pc:sldMk cId="926353376" sldId="329"/>
            <ac:picMk id="7" creationId="{C1337184-9609-7D4F-A826-EE6E1C1ADC87}"/>
          </ac:picMkLst>
        </pc:picChg>
      </pc:sldChg>
      <pc:sldChg chg="modSp">
        <pc:chgData name="Blake Tindol" userId="S::btindol@syr.edu::26c84222-e70c-4685-a749-2c6356449ba7" providerId="AD" clId="Web-{9DA772BE-301E-8D6F-ADD8-D4D1AF073FBB}" dt="2022-12-11T23:39:23.916" v="1253" actId="1076"/>
        <pc:sldMkLst>
          <pc:docMk/>
          <pc:sldMk cId="1866313620" sldId="329"/>
        </pc:sldMkLst>
        <pc:spChg chg="mod">
          <ac:chgData name="Blake Tindol" userId="S::btindol@syr.edu::26c84222-e70c-4685-a749-2c6356449ba7" providerId="AD" clId="Web-{9DA772BE-301E-8D6F-ADD8-D4D1AF073FBB}" dt="2022-12-11T23:39:23.916" v="1253" actId="1076"/>
          <ac:spMkLst>
            <pc:docMk/>
            <pc:sldMk cId="1866313620" sldId="329"/>
            <ac:spMk id="3" creationId="{D7186A0B-B3C9-5468-3E6E-C72A44B947F0}"/>
          </ac:spMkLst>
        </pc:spChg>
        <pc:spChg chg="mod">
          <ac:chgData name="Blake Tindol" userId="S::btindol@syr.edu::26c84222-e70c-4685-a749-2c6356449ba7" providerId="AD" clId="Web-{9DA772BE-301E-8D6F-ADD8-D4D1AF073FBB}" dt="2022-12-11T23:39:20.213" v="1251" actId="20577"/>
          <ac:spMkLst>
            <pc:docMk/>
            <pc:sldMk cId="1866313620" sldId="329"/>
            <ac:spMk id="12" creationId="{803DF6E4-F8B6-2B32-9748-114E61ED1EBC}"/>
          </ac:spMkLst>
        </pc:spChg>
      </pc:sldChg>
    </pc:docChg>
  </pc:docChgLst>
  <pc:docChgLst>
    <pc:chgData name="Leonard J Lasek Jr" userId="S::ljlasekj@syr.edu::9a130da9-41d0-4868-98eb-9bdfddfaa55d" providerId="AD" clId="Web-{683EDB2F-31AE-D584-61D2-13E027F439F3}"/>
    <pc:docChg chg="modSld">
      <pc:chgData name="Leonard J Lasek Jr" userId="S::ljlasekj@syr.edu::9a130da9-41d0-4868-98eb-9bdfddfaa55d" providerId="AD" clId="Web-{683EDB2F-31AE-D584-61D2-13E027F439F3}" dt="2022-12-06T01:49:43.657" v="2"/>
      <pc:docMkLst>
        <pc:docMk/>
      </pc:docMkLst>
      <pc:sldChg chg="addSp delSp modSp">
        <pc:chgData name="Leonard J Lasek Jr" userId="S::ljlasekj@syr.edu::9a130da9-41d0-4868-98eb-9bdfddfaa55d" providerId="AD" clId="Web-{683EDB2F-31AE-D584-61D2-13E027F439F3}" dt="2022-12-06T01:49:43.657" v="2"/>
        <pc:sldMkLst>
          <pc:docMk/>
          <pc:sldMk cId="843106695" sldId="300"/>
        </pc:sldMkLst>
        <pc:picChg chg="add del mod">
          <ac:chgData name="Leonard J Lasek Jr" userId="S::ljlasekj@syr.edu::9a130da9-41d0-4868-98eb-9bdfddfaa55d" providerId="AD" clId="Web-{683EDB2F-31AE-D584-61D2-13E027F439F3}" dt="2022-12-06T01:49:43.657" v="2"/>
          <ac:picMkLst>
            <pc:docMk/>
            <pc:sldMk cId="843106695" sldId="300"/>
            <ac:picMk id="2" creationId="{615DB5D9-3CAD-8E09-CFE2-59F36C2B6A26}"/>
          </ac:picMkLst>
        </pc:picChg>
      </pc:sldChg>
    </pc:docChg>
  </pc:docChgLst>
  <pc:docChgLst>
    <pc:chgData name="Leonard J Lasek Jr" userId="S::ljlasekj@syr.edu::9a130da9-41d0-4868-98eb-9bdfddfaa55d" providerId="AD" clId="Web-{70A3E070-4ECF-21F6-A637-AA82BB4A711C}"/>
    <pc:docChg chg="addSld delSld modSld sldOrd">
      <pc:chgData name="Leonard J Lasek Jr" userId="S::ljlasekj@syr.edu::9a130da9-41d0-4868-98eb-9bdfddfaa55d" providerId="AD" clId="Web-{70A3E070-4ECF-21F6-A637-AA82BB4A711C}" dt="2022-12-13T01:02:49.574" v="1831"/>
      <pc:docMkLst>
        <pc:docMk/>
      </pc:docMkLst>
      <pc:sldChg chg="delSp">
        <pc:chgData name="Leonard J Lasek Jr" userId="S::ljlasekj@syr.edu::9a130da9-41d0-4868-98eb-9bdfddfaa55d" providerId="AD" clId="Web-{70A3E070-4ECF-21F6-A637-AA82BB4A711C}" dt="2022-12-13T01:02:49.574" v="1831"/>
        <pc:sldMkLst>
          <pc:docMk/>
          <pc:sldMk cId="1367847276" sldId="302"/>
        </pc:sldMkLst>
        <pc:spChg chg="del">
          <ac:chgData name="Leonard J Lasek Jr" userId="S::ljlasekj@syr.edu::9a130da9-41d0-4868-98eb-9bdfddfaa55d" providerId="AD" clId="Web-{70A3E070-4ECF-21F6-A637-AA82BB4A711C}" dt="2022-12-13T01:02:49.574" v="1831"/>
          <ac:spMkLst>
            <pc:docMk/>
            <pc:sldMk cId="1367847276" sldId="302"/>
            <ac:spMk id="21" creationId="{B17576B5-3EE5-8CAA-CED6-B9A55DDD0E98}"/>
          </ac:spMkLst>
        </pc:spChg>
      </pc:sldChg>
      <pc:sldChg chg="del">
        <pc:chgData name="Leonard J Lasek Jr" userId="S::ljlasekj@syr.edu::9a130da9-41d0-4868-98eb-9bdfddfaa55d" providerId="AD" clId="Web-{70A3E070-4ECF-21F6-A637-AA82BB4A711C}" dt="2022-12-11T22:34:36.006" v="903"/>
        <pc:sldMkLst>
          <pc:docMk/>
          <pc:sldMk cId="3427570354" sldId="307"/>
        </pc:sldMkLst>
      </pc:sldChg>
      <pc:sldChg chg="modSp">
        <pc:chgData name="Leonard J Lasek Jr" userId="S::ljlasekj@syr.edu::9a130da9-41d0-4868-98eb-9bdfddfaa55d" providerId="AD" clId="Web-{70A3E070-4ECF-21F6-A637-AA82BB4A711C}" dt="2022-12-11T23:25:30.387" v="1362" actId="20577"/>
        <pc:sldMkLst>
          <pc:docMk/>
          <pc:sldMk cId="3823971371" sldId="308"/>
        </pc:sldMkLst>
        <pc:spChg chg="mod">
          <ac:chgData name="Leonard J Lasek Jr" userId="S::ljlasekj@syr.edu::9a130da9-41d0-4868-98eb-9bdfddfaa55d" providerId="AD" clId="Web-{70A3E070-4ECF-21F6-A637-AA82BB4A711C}" dt="2022-12-11T23:25:30.387" v="1362" actId="20577"/>
          <ac:spMkLst>
            <pc:docMk/>
            <pc:sldMk cId="3823971371" sldId="308"/>
            <ac:spMk id="3" creationId="{200B3D2B-613A-41BE-987D-E6A1324B456D}"/>
          </ac:spMkLst>
        </pc:spChg>
      </pc:sldChg>
      <pc:sldChg chg="del">
        <pc:chgData name="Leonard J Lasek Jr" userId="S::ljlasekj@syr.edu::9a130da9-41d0-4868-98eb-9bdfddfaa55d" providerId="AD" clId="Web-{70A3E070-4ECF-21F6-A637-AA82BB4A711C}" dt="2022-12-11T23:25:38.981" v="1363"/>
        <pc:sldMkLst>
          <pc:docMk/>
          <pc:sldMk cId="3287898067" sldId="309"/>
        </pc:sldMkLst>
      </pc:sldChg>
      <pc:sldChg chg="del">
        <pc:chgData name="Leonard J Lasek Jr" userId="S::ljlasekj@syr.edu::9a130da9-41d0-4868-98eb-9bdfddfaa55d" providerId="AD" clId="Web-{70A3E070-4ECF-21F6-A637-AA82BB4A711C}" dt="2022-12-11T23:25:39.012" v="1364"/>
        <pc:sldMkLst>
          <pc:docMk/>
          <pc:sldMk cId="3401584076" sldId="310"/>
        </pc:sldMkLst>
      </pc:sldChg>
      <pc:sldChg chg="delSp modSp modCm">
        <pc:chgData name="Leonard J Lasek Jr" userId="S::ljlasekj@syr.edu::9a130da9-41d0-4868-98eb-9bdfddfaa55d" providerId="AD" clId="Web-{70A3E070-4ECF-21F6-A637-AA82BB4A711C}" dt="2022-12-12T17:54:32.100" v="1830" actId="20577"/>
        <pc:sldMkLst>
          <pc:docMk/>
          <pc:sldMk cId="994781090" sldId="318"/>
        </pc:sldMkLst>
        <pc:spChg chg="mod">
          <ac:chgData name="Leonard J Lasek Jr" userId="S::ljlasekj@syr.edu::9a130da9-41d0-4868-98eb-9bdfddfaa55d" providerId="AD" clId="Web-{70A3E070-4ECF-21F6-A637-AA82BB4A711C}" dt="2022-12-12T01:39:46.424" v="1394" actId="20577"/>
          <ac:spMkLst>
            <pc:docMk/>
            <pc:sldMk cId="994781090" sldId="318"/>
            <ac:spMk id="2" creationId="{19304E83-A4F0-49C5-BB01-F5773509A2B3}"/>
          </ac:spMkLst>
        </pc:spChg>
        <pc:spChg chg="del">
          <ac:chgData name="Leonard J Lasek Jr" userId="S::ljlasekj@syr.edu::9a130da9-41d0-4868-98eb-9bdfddfaa55d" providerId="AD" clId="Web-{70A3E070-4ECF-21F6-A637-AA82BB4A711C}" dt="2022-12-11T22:16:41.914" v="901"/>
          <ac:spMkLst>
            <pc:docMk/>
            <pc:sldMk cId="994781090" sldId="318"/>
            <ac:spMk id="3" creationId="{7CA42D59-EAD6-4F95-84F1-32A30F057856}"/>
          </ac:spMkLst>
        </pc:spChg>
        <pc:spChg chg="mod">
          <ac:chgData name="Leonard J Lasek Jr" userId="S::ljlasekj@syr.edu::9a130da9-41d0-4868-98eb-9bdfddfaa55d" providerId="AD" clId="Web-{70A3E070-4ECF-21F6-A637-AA82BB4A711C}" dt="2022-12-12T17:54:32.100" v="1830" actId="20577"/>
          <ac:spMkLst>
            <pc:docMk/>
            <pc:sldMk cId="994781090" sldId="318"/>
            <ac:spMk id="9" creationId="{6841058F-2F02-B0AC-9F2A-7F8B0CB64829}"/>
          </ac:spMkLst>
        </pc:spChg>
        <pc:picChg chg="del">
          <ac:chgData name="Leonard J Lasek Jr" userId="S::ljlasekj@syr.edu::9a130da9-41d0-4868-98eb-9bdfddfaa55d" providerId="AD" clId="Web-{70A3E070-4ECF-21F6-A637-AA82BB4A711C}" dt="2022-12-11T22:16:08.725" v="865"/>
          <ac:picMkLst>
            <pc:docMk/>
            <pc:sldMk cId="994781090" sldId="318"/>
            <ac:picMk id="4" creationId="{79FE37C5-68BF-8265-7472-D068BB55E99C}"/>
          </ac:picMkLst>
        </pc:picChg>
        <pc:picChg chg="del">
          <ac:chgData name="Leonard J Lasek Jr" userId="S::ljlasekj@syr.edu::9a130da9-41d0-4868-98eb-9bdfddfaa55d" providerId="AD" clId="Web-{70A3E070-4ECF-21F6-A637-AA82BB4A711C}" dt="2022-12-11T22:16:06.194" v="864"/>
          <ac:picMkLst>
            <pc:docMk/>
            <pc:sldMk cId="994781090" sldId="318"/>
            <ac:picMk id="6" creationId="{342715B5-8D0E-6456-DE4A-0B9C8A7D6CCA}"/>
          </ac:picMkLst>
        </pc:picChg>
      </pc:sldChg>
      <pc:sldChg chg="addSp delSp modSp modCm">
        <pc:chgData name="Leonard J Lasek Jr" userId="S::ljlasekj@syr.edu::9a130da9-41d0-4868-98eb-9bdfddfaa55d" providerId="AD" clId="Web-{70A3E070-4ECF-21F6-A637-AA82BB4A711C}" dt="2022-12-12T15:08:51.015" v="1755" actId="20577"/>
        <pc:sldMkLst>
          <pc:docMk/>
          <pc:sldMk cId="4103631348" sldId="319"/>
        </pc:sldMkLst>
        <pc:spChg chg="mod">
          <ac:chgData name="Leonard J Lasek Jr" userId="S::ljlasekj@syr.edu::9a130da9-41d0-4868-98eb-9bdfddfaa55d" providerId="AD" clId="Web-{70A3E070-4ECF-21F6-A637-AA82BB4A711C}" dt="2022-12-11T18:18:10.313" v="741" actId="20577"/>
          <ac:spMkLst>
            <pc:docMk/>
            <pc:sldMk cId="4103631348" sldId="319"/>
            <ac:spMk id="3" creationId="{7CA42D59-EAD6-4F95-84F1-32A30F057856}"/>
          </ac:spMkLst>
        </pc:spChg>
        <pc:spChg chg="add del mod">
          <ac:chgData name="Leonard J Lasek Jr" userId="S::ljlasekj@syr.edu::9a130da9-41d0-4868-98eb-9bdfddfaa55d" providerId="AD" clId="Web-{70A3E070-4ECF-21F6-A637-AA82BB4A711C}" dt="2022-12-12T15:06:13.536" v="1724"/>
          <ac:spMkLst>
            <pc:docMk/>
            <pc:sldMk cId="4103631348" sldId="319"/>
            <ac:spMk id="5" creationId="{22F30DAA-1198-E4DB-59C1-270B55EA8882}"/>
          </ac:spMkLst>
        </pc:spChg>
        <pc:spChg chg="add del mod">
          <ac:chgData name="Leonard J Lasek Jr" userId="S::ljlasekj@syr.edu::9a130da9-41d0-4868-98eb-9bdfddfaa55d" providerId="AD" clId="Web-{70A3E070-4ECF-21F6-A637-AA82BB4A711C}" dt="2022-12-11T18:20:16.584" v="754"/>
          <ac:spMkLst>
            <pc:docMk/>
            <pc:sldMk cId="4103631348" sldId="319"/>
            <ac:spMk id="6" creationId="{BBD9DED1-0D95-4BC4-6A59-47B75DAE0C44}"/>
          </ac:spMkLst>
        </pc:spChg>
        <pc:spChg chg="add mod">
          <ac:chgData name="Leonard J Lasek Jr" userId="S::ljlasekj@syr.edu::9a130da9-41d0-4868-98eb-9bdfddfaa55d" providerId="AD" clId="Web-{70A3E070-4ECF-21F6-A637-AA82BB4A711C}" dt="2022-12-12T15:07:02.914" v="1737" actId="14100"/>
          <ac:spMkLst>
            <pc:docMk/>
            <pc:sldMk cId="4103631348" sldId="319"/>
            <ac:spMk id="9" creationId="{310D46F8-84A6-3137-5CBE-4FA8088A3E8B}"/>
          </ac:spMkLst>
        </pc:spChg>
        <pc:spChg chg="add del mod">
          <ac:chgData name="Leonard J Lasek Jr" userId="S::ljlasekj@syr.edu::9a130da9-41d0-4868-98eb-9bdfddfaa55d" providerId="AD" clId="Web-{70A3E070-4ECF-21F6-A637-AA82BB4A711C}" dt="2022-12-12T15:06:45.897" v="1729"/>
          <ac:spMkLst>
            <pc:docMk/>
            <pc:sldMk cId="4103631348" sldId="319"/>
            <ac:spMk id="12" creationId="{A53FA0C8-CC16-C783-E092-3B60A73E62DD}"/>
          </ac:spMkLst>
        </pc:spChg>
        <pc:spChg chg="add mod">
          <ac:chgData name="Leonard J Lasek Jr" userId="S::ljlasekj@syr.edu::9a130da9-41d0-4868-98eb-9bdfddfaa55d" providerId="AD" clId="Web-{70A3E070-4ECF-21F6-A637-AA82BB4A711C}" dt="2022-12-12T15:08:51.015" v="1755" actId="20577"/>
          <ac:spMkLst>
            <pc:docMk/>
            <pc:sldMk cId="4103631348" sldId="319"/>
            <ac:spMk id="14" creationId="{08C311E8-C4AC-443F-7F2C-718CA7854B02}"/>
          </ac:spMkLst>
        </pc:spChg>
        <pc:graphicFrameChg chg="add del mod modGraphic">
          <ac:chgData name="Leonard J Lasek Jr" userId="S::ljlasekj@syr.edu::9a130da9-41d0-4868-98eb-9bdfddfaa55d" providerId="AD" clId="Web-{70A3E070-4ECF-21F6-A637-AA82BB4A711C}" dt="2022-12-11T16:12:22.032" v="696"/>
          <ac:graphicFrameMkLst>
            <pc:docMk/>
            <pc:sldMk cId="4103631348" sldId="319"/>
            <ac:graphicFrameMk id="6" creationId="{23C92D2A-E4A3-396D-2A72-AF6A1299E228}"/>
          </ac:graphicFrameMkLst>
        </pc:graphicFrameChg>
        <pc:graphicFrameChg chg="add del mod modGraphic">
          <ac:chgData name="Leonard J Lasek Jr" userId="S::ljlasekj@syr.edu::9a130da9-41d0-4868-98eb-9bdfddfaa55d" providerId="AD" clId="Web-{70A3E070-4ECF-21F6-A637-AA82BB4A711C}" dt="2022-12-11T16:10:59.155" v="688"/>
          <ac:graphicFrameMkLst>
            <pc:docMk/>
            <pc:sldMk cId="4103631348" sldId="319"/>
            <ac:graphicFrameMk id="7" creationId="{75C39E0D-4479-7886-C47A-0E297EBDE9C6}"/>
          </ac:graphicFrameMkLst>
        </pc:graphicFrameChg>
        <pc:graphicFrameChg chg="add del mod">
          <ac:chgData name="Leonard J Lasek Jr" userId="S::ljlasekj@syr.edu::9a130da9-41d0-4868-98eb-9bdfddfaa55d" providerId="AD" clId="Web-{70A3E070-4ECF-21F6-A637-AA82BB4A711C}" dt="2022-12-11T16:14:46.287" v="701"/>
          <ac:graphicFrameMkLst>
            <pc:docMk/>
            <pc:sldMk cId="4103631348" sldId="319"/>
            <ac:graphicFrameMk id="12" creationId="{0C8A03D2-BCF6-2AC5-53FB-350C36D0B606}"/>
          </ac:graphicFrameMkLst>
        </pc:graphicFrameChg>
        <pc:picChg chg="del mod modCrop">
          <ac:chgData name="Leonard J Lasek Jr" userId="S::ljlasekj@syr.edu::9a130da9-41d0-4868-98eb-9bdfddfaa55d" providerId="AD" clId="Web-{70A3E070-4ECF-21F6-A637-AA82BB4A711C}" dt="2022-12-11T16:14:58.724" v="704"/>
          <ac:picMkLst>
            <pc:docMk/>
            <pc:sldMk cId="4103631348" sldId="319"/>
            <ac:picMk id="4" creationId="{736F1317-14D1-5A28-8D12-D6B232B1F5CA}"/>
          </ac:picMkLst>
        </pc:picChg>
        <pc:picChg chg="add del mod">
          <ac:chgData name="Leonard J Lasek Jr" userId="S::ljlasekj@syr.edu::9a130da9-41d0-4868-98eb-9bdfddfaa55d" providerId="AD" clId="Web-{70A3E070-4ECF-21F6-A637-AA82BB4A711C}" dt="2022-12-12T14:53:23.077" v="1720"/>
          <ac:picMkLst>
            <pc:docMk/>
            <pc:sldMk cId="4103631348" sldId="319"/>
            <ac:picMk id="4" creationId="{E1105FAA-AE21-FA0D-FE0F-16486FB9F565}"/>
          </ac:picMkLst>
        </pc:picChg>
        <pc:picChg chg="del">
          <ac:chgData name="Leonard J Lasek Jr" userId="S::ljlasekj@syr.edu::9a130da9-41d0-4868-98eb-9bdfddfaa55d" providerId="AD" clId="Web-{70A3E070-4ECF-21F6-A637-AA82BB4A711C}" dt="2022-12-11T14:06:53.810" v="22"/>
          <ac:picMkLst>
            <pc:docMk/>
            <pc:sldMk cId="4103631348" sldId="319"/>
            <ac:picMk id="5" creationId="{488142F7-454F-AF86-8883-A59A279D1C7D}"/>
          </ac:picMkLst>
        </pc:picChg>
        <pc:picChg chg="add mod">
          <ac:chgData name="Leonard J Lasek Jr" userId="S::ljlasekj@syr.edu::9a130da9-41d0-4868-98eb-9bdfddfaa55d" providerId="AD" clId="Web-{70A3E070-4ECF-21F6-A637-AA82BB4A711C}" dt="2022-12-12T15:06:52.476" v="1730" actId="14100"/>
          <ac:picMkLst>
            <pc:docMk/>
            <pc:sldMk cId="4103631348" sldId="319"/>
            <ac:picMk id="6" creationId="{04B300A8-64D6-02EB-DE01-1243AB49456A}"/>
          </ac:picMkLst>
        </pc:picChg>
        <pc:picChg chg="add del mod">
          <ac:chgData name="Leonard J Lasek Jr" userId="S::ljlasekj@syr.edu::9a130da9-41d0-4868-98eb-9bdfddfaa55d" providerId="AD" clId="Web-{70A3E070-4ECF-21F6-A637-AA82BB4A711C}" dt="2022-12-11T16:12:35.955" v="699"/>
          <ac:picMkLst>
            <pc:docMk/>
            <pc:sldMk cId="4103631348" sldId="319"/>
            <ac:picMk id="9" creationId="{71BE9CF6-2909-DD43-1E1B-B04E6A0E57E1}"/>
          </ac:picMkLst>
        </pc:picChg>
        <pc:picChg chg="add del mod">
          <ac:chgData name="Leonard J Lasek Jr" userId="S::ljlasekj@syr.edu::9a130da9-41d0-4868-98eb-9bdfddfaa55d" providerId="AD" clId="Web-{70A3E070-4ECF-21F6-A637-AA82BB4A711C}" dt="2022-12-12T15:06:42.788" v="1727"/>
          <ac:picMkLst>
            <pc:docMk/>
            <pc:sldMk cId="4103631348" sldId="319"/>
            <ac:picMk id="10" creationId="{4B163E5C-FB31-D029-1AC0-582BE41F8BB8}"/>
          </ac:picMkLst>
        </pc:picChg>
        <pc:picChg chg="add mod">
          <ac:chgData name="Leonard J Lasek Jr" userId="S::ljlasekj@syr.edu::9a130da9-41d0-4868-98eb-9bdfddfaa55d" providerId="AD" clId="Web-{70A3E070-4ECF-21F6-A637-AA82BB4A711C}" dt="2022-12-11T16:15:05.131" v="706" actId="14100"/>
          <ac:picMkLst>
            <pc:docMk/>
            <pc:sldMk cId="4103631348" sldId="319"/>
            <ac:picMk id="13" creationId="{C09DFA44-B21C-F0C4-2160-DE2E8A85DC4F}"/>
          </ac:picMkLst>
        </pc:picChg>
      </pc:sldChg>
      <pc:sldChg chg="modSp ord">
        <pc:chgData name="Leonard J Lasek Jr" userId="S::ljlasekj@syr.edu::9a130da9-41d0-4868-98eb-9bdfddfaa55d" providerId="AD" clId="Web-{70A3E070-4ECF-21F6-A637-AA82BB4A711C}" dt="2022-12-11T19:48:11.714" v="815" actId="20577"/>
        <pc:sldMkLst>
          <pc:docMk/>
          <pc:sldMk cId="251623740" sldId="323"/>
        </pc:sldMkLst>
        <pc:spChg chg="mod">
          <ac:chgData name="Leonard J Lasek Jr" userId="S::ljlasekj@syr.edu::9a130da9-41d0-4868-98eb-9bdfddfaa55d" providerId="AD" clId="Web-{70A3E070-4ECF-21F6-A637-AA82BB4A711C}" dt="2022-12-11T19:48:11.714" v="815" actId="20577"/>
          <ac:spMkLst>
            <pc:docMk/>
            <pc:sldMk cId="251623740" sldId="323"/>
            <ac:spMk id="10" creationId="{13E8C25C-CF62-FCDC-BCF6-A5004475A2EC}"/>
          </ac:spMkLst>
        </pc:spChg>
      </pc:sldChg>
      <pc:sldChg chg="modSp">
        <pc:chgData name="Leonard J Lasek Jr" userId="S::ljlasekj@syr.edu::9a130da9-41d0-4868-98eb-9bdfddfaa55d" providerId="AD" clId="Web-{70A3E070-4ECF-21F6-A637-AA82BB4A711C}" dt="2022-12-12T17:05:15.435" v="1773" actId="20577"/>
        <pc:sldMkLst>
          <pc:docMk/>
          <pc:sldMk cId="3803651878" sldId="324"/>
        </pc:sldMkLst>
        <pc:spChg chg="mod">
          <ac:chgData name="Leonard J Lasek Jr" userId="S::ljlasekj@syr.edu::9a130da9-41d0-4868-98eb-9bdfddfaa55d" providerId="AD" clId="Web-{70A3E070-4ECF-21F6-A637-AA82BB4A711C}" dt="2022-12-12T17:05:15.435" v="1773" actId="20577"/>
          <ac:spMkLst>
            <pc:docMk/>
            <pc:sldMk cId="3803651878" sldId="324"/>
            <ac:spMk id="3" creationId="{7CA42D59-EAD6-4F95-84F1-32A30F057856}"/>
          </ac:spMkLst>
        </pc:spChg>
      </pc:sldChg>
      <pc:sldChg chg="addSp modSp ord">
        <pc:chgData name="Leonard J Lasek Jr" userId="S::ljlasekj@syr.edu::9a130da9-41d0-4868-98eb-9bdfddfaa55d" providerId="AD" clId="Web-{70A3E070-4ECF-21F6-A637-AA82BB4A711C}" dt="2022-12-12T15:10:29.475" v="1771"/>
        <pc:sldMkLst>
          <pc:docMk/>
          <pc:sldMk cId="2651146826" sldId="325"/>
        </pc:sldMkLst>
        <pc:spChg chg="mod">
          <ac:chgData name="Leonard J Lasek Jr" userId="S::ljlasekj@syr.edu::9a130da9-41d0-4868-98eb-9bdfddfaa55d" providerId="AD" clId="Web-{70A3E070-4ECF-21F6-A637-AA82BB4A711C}" dt="2022-12-11T23:05:00.227" v="1297" actId="20577"/>
          <ac:spMkLst>
            <pc:docMk/>
            <pc:sldMk cId="2651146826" sldId="325"/>
            <ac:spMk id="2" creationId="{19304E83-A4F0-49C5-BB01-F5773509A2B3}"/>
          </ac:spMkLst>
        </pc:spChg>
        <pc:spChg chg="add mod">
          <ac:chgData name="Leonard J Lasek Jr" userId="S::ljlasekj@syr.edu::9a130da9-41d0-4868-98eb-9bdfddfaa55d" providerId="AD" clId="Web-{70A3E070-4ECF-21F6-A637-AA82BB4A711C}" dt="2022-12-11T23:46:51.004" v="1375" actId="1076"/>
          <ac:spMkLst>
            <pc:docMk/>
            <pc:sldMk cId="2651146826" sldId="325"/>
            <ac:spMk id="3" creationId="{D7186A0B-B3C9-5468-3E6E-C72A44B947F0}"/>
          </ac:spMkLst>
        </pc:spChg>
        <pc:spChg chg="add mod">
          <ac:chgData name="Leonard J Lasek Jr" userId="S::ljlasekj@syr.edu::9a130da9-41d0-4868-98eb-9bdfddfaa55d" providerId="AD" clId="Web-{70A3E070-4ECF-21F6-A637-AA82BB4A711C}" dt="2022-12-11T22:35:16.085" v="948" actId="20577"/>
          <ac:spMkLst>
            <pc:docMk/>
            <pc:sldMk cId="2651146826" sldId="325"/>
            <ac:spMk id="4" creationId="{72732E40-C3E7-13F4-FF66-6DC24EF3503F}"/>
          </ac:spMkLst>
        </pc:spChg>
        <pc:graphicFrameChg chg="add mod modGraphic">
          <ac:chgData name="Leonard J Lasek Jr" userId="S::ljlasekj@syr.edu::9a130da9-41d0-4868-98eb-9bdfddfaa55d" providerId="AD" clId="Web-{70A3E070-4ECF-21F6-A637-AA82BB4A711C}" dt="2022-12-12T15:10:29.475" v="1771"/>
          <ac:graphicFrameMkLst>
            <pc:docMk/>
            <pc:sldMk cId="2651146826" sldId="325"/>
            <ac:graphicFrameMk id="5" creationId="{8D4A063B-24A1-4626-A70D-DFBCC89E44C2}"/>
          </ac:graphicFrameMkLst>
        </pc:graphicFrameChg>
      </pc:sldChg>
      <pc:sldChg chg="addSp delSp modSp add ord replId">
        <pc:chgData name="Leonard J Lasek Jr" userId="S::ljlasekj@syr.edu::9a130da9-41d0-4868-98eb-9bdfddfaa55d" providerId="AD" clId="Web-{70A3E070-4ECF-21F6-A637-AA82BB4A711C}" dt="2022-12-11T22:13:50.143" v="862"/>
        <pc:sldMkLst>
          <pc:docMk/>
          <pc:sldMk cId="3576424866" sldId="327"/>
        </pc:sldMkLst>
        <pc:spChg chg="mod">
          <ac:chgData name="Leonard J Lasek Jr" userId="S::ljlasekj@syr.edu::9a130da9-41d0-4868-98eb-9bdfddfaa55d" providerId="AD" clId="Web-{70A3E070-4ECF-21F6-A637-AA82BB4A711C}" dt="2022-12-11T22:13:24.939" v="860" actId="20577"/>
          <ac:spMkLst>
            <pc:docMk/>
            <pc:sldMk cId="3576424866" sldId="327"/>
            <ac:spMk id="3" creationId="{7CA42D59-EAD6-4F95-84F1-32A30F057856}"/>
          </ac:spMkLst>
        </pc:spChg>
        <pc:spChg chg="mod">
          <ac:chgData name="Leonard J Lasek Jr" userId="S::ljlasekj@syr.edu::9a130da9-41d0-4868-98eb-9bdfddfaa55d" providerId="AD" clId="Web-{70A3E070-4ECF-21F6-A637-AA82BB4A711C}" dt="2022-12-11T22:13:31.924" v="861" actId="20577"/>
          <ac:spMkLst>
            <pc:docMk/>
            <pc:sldMk cId="3576424866" sldId="327"/>
            <ac:spMk id="9" creationId="{6841058F-2F02-B0AC-9F2A-7F8B0CB64829}"/>
          </ac:spMkLst>
        </pc:spChg>
        <pc:picChg chg="del">
          <ac:chgData name="Leonard J Lasek Jr" userId="S::ljlasekj@syr.edu::9a130da9-41d0-4868-98eb-9bdfddfaa55d" providerId="AD" clId="Web-{70A3E070-4ECF-21F6-A637-AA82BB4A711C}" dt="2022-12-11T22:11:45.640" v="818"/>
          <ac:picMkLst>
            <pc:docMk/>
            <pc:sldMk cId="3576424866" sldId="327"/>
            <ac:picMk id="4" creationId="{79FE37C5-68BF-8265-7472-D068BB55E99C}"/>
          </ac:picMkLst>
        </pc:picChg>
        <pc:picChg chg="add mod">
          <ac:chgData name="Leonard J Lasek Jr" userId="S::ljlasekj@syr.edu::9a130da9-41d0-4868-98eb-9bdfddfaa55d" providerId="AD" clId="Web-{70A3E070-4ECF-21F6-A637-AA82BB4A711C}" dt="2022-12-11T22:12:54.704" v="828" actId="1076"/>
          <ac:picMkLst>
            <pc:docMk/>
            <pc:sldMk cId="3576424866" sldId="327"/>
            <ac:picMk id="5" creationId="{BBD2392D-2FC2-0B5B-5F99-E5FCAB05B4C1}"/>
          </ac:picMkLst>
        </pc:picChg>
        <pc:picChg chg="del">
          <ac:chgData name="Leonard J Lasek Jr" userId="S::ljlasekj@syr.edu::9a130da9-41d0-4868-98eb-9bdfddfaa55d" providerId="AD" clId="Web-{70A3E070-4ECF-21F6-A637-AA82BB4A711C}" dt="2022-12-11T22:11:43.312" v="817"/>
          <ac:picMkLst>
            <pc:docMk/>
            <pc:sldMk cId="3576424866" sldId="327"/>
            <ac:picMk id="6" creationId="{342715B5-8D0E-6456-DE4A-0B9C8A7D6CCA}"/>
          </ac:picMkLst>
        </pc:picChg>
      </pc:sldChg>
      <pc:sldChg chg="add replId">
        <pc:chgData name="Leonard J Lasek Jr" userId="S::ljlasekj@syr.edu::9a130da9-41d0-4868-98eb-9bdfddfaa55d" providerId="AD" clId="Web-{70A3E070-4ECF-21F6-A637-AA82BB4A711C}" dt="2022-12-11T22:15:58.866" v="863"/>
        <pc:sldMkLst>
          <pc:docMk/>
          <pc:sldMk cId="3834522480" sldId="328"/>
        </pc:sldMkLst>
      </pc:sldChg>
      <pc:sldChg chg="addSp delSp modSp add replId">
        <pc:chgData name="Leonard J Lasek Jr" userId="S::ljlasekj@syr.edu::9a130da9-41d0-4868-98eb-9bdfddfaa55d" providerId="AD" clId="Web-{70A3E070-4ECF-21F6-A637-AA82BB4A711C}" dt="2022-12-11T23:25:13.839" v="1351" actId="14100"/>
        <pc:sldMkLst>
          <pc:docMk/>
          <pc:sldMk cId="1866313620" sldId="329"/>
        </pc:sldMkLst>
        <pc:spChg chg="mod">
          <ac:chgData name="Leonard J Lasek Jr" userId="S::ljlasekj@syr.edu::9a130da9-41d0-4868-98eb-9bdfddfaa55d" providerId="AD" clId="Web-{70A3E070-4ECF-21F6-A637-AA82BB4A711C}" dt="2022-12-11T23:24:40.370" v="1346" actId="20577"/>
          <ac:spMkLst>
            <pc:docMk/>
            <pc:sldMk cId="1866313620" sldId="329"/>
            <ac:spMk id="2" creationId="{19304E83-A4F0-49C5-BB01-F5773509A2B3}"/>
          </ac:spMkLst>
        </pc:spChg>
        <pc:spChg chg="add mod">
          <ac:chgData name="Leonard J Lasek Jr" userId="S::ljlasekj@syr.edu::9a130da9-41d0-4868-98eb-9bdfddfaa55d" providerId="AD" clId="Web-{70A3E070-4ECF-21F6-A637-AA82BB4A711C}" dt="2022-12-11T23:25:13.839" v="1351" actId="14100"/>
          <ac:spMkLst>
            <pc:docMk/>
            <pc:sldMk cId="1866313620" sldId="329"/>
            <ac:spMk id="12" creationId="{803DF6E4-F8B6-2B32-9748-114E61ED1EBC}"/>
          </ac:spMkLst>
        </pc:spChg>
        <pc:graphicFrameChg chg="del">
          <ac:chgData name="Leonard J Lasek Jr" userId="S::ljlasekj@syr.edu::9a130da9-41d0-4868-98eb-9bdfddfaa55d" providerId="AD" clId="Web-{70A3E070-4ECF-21F6-A637-AA82BB4A711C}" dt="2022-12-11T23:24:31.994" v="1345"/>
          <ac:graphicFrameMkLst>
            <pc:docMk/>
            <pc:sldMk cId="1866313620" sldId="329"/>
            <ac:graphicFrameMk id="5" creationId="{8D4A063B-24A1-4626-A70D-DFBCC89E44C2}"/>
          </ac:graphicFrameMkLst>
        </pc:graphicFrameChg>
        <pc:graphicFrameChg chg="add del mod">
          <ac:chgData name="Leonard J Lasek Jr" userId="S::ljlasekj@syr.edu::9a130da9-41d0-4868-98eb-9bdfddfaa55d" providerId="AD" clId="Web-{70A3E070-4ECF-21F6-A637-AA82BB4A711C}" dt="2022-12-11T23:24:53.761" v="1348"/>
          <ac:graphicFrameMkLst>
            <pc:docMk/>
            <pc:sldMk cId="1866313620" sldId="329"/>
            <ac:graphicFrameMk id="7" creationId="{9C2EE60A-58A1-F36B-1C7B-7E4F5FAEDBE1}"/>
          </ac:graphicFrameMkLst>
        </pc:graphicFrameChg>
      </pc:sldChg>
    </pc:docChg>
  </pc:docChgLst>
  <pc:docChgLst>
    <pc:chgData name="Leonard J Lasek Jr" userId="S::ljlasekj@syr.edu::9a130da9-41d0-4868-98eb-9bdfddfaa55d" providerId="AD" clId="Web-{FB3B0733-8BEB-9D63-7E82-D552A4B8F915}"/>
    <pc:docChg chg="addSld delSld modSld sldOrd">
      <pc:chgData name="Leonard J Lasek Jr" userId="S::ljlasekj@syr.edu::9a130da9-41d0-4868-98eb-9bdfddfaa55d" providerId="AD" clId="Web-{FB3B0733-8BEB-9D63-7E82-D552A4B8F915}" dt="2022-12-06T01:43:47.971" v="534"/>
      <pc:docMkLst>
        <pc:docMk/>
      </pc:docMkLst>
      <pc:sldChg chg="addSp delSp modSp">
        <pc:chgData name="Leonard J Lasek Jr" userId="S::ljlasekj@syr.edu::9a130da9-41d0-4868-98eb-9bdfddfaa55d" providerId="AD" clId="Web-{FB3B0733-8BEB-9D63-7E82-D552A4B8F915}" dt="2022-12-06T01:32:01.936" v="514" actId="1076"/>
        <pc:sldMkLst>
          <pc:docMk/>
          <pc:sldMk cId="1329746698" sldId="283"/>
        </pc:sldMkLst>
        <pc:spChg chg="mod">
          <ac:chgData name="Leonard J Lasek Jr" userId="S::ljlasekj@syr.edu::9a130da9-41d0-4868-98eb-9bdfddfaa55d" providerId="AD" clId="Web-{FB3B0733-8BEB-9D63-7E82-D552A4B8F915}" dt="2022-12-06T01:21:45.463" v="445" actId="20577"/>
          <ac:spMkLst>
            <pc:docMk/>
            <pc:sldMk cId="1329746698" sldId="283"/>
            <ac:spMk id="2" creationId="{3560F281-4FF6-4617-A809-AC9C15ECF18A}"/>
          </ac:spMkLst>
        </pc:spChg>
        <pc:spChg chg="del mod">
          <ac:chgData name="Leonard J Lasek Jr" userId="S::ljlasekj@syr.edu::9a130da9-41d0-4868-98eb-9bdfddfaa55d" providerId="AD" clId="Web-{FB3B0733-8BEB-9D63-7E82-D552A4B8F915}" dt="2022-12-06T00:59:58.396" v="182"/>
          <ac:spMkLst>
            <pc:docMk/>
            <pc:sldMk cId="1329746698" sldId="283"/>
            <ac:spMk id="3" creationId="{611DC577-0A95-47D0-95D9-5F8DA763D46B}"/>
          </ac:spMkLst>
        </pc:spChg>
        <pc:spChg chg="del mod">
          <ac:chgData name="Leonard J Lasek Jr" userId="S::ljlasekj@syr.edu::9a130da9-41d0-4868-98eb-9bdfddfaa55d" providerId="AD" clId="Web-{FB3B0733-8BEB-9D63-7E82-D552A4B8F915}" dt="2022-12-06T01:26:34.693" v="470"/>
          <ac:spMkLst>
            <pc:docMk/>
            <pc:sldMk cId="1329746698" sldId="283"/>
            <ac:spMk id="4" creationId="{D355C61F-C8F1-4977-8E1F-F16C0D9EA88C}"/>
          </ac:spMkLst>
        </pc:spChg>
        <pc:spChg chg="add mod">
          <ac:chgData name="Leonard J Lasek Jr" userId="S::ljlasekj@syr.edu::9a130da9-41d0-4868-98eb-9bdfddfaa55d" providerId="AD" clId="Web-{FB3B0733-8BEB-9D63-7E82-D552A4B8F915}" dt="2022-12-06T01:31:00.450" v="504" actId="1076"/>
          <ac:spMkLst>
            <pc:docMk/>
            <pc:sldMk cId="1329746698" sldId="283"/>
            <ac:spMk id="7" creationId="{79AB5882-D576-13FF-A0D2-8BFF1654215F}"/>
          </ac:spMkLst>
        </pc:spChg>
        <pc:spChg chg="del">
          <ac:chgData name="Leonard J Lasek Jr" userId="S::ljlasekj@syr.edu::9a130da9-41d0-4868-98eb-9bdfddfaa55d" providerId="AD" clId="Web-{FB3B0733-8BEB-9D63-7E82-D552A4B8F915}" dt="2022-12-06T01:20:44.024" v="435"/>
          <ac:spMkLst>
            <pc:docMk/>
            <pc:sldMk cId="1329746698" sldId="283"/>
            <ac:spMk id="8" creationId="{B18572AD-668E-4659-9FF0-2AF93103341D}"/>
          </ac:spMkLst>
        </pc:spChg>
        <pc:spChg chg="add del mod">
          <ac:chgData name="Leonard J Lasek Jr" userId="S::ljlasekj@syr.edu::9a130da9-41d0-4868-98eb-9bdfddfaa55d" providerId="AD" clId="Web-{FB3B0733-8BEB-9D63-7E82-D552A4B8F915}" dt="2022-12-06T01:25:48.942" v="459"/>
          <ac:spMkLst>
            <pc:docMk/>
            <pc:sldMk cId="1329746698" sldId="283"/>
            <ac:spMk id="11" creationId="{BA88AFAF-980D-5003-17AC-5098A5FA5FED}"/>
          </ac:spMkLst>
        </pc:spChg>
        <pc:spChg chg="add mod">
          <ac:chgData name="Leonard J Lasek Jr" userId="S::ljlasekj@syr.edu::9a130da9-41d0-4868-98eb-9bdfddfaa55d" providerId="AD" clId="Web-{FB3B0733-8BEB-9D63-7E82-D552A4B8F915}" dt="2022-12-06T01:32:01.936" v="514" actId="1076"/>
          <ac:spMkLst>
            <pc:docMk/>
            <pc:sldMk cId="1329746698" sldId="283"/>
            <ac:spMk id="12" creationId="{F0E4A311-07FE-A843-2278-B7DF7AA99DC9}"/>
          </ac:spMkLst>
        </pc:spChg>
        <pc:spChg chg="add del mod">
          <ac:chgData name="Leonard J Lasek Jr" userId="S::ljlasekj@syr.edu::9a130da9-41d0-4868-98eb-9bdfddfaa55d" providerId="AD" clId="Web-{FB3B0733-8BEB-9D63-7E82-D552A4B8F915}" dt="2022-12-06T01:27:10.038" v="474"/>
          <ac:spMkLst>
            <pc:docMk/>
            <pc:sldMk cId="1329746698" sldId="283"/>
            <ac:spMk id="14" creationId="{8E1076C5-FDAB-CF1C-2EA0-055C39BE829B}"/>
          </ac:spMkLst>
        </pc:spChg>
        <pc:spChg chg="add mod">
          <ac:chgData name="Leonard J Lasek Jr" userId="S::ljlasekj@syr.edu::9a130da9-41d0-4868-98eb-9bdfddfaa55d" providerId="AD" clId="Web-{FB3B0733-8BEB-9D63-7E82-D552A4B8F915}" dt="2022-12-06T01:31:07.982" v="505" actId="1076"/>
          <ac:spMkLst>
            <pc:docMk/>
            <pc:sldMk cId="1329746698" sldId="283"/>
            <ac:spMk id="15" creationId="{28803868-FA83-5218-81E3-A15B6203F828}"/>
          </ac:spMkLst>
        </pc:spChg>
        <pc:spChg chg="add mod">
          <ac:chgData name="Leonard J Lasek Jr" userId="S::ljlasekj@syr.edu::9a130da9-41d0-4868-98eb-9bdfddfaa55d" providerId="AD" clId="Web-{FB3B0733-8BEB-9D63-7E82-D552A4B8F915}" dt="2022-12-06T01:30:54.106" v="503" actId="1076"/>
          <ac:spMkLst>
            <pc:docMk/>
            <pc:sldMk cId="1329746698" sldId="283"/>
            <ac:spMk id="16" creationId="{C788B340-9B39-F6CC-6966-421862A820F5}"/>
          </ac:spMkLst>
        </pc:spChg>
        <pc:spChg chg="add mod">
          <ac:chgData name="Leonard J Lasek Jr" userId="S::ljlasekj@syr.edu::9a130da9-41d0-4868-98eb-9bdfddfaa55d" providerId="AD" clId="Web-{FB3B0733-8BEB-9D63-7E82-D552A4B8F915}" dt="2022-12-06T01:29:08.650" v="498" actId="1076"/>
          <ac:spMkLst>
            <pc:docMk/>
            <pc:sldMk cId="1329746698" sldId="283"/>
            <ac:spMk id="17" creationId="{1A9F6301-CBE1-0DED-2C75-2865A0C5E3E2}"/>
          </ac:spMkLst>
        </pc:spChg>
        <pc:picChg chg="mod ord">
          <ac:chgData name="Leonard J Lasek Jr" userId="S::ljlasekj@syr.edu::9a130da9-41d0-4868-98eb-9bdfddfaa55d" providerId="AD" clId="Web-{FB3B0733-8BEB-9D63-7E82-D552A4B8F915}" dt="2022-12-06T01:31:55.889" v="513" actId="1076"/>
          <ac:picMkLst>
            <pc:docMk/>
            <pc:sldMk cId="1329746698" sldId="283"/>
            <ac:picMk id="9" creationId="{A9A75888-22E3-1D43-9112-DA02186070B5}"/>
          </ac:picMkLst>
        </pc:picChg>
      </pc:sldChg>
      <pc:sldChg chg="ord">
        <pc:chgData name="Leonard J Lasek Jr" userId="S::ljlasekj@syr.edu::9a130da9-41d0-4868-98eb-9bdfddfaa55d" providerId="AD" clId="Web-{FB3B0733-8BEB-9D63-7E82-D552A4B8F915}" dt="2022-12-06T01:06:18.281" v="275"/>
        <pc:sldMkLst>
          <pc:docMk/>
          <pc:sldMk cId="3188837873" sldId="284"/>
        </pc:sldMkLst>
      </pc:sldChg>
      <pc:sldChg chg="addSp delSp modSp">
        <pc:chgData name="Leonard J Lasek Jr" userId="S::ljlasekj@syr.edu::9a130da9-41d0-4868-98eb-9bdfddfaa55d" providerId="AD" clId="Web-{FB3B0733-8BEB-9D63-7E82-D552A4B8F915}" dt="2022-12-06T01:39:24.636" v="532" actId="1076"/>
        <pc:sldMkLst>
          <pc:docMk/>
          <pc:sldMk cId="4091674644" sldId="292"/>
        </pc:sldMkLst>
        <pc:spChg chg="mod">
          <ac:chgData name="Leonard J Lasek Jr" userId="S::ljlasekj@syr.edu::9a130da9-41d0-4868-98eb-9bdfddfaa55d" providerId="AD" clId="Web-{FB3B0733-8BEB-9D63-7E82-D552A4B8F915}" dt="2022-12-06T01:37:08.351" v="529"/>
          <ac:spMkLst>
            <pc:docMk/>
            <pc:sldMk cId="4091674644" sldId="292"/>
            <ac:spMk id="3" creationId="{200B3D2B-613A-41BE-987D-E6A1324B456D}"/>
          </ac:spMkLst>
        </pc:spChg>
        <pc:spChg chg="mod">
          <ac:chgData name="Leonard J Lasek Jr" userId="S::ljlasekj@syr.edu::9a130da9-41d0-4868-98eb-9bdfddfaa55d" providerId="AD" clId="Web-{FB3B0733-8BEB-9D63-7E82-D552A4B8F915}" dt="2022-12-06T01:37:08.351" v="529"/>
          <ac:spMkLst>
            <pc:docMk/>
            <pc:sldMk cId="4091674644" sldId="292"/>
            <ac:spMk id="5" creationId="{BDD5A594-D852-43BB-B591-E9D9027253BD}"/>
          </ac:spMkLst>
        </pc:spChg>
        <pc:spChg chg="del mod">
          <ac:chgData name="Leonard J Lasek Jr" userId="S::ljlasekj@syr.edu::9a130da9-41d0-4868-98eb-9bdfddfaa55d" providerId="AD" clId="Web-{FB3B0733-8BEB-9D63-7E82-D552A4B8F915}" dt="2022-12-06T00:30:43.437" v="158"/>
          <ac:spMkLst>
            <pc:docMk/>
            <pc:sldMk cId="4091674644" sldId="292"/>
            <ac:spMk id="6" creationId="{53B5FCD7-F025-4E44-BCCF-2EE7955C1D28}"/>
          </ac:spMkLst>
        </pc:spChg>
        <pc:spChg chg="mod">
          <ac:chgData name="Leonard J Lasek Jr" userId="S::ljlasekj@syr.edu::9a130da9-41d0-4868-98eb-9bdfddfaa55d" providerId="AD" clId="Web-{FB3B0733-8BEB-9D63-7E82-D552A4B8F915}" dt="2022-12-06T01:37:08.351" v="529"/>
          <ac:spMkLst>
            <pc:docMk/>
            <pc:sldMk cId="4091674644" sldId="292"/>
            <ac:spMk id="14" creationId="{F278402B-CA7D-4F5B-B3FA-ED74AB3CFB6C}"/>
          </ac:spMkLst>
        </pc:spChg>
        <pc:spChg chg="add">
          <ac:chgData name="Leonard J Lasek Jr" userId="S::ljlasekj@syr.edu::9a130da9-41d0-4868-98eb-9bdfddfaa55d" providerId="AD" clId="Web-{FB3B0733-8BEB-9D63-7E82-D552A4B8F915}" dt="2022-12-06T01:37:08.351" v="529"/>
          <ac:spMkLst>
            <pc:docMk/>
            <pc:sldMk cId="4091674644" sldId="292"/>
            <ac:spMk id="19" creationId="{37FD7EC4-90A8-A972-BA30-8F1E93A445AF}"/>
          </ac:spMkLst>
        </pc:spChg>
        <pc:picChg chg="mod modCrop">
          <ac:chgData name="Leonard J Lasek Jr" userId="S::ljlasekj@syr.edu::9a130da9-41d0-4868-98eb-9bdfddfaa55d" providerId="AD" clId="Web-{FB3B0733-8BEB-9D63-7E82-D552A4B8F915}" dt="2022-12-06T01:39:24.636" v="532" actId="1076"/>
          <ac:picMkLst>
            <pc:docMk/>
            <pc:sldMk cId="4091674644" sldId="292"/>
            <ac:picMk id="11" creationId="{2E7ADBC3-DECA-9F4C-9289-9E43C727592F}"/>
          </ac:picMkLst>
        </pc:picChg>
      </pc:sldChg>
      <pc:sldChg chg="del">
        <pc:chgData name="Leonard J Lasek Jr" userId="S::ljlasekj@syr.edu::9a130da9-41d0-4868-98eb-9bdfddfaa55d" providerId="AD" clId="Web-{FB3B0733-8BEB-9D63-7E82-D552A4B8F915}" dt="2022-12-06T01:04:59.889" v="235"/>
        <pc:sldMkLst>
          <pc:docMk/>
          <pc:sldMk cId="2117695413" sldId="293"/>
        </pc:sldMkLst>
      </pc:sldChg>
      <pc:sldChg chg="del">
        <pc:chgData name="Leonard J Lasek Jr" userId="S::ljlasekj@syr.edu::9a130da9-41d0-4868-98eb-9bdfddfaa55d" providerId="AD" clId="Web-{FB3B0733-8BEB-9D63-7E82-D552A4B8F915}" dt="2022-12-06T00:59:36.364" v="180"/>
        <pc:sldMkLst>
          <pc:docMk/>
          <pc:sldMk cId="722098795" sldId="297"/>
        </pc:sldMkLst>
      </pc:sldChg>
      <pc:sldChg chg="modSp">
        <pc:chgData name="Leonard J Lasek Jr" userId="S::ljlasekj@syr.edu::9a130da9-41d0-4868-98eb-9bdfddfaa55d" providerId="AD" clId="Web-{FB3B0733-8BEB-9D63-7E82-D552A4B8F915}" dt="2022-12-06T00:29:12.885" v="134" actId="20577"/>
        <pc:sldMkLst>
          <pc:docMk/>
          <pc:sldMk cId="3989923275" sldId="298"/>
        </pc:sldMkLst>
        <pc:spChg chg="mod">
          <ac:chgData name="Leonard J Lasek Jr" userId="S::ljlasekj@syr.edu::9a130da9-41d0-4868-98eb-9bdfddfaa55d" providerId="AD" clId="Web-{FB3B0733-8BEB-9D63-7E82-D552A4B8F915}" dt="2022-12-06T00:25:18.403" v="18" actId="14100"/>
          <ac:spMkLst>
            <pc:docMk/>
            <pc:sldMk cId="3989923275" sldId="298"/>
            <ac:spMk id="3" creationId="{200B3D2B-613A-41BE-987D-E6A1324B456D}"/>
          </ac:spMkLst>
        </pc:spChg>
        <pc:spChg chg="mod">
          <ac:chgData name="Leonard J Lasek Jr" userId="S::ljlasekj@syr.edu::9a130da9-41d0-4868-98eb-9bdfddfaa55d" providerId="AD" clId="Web-{FB3B0733-8BEB-9D63-7E82-D552A4B8F915}" dt="2022-12-06T00:29:12.885" v="134" actId="20577"/>
          <ac:spMkLst>
            <pc:docMk/>
            <pc:sldMk cId="3989923275" sldId="298"/>
            <ac:spMk id="4" creationId="{4772945D-CA91-4CFE-8EB7-941C7618C994}"/>
          </ac:spMkLst>
        </pc:spChg>
        <pc:spChg chg="mod">
          <ac:chgData name="Leonard J Lasek Jr" userId="S::ljlasekj@syr.edu::9a130da9-41d0-4868-98eb-9bdfddfaa55d" providerId="AD" clId="Web-{FB3B0733-8BEB-9D63-7E82-D552A4B8F915}" dt="2022-12-06T00:26:49.315" v="67" actId="14100"/>
          <ac:spMkLst>
            <pc:docMk/>
            <pc:sldMk cId="3989923275" sldId="298"/>
            <ac:spMk id="51" creationId="{66C1DE0A-7865-466B-B5D7-781C92357026}"/>
          </ac:spMkLst>
        </pc:spChg>
        <pc:picChg chg="mod">
          <ac:chgData name="Leonard J Lasek Jr" userId="S::ljlasekj@syr.edu::9a130da9-41d0-4868-98eb-9bdfddfaa55d" providerId="AD" clId="Web-{FB3B0733-8BEB-9D63-7E82-D552A4B8F915}" dt="2022-12-06T00:23:50.836" v="0"/>
          <ac:picMkLst>
            <pc:docMk/>
            <pc:sldMk cId="3989923275" sldId="298"/>
            <ac:picMk id="12" creationId="{AA8A1CBA-9BB5-2246-9F4B-98EAD7C90158}"/>
          </ac:picMkLst>
        </pc:picChg>
      </pc:sldChg>
      <pc:sldChg chg="add replId">
        <pc:chgData name="Leonard J Lasek Jr" userId="S::ljlasekj@syr.edu::9a130da9-41d0-4868-98eb-9bdfddfaa55d" providerId="AD" clId="Web-{FB3B0733-8BEB-9D63-7E82-D552A4B8F915}" dt="2022-12-06T01:04:43.904" v="234"/>
        <pc:sldMkLst>
          <pc:docMk/>
          <pc:sldMk cId="974622189" sldId="299"/>
        </pc:sldMkLst>
      </pc:sldChg>
      <pc:sldChg chg="addSp delSp modSp add mod replId modClrScheme chgLayout">
        <pc:chgData name="Leonard J Lasek Jr" userId="S::ljlasekj@syr.edu::9a130da9-41d0-4868-98eb-9bdfddfaa55d" providerId="AD" clId="Web-{FB3B0733-8BEB-9D63-7E82-D552A4B8F915}" dt="2022-12-06T01:36:53.804" v="528"/>
        <pc:sldMkLst>
          <pc:docMk/>
          <pc:sldMk cId="843106695" sldId="300"/>
        </pc:sldMkLst>
        <pc:spChg chg="mod">
          <ac:chgData name="Leonard J Lasek Jr" userId="S::ljlasekj@syr.edu::9a130da9-41d0-4868-98eb-9bdfddfaa55d" providerId="AD" clId="Web-{FB3B0733-8BEB-9D63-7E82-D552A4B8F915}" dt="2022-12-06T01:36:53.804" v="528"/>
          <ac:spMkLst>
            <pc:docMk/>
            <pc:sldMk cId="843106695" sldId="300"/>
            <ac:spMk id="3" creationId="{200B3D2B-613A-41BE-987D-E6A1324B456D}"/>
          </ac:spMkLst>
        </pc:spChg>
        <pc:spChg chg="mod">
          <ac:chgData name="Leonard J Lasek Jr" userId="S::ljlasekj@syr.edu::9a130da9-41d0-4868-98eb-9bdfddfaa55d" providerId="AD" clId="Web-{FB3B0733-8BEB-9D63-7E82-D552A4B8F915}" dt="2022-12-06T01:36:53.804" v="528"/>
          <ac:spMkLst>
            <pc:docMk/>
            <pc:sldMk cId="843106695" sldId="300"/>
            <ac:spMk id="5" creationId="{BDD5A594-D852-43BB-B591-E9D9027253BD}"/>
          </ac:spMkLst>
        </pc:spChg>
        <pc:spChg chg="mod">
          <ac:chgData name="Leonard J Lasek Jr" userId="S::ljlasekj@syr.edu::9a130da9-41d0-4868-98eb-9bdfddfaa55d" providerId="AD" clId="Web-{FB3B0733-8BEB-9D63-7E82-D552A4B8F915}" dt="2022-12-06T01:36:53.804" v="528"/>
          <ac:spMkLst>
            <pc:docMk/>
            <pc:sldMk cId="843106695" sldId="300"/>
            <ac:spMk id="14" creationId="{F278402B-CA7D-4F5B-B3FA-ED74AB3CFB6C}"/>
          </ac:spMkLst>
        </pc:spChg>
        <pc:spChg chg="add del mod">
          <ac:chgData name="Leonard J Lasek Jr" userId="S::ljlasekj@syr.edu::9a130da9-41d0-4868-98eb-9bdfddfaa55d" providerId="AD" clId="Web-{FB3B0733-8BEB-9D63-7E82-D552A4B8F915}" dt="2022-12-06T01:36:47.913" v="527"/>
          <ac:spMkLst>
            <pc:docMk/>
            <pc:sldMk cId="843106695" sldId="300"/>
            <ac:spMk id="19" creationId="{489905C8-BB45-A6EE-D73B-E7A142B1F9EA}"/>
          </ac:spMkLst>
        </pc:spChg>
        <pc:spChg chg="add mod">
          <ac:chgData name="Leonard J Lasek Jr" userId="S::ljlasekj@syr.edu::9a130da9-41d0-4868-98eb-9bdfddfaa55d" providerId="AD" clId="Web-{FB3B0733-8BEB-9D63-7E82-D552A4B8F915}" dt="2022-12-06T01:36:53.804" v="528"/>
          <ac:spMkLst>
            <pc:docMk/>
            <pc:sldMk cId="843106695" sldId="300"/>
            <ac:spMk id="21" creationId="{B3620364-936A-2C47-9928-1D61B451EE23}"/>
          </ac:spMkLst>
        </pc:spChg>
        <pc:picChg chg="mod">
          <ac:chgData name="Leonard J Lasek Jr" userId="S::ljlasekj@syr.edu::9a130da9-41d0-4868-98eb-9bdfddfaa55d" providerId="AD" clId="Web-{FB3B0733-8BEB-9D63-7E82-D552A4B8F915}" dt="2022-12-06T01:36:53.804" v="528"/>
          <ac:picMkLst>
            <pc:docMk/>
            <pc:sldMk cId="843106695" sldId="300"/>
            <ac:picMk id="11" creationId="{2E7ADBC3-DECA-9F4C-9289-9E43C727592F}"/>
          </ac:picMkLst>
        </pc:picChg>
      </pc:sldChg>
      <pc:sldChg chg="add replId">
        <pc:chgData name="Leonard J Lasek Jr" userId="S::ljlasekj@syr.edu::9a130da9-41d0-4868-98eb-9bdfddfaa55d" providerId="AD" clId="Web-{FB3B0733-8BEB-9D63-7E82-D552A4B8F915}" dt="2022-12-06T01:06:31.610" v="276"/>
        <pc:sldMkLst>
          <pc:docMk/>
          <pc:sldMk cId="1217562549" sldId="301"/>
        </pc:sldMkLst>
      </pc:sldChg>
      <pc:sldChg chg="addSp modSp add mod replId modClrScheme chgLayout">
        <pc:chgData name="Leonard J Lasek Jr" userId="S::ljlasekj@syr.edu::9a130da9-41d0-4868-98eb-9bdfddfaa55d" providerId="AD" clId="Web-{FB3B0733-8BEB-9D63-7E82-D552A4B8F915}" dt="2022-12-06T01:43:47.971" v="534"/>
        <pc:sldMkLst>
          <pc:docMk/>
          <pc:sldMk cId="1367847276" sldId="302"/>
        </pc:sldMkLst>
        <pc:spChg chg="mod">
          <ac:chgData name="Leonard J Lasek Jr" userId="S::ljlasekj@syr.edu::9a130da9-41d0-4868-98eb-9bdfddfaa55d" providerId="AD" clId="Web-{FB3B0733-8BEB-9D63-7E82-D552A4B8F915}" dt="2022-12-06T01:43:47.971" v="534"/>
          <ac:spMkLst>
            <pc:docMk/>
            <pc:sldMk cId="1367847276" sldId="302"/>
            <ac:spMk id="3" creationId="{200B3D2B-613A-41BE-987D-E6A1324B456D}"/>
          </ac:spMkLst>
        </pc:spChg>
        <pc:spChg chg="mod">
          <ac:chgData name="Leonard J Lasek Jr" userId="S::ljlasekj@syr.edu::9a130da9-41d0-4868-98eb-9bdfddfaa55d" providerId="AD" clId="Web-{FB3B0733-8BEB-9D63-7E82-D552A4B8F915}" dt="2022-12-06T01:43:47.971" v="534"/>
          <ac:spMkLst>
            <pc:docMk/>
            <pc:sldMk cId="1367847276" sldId="302"/>
            <ac:spMk id="5" creationId="{BDD5A594-D852-43BB-B591-E9D9027253BD}"/>
          </ac:spMkLst>
        </pc:spChg>
        <pc:spChg chg="mod">
          <ac:chgData name="Leonard J Lasek Jr" userId="S::ljlasekj@syr.edu::9a130da9-41d0-4868-98eb-9bdfddfaa55d" providerId="AD" clId="Web-{FB3B0733-8BEB-9D63-7E82-D552A4B8F915}" dt="2022-12-06T01:43:47.971" v="534"/>
          <ac:spMkLst>
            <pc:docMk/>
            <pc:sldMk cId="1367847276" sldId="302"/>
            <ac:spMk id="14" creationId="{F278402B-CA7D-4F5B-B3FA-ED74AB3CFB6C}"/>
          </ac:spMkLst>
        </pc:spChg>
        <pc:spChg chg="add mod">
          <ac:chgData name="Leonard J Lasek Jr" userId="S::ljlasekj@syr.edu::9a130da9-41d0-4868-98eb-9bdfddfaa55d" providerId="AD" clId="Web-{FB3B0733-8BEB-9D63-7E82-D552A4B8F915}" dt="2022-12-06T01:43:47.971" v="534"/>
          <ac:spMkLst>
            <pc:docMk/>
            <pc:sldMk cId="1367847276" sldId="302"/>
            <ac:spMk id="19" creationId="{19B8F4A8-41A9-08E8-B596-8AB338059B64}"/>
          </ac:spMkLst>
        </pc:spChg>
        <pc:spChg chg="add mod">
          <ac:chgData name="Leonard J Lasek Jr" userId="S::ljlasekj@syr.edu::9a130da9-41d0-4868-98eb-9bdfddfaa55d" providerId="AD" clId="Web-{FB3B0733-8BEB-9D63-7E82-D552A4B8F915}" dt="2022-12-06T01:43:47.971" v="534"/>
          <ac:spMkLst>
            <pc:docMk/>
            <pc:sldMk cId="1367847276" sldId="302"/>
            <ac:spMk id="21" creationId="{B17576B5-3EE5-8CAA-CED6-B9A55DDD0E98}"/>
          </ac:spMkLst>
        </pc:spChg>
        <pc:picChg chg="mod">
          <ac:chgData name="Leonard J Lasek Jr" userId="S::ljlasekj@syr.edu::9a130da9-41d0-4868-98eb-9bdfddfaa55d" providerId="AD" clId="Web-{FB3B0733-8BEB-9D63-7E82-D552A4B8F915}" dt="2022-12-06T01:43:47.971" v="534"/>
          <ac:picMkLst>
            <pc:docMk/>
            <pc:sldMk cId="1367847276" sldId="302"/>
            <ac:picMk id="11" creationId="{2E7ADBC3-DECA-9F4C-9289-9E43C727592F}"/>
          </ac:picMkLst>
        </pc:picChg>
      </pc:sldChg>
      <pc:sldChg chg="add replId">
        <pc:chgData name="Leonard J Lasek Jr" userId="S::ljlasekj@syr.edu::9a130da9-41d0-4868-98eb-9bdfddfaa55d" providerId="AD" clId="Web-{FB3B0733-8BEB-9D63-7E82-D552A4B8F915}" dt="2022-12-06T01:12:14.901" v="303"/>
        <pc:sldMkLst>
          <pc:docMk/>
          <pc:sldMk cId="1406436789" sldId="303"/>
        </pc:sldMkLst>
      </pc:sldChg>
      <pc:sldChg chg="modSp add replId">
        <pc:chgData name="Leonard J Lasek Jr" userId="S::ljlasekj@syr.edu::9a130da9-41d0-4868-98eb-9bdfddfaa55d" providerId="AD" clId="Web-{FB3B0733-8BEB-9D63-7E82-D552A4B8F915}" dt="2022-12-06T01:12:49.183" v="327" actId="20577"/>
        <pc:sldMkLst>
          <pc:docMk/>
          <pc:sldMk cId="3413509621" sldId="304"/>
        </pc:sldMkLst>
        <pc:spChg chg="mod">
          <ac:chgData name="Leonard J Lasek Jr" userId="S::ljlasekj@syr.edu::9a130da9-41d0-4868-98eb-9bdfddfaa55d" providerId="AD" clId="Web-{FB3B0733-8BEB-9D63-7E82-D552A4B8F915}" dt="2022-12-06T01:12:25.229" v="306" actId="20577"/>
          <ac:spMkLst>
            <pc:docMk/>
            <pc:sldMk cId="3413509621" sldId="304"/>
            <ac:spMk id="3" creationId="{200B3D2B-613A-41BE-987D-E6A1324B456D}"/>
          </ac:spMkLst>
        </pc:spChg>
        <pc:spChg chg="mod">
          <ac:chgData name="Leonard J Lasek Jr" userId="S::ljlasekj@syr.edu::9a130da9-41d0-4868-98eb-9bdfddfaa55d" providerId="AD" clId="Web-{FB3B0733-8BEB-9D63-7E82-D552A4B8F915}" dt="2022-12-06T01:12:49.183" v="327" actId="20577"/>
          <ac:spMkLst>
            <pc:docMk/>
            <pc:sldMk cId="3413509621" sldId="304"/>
            <ac:spMk id="14" creationId="{F278402B-CA7D-4F5B-B3FA-ED74AB3CFB6C}"/>
          </ac:spMkLst>
        </pc:spChg>
      </pc:sldChg>
      <pc:sldChg chg="add replId">
        <pc:chgData name="Leonard J Lasek Jr" userId="S::ljlasekj@syr.edu::9a130da9-41d0-4868-98eb-9bdfddfaa55d" providerId="AD" clId="Web-{FB3B0733-8BEB-9D63-7E82-D552A4B8F915}" dt="2022-12-06T01:13:04.292" v="328"/>
        <pc:sldMkLst>
          <pc:docMk/>
          <pc:sldMk cId="793287124" sldId="305"/>
        </pc:sldMkLst>
      </pc:sldChg>
      <pc:sldChg chg="modSp add replId">
        <pc:chgData name="Leonard J Lasek Jr" userId="S::ljlasekj@syr.edu::9a130da9-41d0-4868-98eb-9bdfddfaa55d" providerId="AD" clId="Web-{FB3B0733-8BEB-9D63-7E82-D552A4B8F915}" dt="2022-12-06T01:13:37.497" v="342" actId="20577"/>
        <pc:sldMkLst>
          <pc:docMk/>
          <pc:sldMk cId="4028711672" sldId="306"/>
        </pc:sldMkLst>
        <pc:spChg chg="mod">
          <ac:chgData name="Leonard J Lasek Jr" userId="S::ljlasekj@syr.edu::9a130da9-41d0-4868-98eb-9bdfddfaa55d" providerId="AD" clId="Web-{FB3B0733-8BEB-9D63-7E82-D552A4B8F915}" dt="2022-12-06T01:13:15.871" v="330" actId="20577"/>
          <ac:spMkLst>
            <pc:docMk/>
            <pc:sldMk cId="4028711672" sldId="306"/>
            <ac:spMk id="3" creationId="{200B3D2B-613A-41BE-987D-E6A1324B456D}"/>
          </ac:spMkLst>
        </pc:spChg>
        <pc:spChg chg="mod">
          <ac:chgData name="Leonard J Lasek Jr" userId="S::ljlasekj@syr.edu::9a130da9-41d0-4868-98eb-9bdfddfaa55d" providerId="AD" clId="Web-{FB3B0733-8BEB-9D63-7E82-D552A4B8F915}" dt="2022-12-06T01:13:37.497" v="342" actId="20577"/>
          <ac:spMkLst>
            <pc:docMk/>
            <pc:sldMk cId="4028711672" sldId="306"/>
            <ac:spMk id="14" creationId="{F278402B-CA7D-4F5B-B3FA-ED74AB3CFB6C}"/>
          </ac:spMkLst>
        </pc:spChg>
      </pc:sldChg>
      <pc:sldChg chg="add replId">
        <pc:chgData name="Leonard J Lasek Jr" userId="S::ljlasekj@syr.edu::9a130da9-41d0-4868-98eb-9bdfddfaa55d" providerId="AD" clId="Web-{FB3B0733-8BEB-9D63-7E82-D552A4B8F915}" dt="2022-12-06T01:13:42.356" v="343"/>
        <pc:sldMkLst>
          <pc:docMk/>
          <pc:sldMk cId="3427570354" sldId="307"/>
        </pc:sldMkLst>
      </pc:sldChg>
      <pc:sldChg chg="modSp add replId">
        <pc:chgData name="Leonard J Lasek Jr" userId="S::ljlasekj@syr.edu::9a130da9-41d0-4868-98eb-9bdfddfaa55d" providerId="AD" clId="Web-{FB3B0733-8BEB-9D63-7E82-D552A4B8F915}" dt="2022-12-06T01:15:07.218" v="369" actId="20577"/>
        <pc:sldMkLst>
          <pc:docMk/>
          <pc:sldMk cId="3823971371" sldId="308"/>
        </pc:sldMkLst>
        <pc:spChg chg="mod">
          <ac:chgData name="Leonard J Lasek Jr" userId="S::ljlasekj@syr.edu::9a130da9-41d0-4868-98eb-9bdfddfaa55d" providerId="AD" clId="Web-{FB3B0733-8BEB-9D63-7E82-D552A4B8F915}" dt="2022-12-06T01:13:58.950" v="347" actId="20577"/>
          <ac:spMkLst>
            <pc:docMk/>
            <pc:sldMk cId="3823971371" sldId="308"/>
            <ac:spMk id="3" creationId="{200B3D2B-613A-41BE-987D-E6A1324B456D}"/>
          </ac:spMkLst>
        </pc:spChg>
        <pc:spChg chg="mod">
          <ac:chgData name="Leonard J Lasek Jr" userId="S::ljlasekj@syr.edu::9a130da9-41d0-4868-98eb-9bdfddfaa55d" providerId="AD" clId="Web-{FB3B0733-8BEB-9D63-7E82-D552A4B8F915}" dt="2022-12-06T01:15:07.218" v="369" actId="20577"/>
          <ac:spMkLst>
            <pc:docMk/>
            <pc:sldMk cId="3823971371" sldId="308"/>
            <ac:spMk id="14" creationId="{F278402B-CA7D-4F5B-B3FA-ED74AB3CFB6C}"/>
          </ac:spMkLst>
        </pc:spChg>
      </pc:sldChg>
      <pc:sldChg chg="add replId">
        <pc:chgData name="Leonard J Lasek Jr" userId="S::ljlasekj@syr.edu::9a130da9-41d0-4868-98eb-9bdfddfaa55d" providerId="AD" clId="Web-{FB3B0733-8BEB-9D63-7E82-D552A4B8F915}" dt="2022-12-06T01:14:36.107" v="359"/>
        <pc:sldMkLst>
          <pc:docMk/>
          <pc:sldMk cId="3287898067" sldId="309"/>
        </pc:sldMkLst>
      </pc:sldChg>
      <pc:sldChg chg="modSp add replId">
        <pc:chgData name="Leonard J Lasek Jr" userId="S::ljlasekj@syr.edu::9a130da9-41d0-4868-98eb-9bdfddfaa55d" providerId="AD" clId="Web-{FB3B0733-8BEB-9D63-7E82-D552A4B8F915}" dt="2022-12-06T01:16:14.173" v="419" actId="20577"/>
        <pc:sldMkLst>
          <pc:docMk/>
          <pc:sldMk cId="3401584076" sldId="310"/>
        </pc:sldMkLst>
        <pc:spChg chg="mod">
          <ac:chgData name="Leonard J Lasek Jr" userId="S::ljlasekj@syr.edu::9a130da9-41d0-4868-98eb-9bdfddfaa55d" providerId="AD" clId="Web-{FB3B0733-8BEB-9D63-7E82-D552A4B8F915}" dt="2022-12-06T01:14:46.639" v="362" actId="20577"/>
          <ac:spMkLst>
            <pc:docMk/>
            <pc:sldMk cId="3401584076" sldId="310"/>
            <ac:spMk id="3" creationId="{200B3D2B-613A-41BE-987D-E6A1324B456D}"/>
          </ac:spMkLst>
        </pc:spChg>
        <pc:spChg chg="mod">
          <ac:chgData name="Leonard J Lasek Jr" userId="S::ljlasekj@syr.edu::9a130da9-41d0-4868-98eb-9bdfddfaa55d" providerId="AD" clId="Web-{FB3B0733-8BEB-9D63-7E82-D552A4B8F915}" dt="2022-12-06T01:16:14.173" v="419" actId="20577"/>
          <ac:spMkLst>
            <pc:docMk/>
            <pc:sldMk cId="3401584076" sldId="310"/>
            <ac:spMk id="14" creationId="{F278402B-CA7D-4F5B-B3FA-ED74AB3CFB6C}"/>
          </ac:spMkLst>
        </pc:spChg>
      </pc:sldChg>
    </pc:docChg>
  </pc:docChgLst>
  <pc:docChgLst>
    <pc:chgData name="Leonard J Lasek Jr" userId="S::ljlasekj@syr.edu::9a130da9-41d0-4868-98eb-9bdfddfaa55d" providerId="AD" clId="Web-{17C169AA-5750-66AB-D6F7-DF756561FDFD}"/>
    <pc:docChg chg="modSld">
      <pc:chgData name="Leonard J Lasek Jr" userId="S::ljlasekj@syr.edu::9a130da9-41d0-4868-98eb-9bdfddfaa55d" providerId="AD" clId="Web-{17C169AA-5750-66AB-D6F7-DF756561FDFD}" dt="2022-12-16T03:15:48.546" v="88"/>
      <pc:docMkLst>
        <pc:docMk/>
      </pc:docMkLst>
      <pc:sldChg chg="addSp delSp modSp">
        <pc:chgData name="Leonard J Lasek Jr" userId="S::ljlasekj@syr.edu::9a130da9-41d0-4868-98eb-9bdfddfaa55d" providerId="AD" clId="Web-{17C169AA-5750-66AB-D6F7-DF756561FDFD}" dt="2022-12-16T03:09:05.750" v="43" actId="14100"/>
        <pc:sldMkLst>
          <pc:docMk/>
          <pc:sldMk cId="4103631348" sldId="319"/>
        </pc:sldMkLst>
        <pc:spChg chg="mod">
          <ac:chgData name="Leonard J Lasek Jr" userId="S::ljlasekj@syr.edu::9a130da9-41d0-4868-98eb-9bdfddfaa55d" providerId="AD" clId="Web-{17C169AA-5750-66AB-D6F7-DF756561FDFD}" dt="2022-12-16T03:05:20.976" v="14" actId="20577"/>
          <ac:spMkLst>
            <pc:docMk/>
            <pc:sldMk cId="4103631348" sldId="319"/>
            <ac:spMk id="14" creationId="{08C311E8-C4AC-443F-7F2C-718CA7854B02}"/>
          </ac:spMkLst>
        </pc:spChg>
        <pc:picChg chg="add mod">
          <ac:chgData name="Leonard J Lasek Jr" userId="S::ljlasekj@syr.edu::9a130da9-41d0-4868-98eb-9bdfddfaa55d" providerId="AD" clId="Web-{17C169AA-5750-66AB-D6F7-DF756561FDFD}" dt="2022-12-16T03:09:05.750" v="43" actId="14100"/>
          <ac:picMkLst>
            <pc:docMk/>
            <pc:sldMk cId="4103631348" sldId="319"/>
            <ac:picMk id="4" creationId="{2FC28ACF-2228-E41B-13B7-F064320927A4}"/>
          </ac:picMkLst>
        </pc:picChg>
        <pc:picChg chg="del">
          <ac:chgData name="Leonard J Lasek Jr" userId="S::ljlasekj@syr.edu::9a130da9-41d0-4868-98eb-9bdfddfaa55d" providerId="AD" clId="Web-{17C169AA-5750-66AB-D6F7-DF756561FDFD}" dt="2022-12-16T03:03:41.910" v="10"/>
          <ac:picMkLst>
            <pc:docMk/>
            <pc:sldMk cId="4103631348" sldId="319"/>
            <ac:picMk id="6" creationId="{04B300A8-64D6-02EB-DE01-1243AB49456A}"/>
          </ac:picMkLst>
        </pc:picChg>
      </pc:sldChg>
      <pc:sldChg chg="addSp delSp modSp">
        <pc:chgData name="Leonard J Lasek Jr" userId="S::ljlasekj@syr.edu::9a130da9-41d0-4868-98eb-9bdfddfaa55d" providerId="AD" clId="Web-{17C169AA-5750-66AB-D6F7-DF756561FDFD}" dt="2022-12-16T02:36:01.737" v="9" actId="20577"/>
        <pc:sldMkLst>
          <pc:docMk/>
          <pc:sldMk cId="3592868729" sldId="322"/>
        </pc:sldMkLst>
        <pc:spChg chg="add del mod">
          <ac:chgData name="Leonard J Lasek Jr" userId="S::ljlasekj@syr.edu::9a130da9-41d0-4868-98eb-9bdfddfaa55d" providerId="AD" clId="Web-{17C169AA-5750-66AB-D6F7-DF756561FDFD}" dt="2022-12-16T02:35:42.659" v="5"/>
          <ac:spMkLst>
            <pc:docMk/>
            <pc:sldMk cId="3592868729" sldId="322"/>
            <ac:spMk id="7" creationId="{3B658735-F8B7-40D8-0556-6363F7F87081}"/>
          </ac:spMkLst>
        </pc:spChg>
        <pc:spChg chg="mod">
          <ac:chgData name="Leonard J Lasek Jr" userId="S::ljlasekj@syr.edu::9a130da9-41d0-4868-98eb-9bdfddfaa55d" providerId="AD" clId="Web-{17C169AA-5750-66AB-D6F7-DF756561FDFD}" dt="2022-12-16T02:36:01.737" v="9" actId="20577"/>
          <ac:spMkLst>
            <pc:docMk/>
            <pc:sldMk cId="3592868729" sldId="322"/>
            <ac:spMk id="10" creationId="{13E8C25C-CF62-FCDC-BCF6-A5004475A2EC}"/>
          </ac:spMkLst>
        </pc:spChg>
        <pc:picChg chg="del">
          <ac:chgData name="Leonard J Lasek Jr" userId="S::ljlasekj@syr.edu::9a130da9-41d0-4868-98eb-9bdfddfaa55d" providerId="AD" clId="Web-{17C169AA-5750-66AB-D6F7-DF756561FDFD}" dt="2022-12-16T02:35:06.751" v="0"/>
          <ac:picMkLst>
            <pc:docMk/>
            <pc:sldMk cId="3592868729" sldId="322"/>
            <ac:picMk id="4" creationId="{55500DC3-69BC-8349-2E3C-A2855ADDECD6}"/>
          </ac:picMkLst>
        </pc:picChg>
        <pc:picChg chg="add mod">
          <ac:chgData name="Leonard J Lasek Jr" userId="S::ljlasekj@syr.edu::9a130da9-41d0-4868-98eb-9bdfddfaa55d" providerId="AD" clId="Web-{17C169AA-5750-66AB-D6F7-DF756561FDFD}" dt="2022-12-16T02:35:47.753" v="6" actId="14100"/>
          <ac:picMkLst>
            <pc:docMk/>
            <pc:sldMk cId="3592868729" sldId="322"/>
            <ac:picMk id="9" creationId="{D7B1531C-AF26-7B12-468B-D4B219003E15}"/>
          </ac:picMkLst>
        </pc:picChg>
      </pc:sldChg>
      <pc:sldChg chg="addSp delSp modSp">
        <pc:chgData name="Leonard J Lasek Jr" userId="S::ljlasekj@syr.edu::9a130da9-41d0-4868-98eb-9bdfddfaa55d" providerId="AD" clId="Web-{17C169AA-5750-66AB-D6F7-DF756561FDFD}" dt="2022-12-16T03:08:03.404" v="34" actId="20577"/>
        <pc:sldMkLst>
          <pc:docMk/>
          <pc:sldMk cId="251623740" sldId="323"/>
        </pc:sldMkLst>
        <pc:spChg chg="mod">
          <ac:chgData name="Leonard J Lasek Jr" userId="S::ljlasekj@syr.edu::9a130da9-41d0-4868-98eb-9bdfddfaa55d" providerId="AD" clId="Web-{17C169AA-5750-66AB-D6F7-DF756561FDFD}" dt="2022-12-16T03:08:03.404" v="34" actId="20577"/>
          <ac:spMkLst>
            <pc:docMk/>
            <pc:sldMk cId="251623740" sldId="323"/>
            <ac:spMk id="10" creationId="{13E8C25C-CF62-FCDC-BCF6-A5004475A2EC}"/>
          </ac:spMkLst>
        </pc:spChg>
        <pc:picChg chg="add mod">
          <ac:chgData name="Leonard J Lasek Jr" userId="S::ljlasekj@syr.edu::9a130da9-41d0-4868-98eb-9bdfddfaa55d" providerId="AD" clId="Web-{17C169AA-5750-66AB-D6F7-DF756561FDFD}" dt="2022-12-16T03:07:53.544" v="32" actId="14100"/>
          <ac:picMkLst>
            <pc:docMk/>
            <pc:sldMk cId="251623740" sldId="323"/>
            <ac:picMk id="3" creationId="{30AE7580-8430-228B-1A74-4E5C517B3CB4}"/>
          </ac:picMkLst>
        </pc:picChg>
        <pc:picChg chg="del">
          <ac:chgData name="Leonard J Lasek Jr" userId="S::ljlasekj@syr.edu::9a130da9-41d0-4868-98eb-9bdfddfaa55d" providerId="AD" clId="Web-{17C169AA-5750-66AB-D6F7-DF756561FDFD}" dt="2022-12-16T03:07:33.044" v="29"/>
          <ac:picMkLst>
            <pc:docMk/>
            <pc:sldMk cId="251623740" sldId="323"/>
            <ac:picMk id="5" creationId="{5C1C7FCE-1BDF-C60A-3CCC-E72F029F8A56}"/>
          </ac:picMkLst>
        </pc:picChg>
      </pc:sldChg>
      <pc:sldChg chg="modSp">
        <pc:chgData name="Leonard J Lasek Jr" userId="S::ljlasekj@syr.edu::9a130da9-41d0-4868-98eb-9bdfddfaa55d" providerId="AD" clId="Web-{17C169AA-5750-66AB-D6F7-DF756561FDFD}" dt="2022-12-16T03:15:48.546" v="88"/>
        <pc:sldMkLst>
          <pc:docMk/>
          <pc:sldMk cId="2651146826" sldId="325"/>
        </pc:sldMkLst>
        <pc:graphicFrameChg chg="mod modGraphic">
          <ac:chgData name="Leonard J Lasek Jr" userId="S::ljlasekj@syr.edu::9a130da9-41d0-4868-98eb-9bdfddfaa55d" providerId="AD" clId="Web-{17C169AA-5750-66AB-D6F7-DF756561FDFD}" dt="2022-12-16T03:15:48.546" v="88"/>
          <ac:graphicFrameMkLst>
            <pc:docMk/>
            <pc:sldMk cId="2651146826" sldId="325"/>
            <ac:graphicFrameMk id="5" creationId="{8D4A063B-24A1-4626-A70D-DFBCC89E44C2}"/>
          </ac:graphicFrameMkLst>
        </pc:graphicFrameChg>
      </pc:sldChg>
      <pc:sldChg chg="addSp delSp modSp">
        <pc:chgData name="Leonard J Lasek Jr" userId="S::ljlasekj@syr.edu::9a130da9-41d0-4868-98eb-9bdfddfaa55d" providerId="AD" clId="Web-{17C169AA-5750-66AB-D6F7-DF756561FDFD}" dt="2022-12-16T03:13:52.136" v="56" actId="20577"/>
        <pc:sldMkLst>
          <pc:docMk/>
          <pc:sldMk cId="590674073" sldId="326"/>
        </pc:sldMkLst>
        <pc:spChg chg="mod">
          <ac:chgData name="Leonard J Lasek Jr" userId="S::ljlasekj@syr.edu::9a130da9-41d0-4868-98eb-9bdfddfaa55d" providerId="AD" clId="Web-{17C169AA-5750-66AB-D6F7-DF756561FDFD}" dt="2022-12-16T03:13:52.136" v="56" actId="20577"/>
          <ac:spMkLst>
            <pc:docMk/>
            <pc:sldMk cId="590674073" sldId="326"/>
            <ac:spMk id="10" creationId="{13E8C25C-CF62-FCDC-BCF6-A5004475A2EC}"/>
          </ac:spMkLst>
        </pc:spChg>
        <pc:picChg chg="add mod">
          <ac:chgData name="Leonard J Lasek Jr" userId="S::ljlasekj@syr.edu::9a130da9-41d0-4868-98eb-9bdfddfaa55d" providerId="AD" clId="Web-{17C169AA-5750-66AB-D6F7-DF756561FDFD}" dt="2022-12-16T03:12:07.507" v="47" actId="14100"/>
          <ac:picMkLst>
            <pc:docMk/>
            <pc:sldMk cId="590674073" sldId="326"/>
            <ac:picMk id="3" creationId="{05A155C3-0E68-0215-4EB2-9F4E981A29AE}"/>
          </ac:picMkLst>
        </pc:picChg>
        <pc:picChg chg="add mod">
          <ac:chgData name="Leonard J Lasek Jr" userId="S::ljlasekj@syr.edu::9a130da9-41d0-4868-98eb-9bdfddfaa55d" providerId="AD" clId="Web-{17C169AA-5750-66AB-D6F7-DF756561FDFD}" dt="2022-12-16T03:13:13.744" v="51" actId="14100"/>
          <ac:picMkLst>
            <pc:docMk/>
            <pc:sldMk cId="590674073" sldId="326"/>
            <ac:picMk id="4" creationId="{2A7B4BFC-04BD-E695-3A50-F14FF7AE8A43}"/>
          </ac:picMkLst>
        </pc:picChg>
        <pc:picChg chg="del">
          <ac:chgData name="Leonard J Lasek Jr" userId="S::ljlasekj@syr.edu::9a130da9-41d0-4868-98eb-9bdfddfaa55d" providerId="AD" clId="Web-{17C169AA-5750-66AB-D6F7-DF756561FDFD}" dt="2022-12-16T03:12:50.649" v="48"/>
          <ac:picMkLst>
            <pc:docMk/>
            <pc:sldMk cId="590674073" sldId="326"/>
            <ac:picMk id="7" creationId="{923E8F2E-7E2C-5A3A-2B3D-CD24168D6B49}"/>
          </ac:picMkLst>
        </pc:picChg>
        <pc:picChg chg="del">
          <ac:chgData name="Leonard J Lasek Jr" userId="S::ljlasekj@syr.edu::9a130da9-41d0-4868-98eb-9bdfddfaa55d" providerId="AD" clId="Web-{17C169AA-5750-66AB-D6F7-DF756561FDFD}" dt="2022-12-16T03:11:45.991" v="44"/>
          <ac:picMkLst>
            <pc:docMk/>
            <pc:sldMk cId="590674073" sldId="326"/>
            <ac:picMk id="9" creationId="{CDB00B39-A401-87B6-B60A-BE087539AB15}"/>
          </ac:picMkLst>
        </pc:picChg>
      </pc:sldChg>
    </pc:docChg>
  </pc:docChgLst>
  <pc:docChgLst>
    <pc:chgData name="Keegan M Conroy" userId="S::kmconroy@syr.edu::f619b113-088b-4638-bb61-8c96b8328ce0" providerId="AD" clId="Web-{DB1EC579-C077-9ABF-08FE-A3E0B40F7F85}"/>
    <pc:docChg chg="modSld">
      <pc:chgData name="Keegan M Conroy" userId="S::kmconroy@syr.edu::f619b113-088b-4638-bb61-8c96b8328ce0" providerId="AD" clId="Web-{DB1EC579-C077-9ABF-08FE-A3E0B40F7F85}" dt="2022-12-11T23:05:03.486" v="287" actId="20577"/>
      <pc:docMkLst>
        <pc:docMk/>
      </pc:docMkLst>
      <pc:sldChg chg="modSp">
        <pc:chgData name="Keegan M Conroy" userId="S::kmconroy@syr.edu::f619b113-088b-4638-bb61-8c96b8328ce0" providerId="AD" clId="Web-{DB1EC579-C077-9ABF-08FE-A3E0B40F7F85}" dt="2022-12-11T23:05:03.486" v="287" actId="20577"/>
        <pc:sldMkLst>
          <pc:docMk/>
          <pc:sldMk cId="3989923275" sldId="298"/>
        </pc:sldMkLst>
        <pc:spChg chg="mod">
          <ac:chgData name="Keegan M Conroy" userId="S::kmconroy@syr.edu::f619b113-088b-4638-bb61-8c96b8328ce0" providerId="AD" clId="Web-{DB1EC579-C077-9ABF-08FE-A3E0B40F7F85}" dt="2022-12-11T23:05:03.486" v="287" actId="20577"/>
          <ac:spMkLst>
            <pc:docMk/>
            <pc:sldMk cId="3989923275" sldId="298"/>
            <ac:spMk id="51" creationId="{66C1DE0A-7865-466B-B5D7-781C92357026}"/>
          </ac:spMkLst>
        </pc:spChg>
      </pc:sldChg>
      <pc:sldChg chg="modSp">
        <pc:chgData name="Keegan M Conroy" userId="S::kmconroy@syr.edu::f619b113-088b-4638-bb61-8c96b8328ce0" providerId="AD" clId="Web-{DB1EC579-C077-9ABF-08FE-A3E0B40F7F85}" dt="2022-12-11T22:27:25.253" v="286" actId="20577"/>
        <pc:sldMkLst>
          <pc:docMk/>
          <pc:sldMk cId="994781090" sldId="318"/>
        </pc:sldMkLst>
        <pc:spChg chg="mod">
          <ac:chgData name="Keegan M Conroy" userId="S::kmconroy@syr.edu::f619b113-088b-4638-bb61-8c96b8328ce0" providerId="AD" clId="Web-{DB1EC579-C077-9ABF-08FE-A3E0B40F7F85}" dt="2022-12-11T22:17:24.063" v="19" actId="20577"/>
          <ac:spMkLst>
            <pc:docMk/>
            <pc:sldMk cId="994781090" sldId="318"/>
            <ac:spMk id="2" creationId="{19304E83-A4F0-49C5-BB01-F5773509A2B3}"/>
          </ac:spMkLst>
        </pc:spChg>
        <pc:spChg chg="mod">
          <ac:chgData name="Keegan M Conroy" userId="S::kmconroy@syr.edu::f619b113-088b-4638-bb61-8c96b8328ce0" providerId="AD" clId="Web-{DB1EC579-C077-9ABF-08FE-A3E0B40F7F85}" dt="2022-12-11T22:27:25.253" v="286" actId="20577"/>
          <ac:spMkLst>
            <pc:docMk/>
            <pc:sldMk cId="994781090" sldId="318"/>
            <ac:spMk id="9" creationId="{6841058F-2F02-B0AC-9F2A-7F8B0CB64829}"/>
          </ac:spMkLst>
        </pc:spChg>
      </pc:sldChg>
    </pc:docChg>
  </pc:docChgLst>
  <pc:docChgLst>
    <pc:chgData name="Leonard J Lasek Jr" userId="S::ljlasekj@syr.edu::9a130da9-41d0-4868-98eb-9bdfddfaa55d" providerId="AD" clId="Web-{77473405-F608-25E6-87A4-74258F1E2E41}"/>
    <pc:docChg chg="modSld">
      <pc:chgData name="Leonard J Lasek Jr" userId="S::ljlasekj@syr.edu::9a130da9-41d0-4868-98eb-9bdfddfaa55d" providerId="AD" clId="Web-{77473405-F608-25E6-87A4-74258F1E2E41}" dt="2022-12-16T17:35:04.962" v="204"/>
      <pc:docMkLst>
        <pc:docMk/>
      </pc:docMkLst>
      <pc:sldChg chg="addSp delSp modSp">
        <pc:chgData name="Leonard J Lasek Jr" userId="S::ljlasekj@syr.edu::9a130da9-41d0-4868-98eb-9bdfddfaa55d" providerId="AD" clId="Web-{77473405-F608-25E6-87A4-74258F1E2E41}" dt="2022-12-16T17:27:06.120" v="150" actId="20577"/>
        <pc:sldMkLst>
          <pc:docMk/>
          <pc:sldMk cId="4103631348" sldId="319"/>
        </pc:sldMkLst>
        <pc:spChg chg="mod">
          <ac:chgData name="Leonard J Lasek Jr" userId="S::ljlasekj@syr.edu::9a130da9-41d0-4868-98eb-9bdfddfaa55d" providerId="AD" clId="Web-{77473405-F608-25E6-87A4-74258F1E2E41}" dt="2022-12-16T17:26:48.370" v="128" actId="20577"/>
          <ac:spMkLst>
            <pc:docMk/>
            <pc:sldMk cId="4103631348" sldId="319"/>
            <ac:spMk id="3" creationId="{7CA42D59-EAD6-4F95-84F1-32A30F057856}"/>
          </ac:spMkLst>
        </pc:spChg>
        <pc:spChg chg="mod">
          <ac:chgData name="Leonard J Lasek Jr" userId="S::ljlasekj@syr.edu::9a130da9-41d0-4868-98eb-9bdfddfaa55d" providerId="AD" clId="Web-{77473405-F608-25E6-87A4-74258F1E2E41}" dt="2022-12-16T17:27:06.120" v="150" actId="20577"/>
          <ac:spMkLst>
            <pc:docMk/>
            <pc:sldMk cId="4103631348" sldId="319"/>
            <ac:spMk id="14" creationId="{08C311E8-C4AC-443F-7F2C-718CA7854B02}"/>
          </ac:spMkLst>
        </pc:spChg>
        <pc:picChg chg="del">
          <ac:chgData name="Leonard J Lasek Jr" userId="S::ljlasekj@syr.edu::9a130da9-41d0-4868-98eb-9bdfddfaa55d" providerId="AD" clId="Web-{77473405-F608-25E6-87A4-74258F1E2E41}" dt="2022-12-16T16:44:43.609" v="1"/>
          <ac:picMkLst>
            <pc:docMk/>
            <pc:sldMk cId="4103631348" sldId="319"/>
            <ac:picMk id="4" creationId="{2FC28ACF-2228-E41B-13B7-F064320927A4}"/>
          </ac:picMkLst>
        </pc:picChg>
        <pc:picChg chg="add mod">
          <ac:chgData name="Leonard J Lasek Jr" userId="S::ljlasekj@syr.edu::9a130da9-41d0-4868-98eb-9bdfddfaa55d" providerId="AD" clId="Web-{77473405-F608-25E6-87A4-74258F1E2E41}" dt="2022-12-16T17:23:11.723" v="115" actId="14100"/>
          <ac:picMkLst>
            <pc:docMk/>
            <pc:sldMk cId="4103631348" sldId="319"/>
            <ac:picMk id="5" creationId="{EF0BF836-82DF-BCC3-BC0A-1BF867FB811F}"/>
          </ac:picMkLst>
        </pc:picChg>
        <pc:picChg chg="add del mod">
          <ac:chgData name="Leonard J Lasek Jr" userId="S::ljlasekj@syr.edu::9a130da9-41d0-4868-98eb-9bdfddfaa55d" providerId="AD" clId="Web-{77473405-F608-25E6-87A4-74258F1E2E41}" dt="2022-12-16T17:23:59.209" v="122"/>
          <ac:picMkLst>
            <pc:docMk/>
            <pc:sldMk cId="4103631348" sldId="319"/>
            <ac:picMk id="6" creationId="{6D7E26A5-0E14-C059-90E0-FD7480741ECF}"/>
          </ac:picMkLst>
        </pc:picChg>
        <pc:picChg chg="add mod">
          <ac:chgData name="Leonard J Lasek Jr" userId="S::ljlasekj@syr.edu::9a130da9-41d0-4868-98eb-9bdfddfaa55d" providerId="AD" clId="Web-{77473405-F608-25E6-87A4-74258F1E2E41}" dt="2022-12-16T17:24:07.662" v="125" actId="14100"/>
          <ac:picMkLst>
            <pc:docMk/>
            <pc:sldMk cId="4103631348" sldId="319"/>
            <ac:picMk id="7" creationId="{D8511CE3-8F28-F38B-F27B-75E2ACCD8B11}"/>
          </ac:picMkLst>
        </pc:picChg>
        <pc:picChg chg="del">
          <ac:chgData name="Leonard J Lasek Jr" userId="S::ljlasekj@syr.edu::9a130da9-41d0-4868-98eb-9bdfddfaa55d" providerId="AD" clId="Web-{77473405-F608-25E6-87A4-74258F1E2E41}" dt="2022-12-16T17:23:30.630" v="116"/>
          <ac:picMkLst>
            <pc:docMk/>
            <pc:sldMk cId="4103631348" sldId="319"/>
            <ac:picMk id="13" creationId="{C09DFA44-B21C-F0C4-2160-DE2E8A85DC4F}"/>
          </ac:picMkLst>
        </pc:picChg>
      </pc:sldChg>
      <pc:sldChg chg="addSp delSp modSp">
        <pc:chgData name="Leonard J Lasek Jr" userId="S::ljlasekj@syr.edu::9a130da9-41d0-4868-98eb-9bdfddfaa55d" providerId="AD" clId="Web-{77473405-F608-25E6-87A4-74258F1E2E41}" dt="2022-12-16T17:17:43.010" v="48" actId="14100"/>
        <pc:sldMkLst>
          <pc:docMk/>
          <pc:sldMk cId="3592868729" sldId="322"/>
        </pc:sldMkLst>
        <pc:spChg chg="mod">
          <ac:chgData name="Leonard J Lasek Jr" userId="S::ljlasekj@syr.edu::9a130da9-41d0-4868-98eb-9bdfddfaa55d" providerId="AD" clId="Web-{77473405-F608-25E6-87A4-74258F1E2E41}" dt="2022-12-16T17:17:36.401" v="45" actId="20577"/>
          <ac:spMkLst>
            <pc:docMk/>
            <pc:sldMk cId="3592868729" sldId="322"/>
            <ac:spMk id="10" creationId="{13E8C25C-CF62-FCDC-BCF6-A5004475A2EC}"/>
          </ac:spMkLst>
        </pc:spChg>
        <pc:picChg chg="add del mod">
          <ac:chgData name="Leonard J Lasek Jr" userId="S::ljlasekj@syr.edu::9a130da9-41d0-4868-98eb-9bdfddfaa55d" providerId="AD" clId="Web-{77473405-F608-25E6-87A4-74258F1E2E41}" dt="2022-12-16T17:17:23.010" v="43"/>
          <ac:picMkLst>
            <pc:docMk/>
            <pc:sldMk cId="3592868729" sldId="322"/>
            <ac:picMk id="4" creationId="{E672484B-A9B2-8B41-1DE3-8FCCD949947C}"/>
          </ac:picMkLst>
        </pc:picChg>
        <pc:picChg chg="add mod">
          <ac:chgData name="Leonard J Lasek Jr" userId="S::ljlasekj@syr.edu::9a130da9-41d0-4868-98eb-9bdfddfaa55d" providerId="AD" clId="Web-{77473405-F608-25E6-87A4-74258F1E2E41}" dt="2022-12-16T17:17:43.010" v="48" actId="14100"/>
          <ac:picMkLst>
            <pc:docMk/>
            <pc:sldMk cId="3592868729" sldId="322"/>
            <ac:picMk id="7" creationId="{7CE74A57-715B-B892-DBF9-786CC43484E7}"/>
          </ac:picMkLst>
        </pc:picChg>
        <pc:picChg chg="del">
          <ac:chgData name="Leonard J Lasek Jr" userId="S::ljlasekj@syr.edu::9a130da9-41d0-4868-98eb-9bdfddfaa55d" providerId="AD" clId="Web-{77473405-F608-25E6-87A4-74258F1E2E41}" dt="2022-12-16T16:58:16.805" v="2"/>
          <ac:picMkLst>
            <pc:docMk/>
            <pc:sldMk cId="3592868729" sldId="322"/>
            <ac:picMk id="9" creationId="{D7B1531C-AF26-7B12-468B-D4B219003E15}"/>
          </ac:picMkLst>
        </pc:picChg>
      </pc:sldChg>
      <pc:sldChg chg="addSp delSp modSp">
        <pc:chgData name="Leonard J Lasek Jr" userId="S::ljlasekj@syr.edu::9a130da9-41d0-4868-98eb-9bdfddfaa55d" providerId="AD" clId="Web-{77473405-F608-25E6-87A4-74258F1E2E41}" dt="2022-12-16T17:22:37.441" v="93" actId="20577"/>
        <pc:sldMkLst>
          <pc:docMk/>
          <pc:sldMk cId="251623740" sldId="323"/>
        </pc:sldMkLst>
        <pc:spChg chg="mod">
          <ac:chgData name="Leonard J Lasek Jr" userId="S::ljlasekj@syr.edu::9a130da9-41d0-4868-98eb-9bdfddfaa55d" providerId="AD" clId="Web-{77473405-F608-25E6-87A4-74258F1E2E41}" dt="2022-12-16T17:22:37.441" v="93" actId="20577"/>
          <ac:spMkLst>
            <pc:docMk/>
            <pc:sldMk cId="251623740" sldId="323"/>
            <ac:spMk id="10" creationId="{13E8C25C-CF62-FCDC-BCF6-A5004475A2EC}"/>
          </ac:spMkLst>
        </pc:spChg>
        <pc:picChg chg="del">
          <ac:chgData name="Leonard J Lasek Jr" userId="S::ljlasekj@syr.edu::9a130da9-41d0-4868-98eb-9bdfddfaa55d" providerId="AD" clId="Web-{77473405-F608-25E6-87A4-74258F1E2E41}" dt="2022-12-16T17:13:12.706" v="14"/>
          <ac:picMkLst>
            <pc:docMk/>
            <pc:sldMk cId="251623740" sldId="323"/>
            <ac:picMk id="3" creationId="{30AE7580-8430-228B-1A74-4E5C517B3CB4}"/>
          </ac:picMkLst>
        </pc:picChg>
        <pc:picChg chg="add del mod">
          <ac:chgData name="Leonard J Lasek Jr" userId="S::ljlasekj@syr.edu::9a130da9-41d0-4868-98eb-9bdfddfaa55d" providerId="AD" clId="Web-{77473405-F608-25E6-87A4-74258F1E2E41}" dt="2022-12-16T17:21:18.751" v="72"/>
          <ac:picMkLst>
            <pc:docMk/>
            <pc:sldMk cId="251623740" sldId="323"/>
            <ac:picMk id="4" creationId="{384D3F4D-5601-3AD8-F104-6624666833C9}"/>
          </ac:picMkLst>
        </pc:picChg>
        <pc:picChg chg="add del mod">
          <ac:chgData name="Leonard J Lasek Jr" userId="S::ljlasekj@syr.edu::9a130da9-41d0-4868-98eb-9bdfddfaa55d" providerId="AD" clId="Web-{77473405-F608-25E6-87A4-74258F1E2E41}" dt="2022-12-16T17:21:36.798" v="76"/>
          <ac:picMkLst>
            <pc:docMk/>
            <pc:sldMk cId="251623740" sldId="323"/>
            <ac:picMk id="5" creationId="{1B36447A-B441-E118-AF74-CAF41A2A8896}"/>
          </ac:picMkLst>
        </pc:picChg>
        <pc:picChg chg="add mod">
          <ac:chgData name="Leonard J Lasek Jr" userId="S::ljlasekj@syr.edu::9a130da9-41d0-4868-98eb-9bdfddfaa55d" providerId="AD" clId="Web-{77473405-F608-25E6-87A4-74258F1E2E41}" dt="2022-12-16T17:21:51.143" v="79" actId="14100"/>
          <ac:picMkLst>
            <pc:docMk/>
            <pc:sldMk cId="251623740" sldId="323"/>
            <ac:picMk id="6" creationId="{96DF3A99-57E9-9A62-4812-A44B4A4D2A67}"/>
          </ac:picMkLst>
        </pc:picChg>
      </pc:sldChg>
      <pc:sldChg chg="addSp delSp modSp">
        <pc:chgData name="Leonard J Lasek Jr" userId="S::ljlasekj@syr.edu::9a130da9-41d0-4868-98eb-9bdfddfaa55d" providerId="AD" clId="Web-{77473405-F608-25E6-87A4-74258F1E2E41}" dt="2022-12-16T17:01:17.529" v="13" actId="14100"/>
        <pc:sldMkLst>
          <pc:docMk/>
          <pc:sldMk cId="3803651878" sldId="324"/>
        </pc:sldMkLst>
        <pc:picChg chg="add mod ord">
          <ac:chgData name="Leonard J Lasek Jr" userId="S::ljlasekj@syr.edu::9a130da9-41d0-4868-98eb-9bdfddfaa55d" providerId="AD" clId="Web-{77473405-F608-25E6-87A4-74258F1E2E41}" dt="2022-12-16T17:01:17.529" v="13" actId="14100"/>
          <ac:picMkLst>
            <pc:docMk/>
            <pc:sldMk cId="3803651878" sldId="324"/>
            <ac:picMk id="4" creationId="{F2190068-6FF6-1787-C7F6-10D9CAC102B0}"/>
          </ac:picMkLst>
        </pc:picChg>
        <pc:picChg chg="del">
          <ac:chgData name="Leonard J Lasek Jr" userId="S::ljlasekj@syr.edu::9a130da9-41d0-4868-98eb-9bdfddfaa55d" providerId="AD" clId="Web-{77473405-F608-25E6-87A4-74258F1E2E41}" dt="2022-12-16T17:00:34.496" v="6"/>
          <ac:picMkLst>
            <pc:docMk/>
            <pc:sldMk cId="3803651878" sldId="324"/>
            <ac:picMk id="5" creationId="{F90ACAF1-A316-2FE1-D676-F03B9BF415E4}"/>
          </ac:picMkLst>
        </pc:picChg>
      </pc:sldChg>
      <pc:sldChg chg="modSp">
        <pc:chgData name="Leonard J Lasek Jr" userId="S::ljlasekj@syr.edu::9a130da9-41d0-4868-98eb-9bdfddfaa55d" providerId="AD" clId="Web-{77473405-F608-25E6-87A4-74258F1E2E41}" dt="2022-12-16T17:35:04.962" v="204"/>
        <pc:sldMkLst>
          <pc:docMk/>
          <pc:sldMk cId="2651146826" sldId="325"/>
        </pc:sldMkLst>
        <pc:graphicFrameChg chg="mod modGraphic">
          <ac:chgData name="Leonard J Lasek Jr" userId="S::ljlasekj@syr.edu::9a130da9-41d0-4868-98eb-9bdfddfaa55d" providerId="AD" clId="Web-{77473405-F608-25E6-87A4-74258F1E2E41}" dt="2022-12-16T17:35:04.962" v="204"/>
          <ac:graphicFrameMkLst>
            <pc:docMk/>
            <pc:sldMk cId="2651146826" sldId="325"/>
            <ac:graphicFrameMk id="5" creationId="{8D4A063B-24A1-4626-A70D-DFBCC89E44C2}"/>
          </ac:graphicFrameMkLst>
        </pc:graphicFrameChg>
      </pc:sldChg>
      <pc:sldChg chg="addSp delSp modSp">
        <pc:chgData name="Leonard J Lasek Jr" userId="S::ljlasekj@syr.edu::9a130da9-41d0-4868-98eb-9bdfddfaa55d" providerId="AD" clId="Web-{77473405-F608-25E6-87A4-74258F1E2E41}" dt="2022-12-16T17:31:10.253" v="170" actId="20577"/>
        <pc:sldMkLst>
          <pc:docMk/>
          <pc:sldMk cId="590674073" sldId="326"/>
        </pc:sldMkLst>
        <pc:spChg chg="mod">
          <ac:chgData name="Leonard J Lasek Jr" userId="S::ljlasekj@syr.edu::9a130da9-41d0-4868-98eb-9bdfddfaa55d" providerId="AD" clId="Web-{77473405-F608-25E6-87A4-74258F1E2E41}" dt="2022-12-16T17:31:10.253" v="170" actId="20577"/>
          <ac:spMkLst>
            <pc:docMk/>
            <pc:sldMk cId="590674073" sldId="326"/>
            <ac:spMk id="10" creationId="{13E8C25C-CF62-FCDC-BCF6-A5004475A2EC}"/>
          </ac:spMkLst>
        </pc:spChg>
        <pc:picChg chg="del">
          <ac:chgData name="Leonard J Lasek Jr" userId="S::ljlasekj@syr.edu::9a130da9-41d0-4868-98eb-9bdfddfaa55d" providerId="AD" clId="Web-{77473405-F608-25E6-87A4-74258F1E2E41}" dt="2022-12-16T17:28:59.858" v="151"/>
          <ac:picMkLst>
            <pc:docMk/>
            <pc:sldMk cId="590674073" sldId="326"/>
            <ac:picMk id="3" creationId="{05A155C3-0E68-0215-4EB2-9F4E981A29AE}"/>
          </ac:picMkLst>
        </pc:picChg>
        <pc:picChg chg="del mod">
          <ac:chgData name="Leonard J Lasek Jr" userId="S::ljlasekj@syr.edu::9a130da9-41d0-4868-98eb-9bdfddfaa55d" providerId="AD" clId="Web-{77473405-F608-25E6-87A4-74258F1E2E41}" dt="2022-12-16T17:29:48.906" v="157"/>
          <ac:picMkLst>
            <pc:docMk/>
            <pc:sldMk cId="590674073" sldId="326"/>
            <ac:picMk id="4" creationId="{2A7B4BFC-04BD-E695-3A50-F14FF7AE8A43}"/>
          </ac:picMkLst>
        </pc:picChg>
        <pc:picChg chg="add del mod">
          <ac:chgData name="Leonard J Lasek Jr" userId="S::ljlasekj@syr.edu::9a130da9-41d0-4868-98eb-9bdfddfaa55d" providerId="AD" clId="Web-{77473405-F608-25E6-87A4-74258F1E2E41}" dt="2022-12-16T17:29:58.719" v="159"/>
          <ac:picMkLst>
            <pc:docMk/>
            <pc:sldMk cId="590674073" sldId="326"/>
            <ac:picMk id="5" creationId="{21899A14-9962-89BC-E70C-4F5AAEC69729}"/>
          </ac:picMkLst>
        </pc:picChg>
        <pc:picChg chg="add mod">
          <ac:chgData name="Leonard J Lasek Jr" userId="S::ljlasekj@syr.edu::9a130da9-41d0-4868-98eb-9bdfddfaa55d" providerId="AD" clId="Web-{77473405-F608-25E6-87A4-74258F1E2E41}" dt="2022-12-16T17:30:24.298" v="162" actId="14100"/>
          <ac:picMkLst>
            <pc:docMk/>
            <pc:sldMk cId="590674073" sldId="326"/>
            <ac:picMk id="7" creationId="{18F9E71B-B6B4-79B4-C939-BB7D2ED7FDBA}"/>
          </ac:picMkLst>
        </pc:picChg>
        <pc:picChg chg="add mod">
          <ac:chgData name="Leonard J Lasek Jr" userId="S::ljlasekj@syr.edu::9a130da9-41d0-4868-98eb-9bdfddfaa55d" providerId="AD" clId="Web-{77473405-F608-25E6-87A4-74258F1E2E41}" dt="2022-12-16T17:30:48.611" v="166" actId="14100"/>
          <ac:picMkLst>
            <pc:docMk/>
            <pc:sldMk cId="590674073" sldId="326"/>
            <ac:picMk id="9" creationId="{CFB672E1-BD7C-4568-DDCB-68F953DE3B21}"/>
          </ac:picMkLst>
        </pc:picChg>
      </pc:sldChg>
    </pc:docChg>
  </pc:docChgLst>
  <pc:docChgLst>
    <pc:chgData name="Christian Dobish" userId="S::cdobish@syr.edu::19d4224b-3b6b-48ec-a807-74a3ba175de5" providerId="AD" clId="Web-{99E43F70-D2E9-CA1C-CEF3-BF804C65E4C1}"/>
    <pc:docChg chg="modSld">
      <pc:chgData name="Christian Dobish" userId="S::cdobish@syr.edu::19d4224b-3b6b-48ec-a807-74a3ba175de5" providerId="AD" clId="Web-{99E43F70-D2E9-CA1C-CEF3-BF804C65E4C1}" dt="2022-12-11T23:40:43.678" v="371"/>
      <pc:docMkLst>
        <pc:docMk/>
      </pc:docMkLst>
      <pc:sldChg chg="modSp">
        <pc:chgData name="Christian Dobish" userId="S::cdobish@syr.edu::19d4224b-3b6b-48ec-a807-74a3ba175de5" providerId="AD" clId="Web-{99E43F70-D2E9-CA1C-CEF3-BF804C65E4C1}" dt="2022-12-11T23:40:43.678" v="371"/>
        <pc:sldMkLst>
          <pc:docMk/>
          <pc:sldMk cId="2651146826" sldId="325"/>
        </pc:sldMkLst>
        <pc:graphicFrameChg chg="mod modGraphic">
          <ac:chgData name="Christian Dobish" userId="S::cdobish@syr.edu::19d4224b-3b6b-48ec-a807-74a3ba175de5" providerId="AD" clId="Web-{99E43F70-D2E9-CA1C-CEF3-BF804C65E4C1}" dt="2022-12-11T23:40:43.678" v="371"/>
          <ac:graphicFrameMkLst>
            <pc:docMk/>
            <pc:sldMk cId="2651146826" sldId="325"/>
            <ac:graphicFrameMk id="5" creationId="{8D4A063B-24A1-4626-A70D-DFBCC89E44C2}"/>
          </ac:graphicFrameMkLst>
        </pc:graphicFrameChg>
      </pc:sldChg>
      <pc:sldChg chg="modSp">
        <pc:chgData name="Christian Dobish" userId="S::cdobish@syr.edu::19d4224b-3b6b-48ec-a807-74a3ba175de5" providerId="AD" clId="Web-{99E43F70-D2E9-CA1C-CEF3-BF804C65E4C1}" dt="2022-12-11T23:26:28.432" v="365" actId="20577"/>
        <pc:sldMkLst>
          <pc:docMk/>
          <pc:sldMk cId="3576424866" sldId="327"/>
        </pc:sldMkLst>
        <pc:spChg chg="mod">
          <ac:chgData name="Christian Dobish" userId="S::cdobish@syr.edu::19d4224b-3b6b-48ec-a807-74a3ba175de5" providerId="AD" clId="Web-{99E43F70-D2E9-CA1C-CEF3-BF804C65E4C1}" dt="2022-12-11T23:26:28.432" v="365" actId="20577"/>
          <ac:spMkLst>
            <pc:docMk/>
            <pc:sldMk cId="3576424866" sldId="327"/>
            <ac:spMk id="9" creationId="{6841058F-2F02-B0AC-9F2A-7F8B0CB64829}"/>
          </ac:spMkLst>
        </pc:spChg>
      </pc:sldChg>
    </pc:docChg>
  </pc:docChgLst>
  <pc:docChgLst>
    <pc:chgData name="Leonard J Lasek Jr" userId="S::ljlasekj@syr.edu::9a130da9-41d0-4868-98eb-9bdfddfaa55d" providerId="AD" clId="Web-{048C0CE7-ECD4-004E-ACCC-7514D2F00B45}"/>
    <pc:docChg chg="addSld modSld">
      <pc:chgData name="Leonard J Lasek Jr" userId="S::ljlasekj@syr.edu::9a130da9-41d0-4868-98eb-9bdfddfaa55d" providerId="AD" clId="Web-{048C0CE7-ECD4-004E-ACCC-7514D2F00B45}" dt="2022-12-09T01:20:40.886" v="1140"/>
      <pc:docMkLst>
        <pc:docMk/>
      </pc:docMkLst>
      <pc:sldChg chg="addSp delSp modSp mod modClrScheme chgLayout">
        <pc:chgData name="Leonard J Lasek Jr" userId="S::ljlasekj@syr.edu::9a130da9-41d0-4868-98eb-9bdfddfaa55d" providerId="AD" clId="Web-{048C0CE7-ECD4-004E-ACCC-7514D2F00B45}" dt="2022-12-08T20:34:38.969" v="135" actId="20577"/>
        <pc:sldMkLst>
          <pc:docMk/>
          <pc:sldMk cId="1217562549" sldId="301"/>
        </pc:sldMkLst>
        <pc:spChg chg="mod ord">
          <ac:chgData name="Leonard J Lasek Jr" userId="S::ljlasekj@syr.edu::9a130da9-41d0-4868-98eb-9bdfddfaa55d" providerId="AD" clId="Web-{048C0CE7-ECD4-004E-ACCC-7514D2F00B45}" dt="2022-12-08T20:07:30.262" v="14" actId="20577"/>
          <ac:spMkLst>
            <pc:docMk/>
            <pc:sldMk cId="1217562549" sldId="301"/>
            <ac:spMk id="2" creationId="{19304E83-A4F0-49C5-BB01-F5773509A2B3}"/>
          </ac:spMkLst>
        </pc:spChg>
        <pc:spChg chg="mod ord">
          <ac:chgData name="Leonard J Lasek Jr" userId="S::ljlasekj@syr.edu::9a130da9-41d0-4868-98eb-9bdfddfaa55d" providerId="AD" clId="Web-{048C0CE7-ECD4-004E-ACCC-7514D2F00B45}" dt="2022-12-08T20:34:38.969" v="135" actId="20577"/>
          <ac:spMkLst>
            <pc:docMk/>
            <pc:sldMk cId="1217562549" sldId="301"/>
            <ac:spMk id="3" creationId="{7CA42D59-EAD6-4F95-84F1-32A30F057856}"/>
          </ac:spMkLst>
        </pc:spChg>
        <pc:spChg chg="del mod ord">
          <ac:chgData name="Leonard J Lasek Jr" userId="S::ljlasekj@syr.edu::9a130da9-41d0-4868-98eb-9bdfddfaa55d" providerId="AD" clId="Web-{048C0CE7-ECD4-004E-ACCC-7514D2F00B45}" dt="2022-12-08T20:06:38.119" v="6"/>
          <ac:spMkLst>
            <pc:docMk/>
            <pc:sldMk cId="1217562549" sldId="301"/>
            <ac:spMk id="4" creationId="{6AB259A0-0017-492F-A0DC-4B70C7052AE0}"/>
          </ac:spMkLst>
        </pc:spChg>
        <pc:spChg chg="del">
          <ac:chgData name="Leonard J Lasek Jr" userId="S::ljlasekj@syr.edu::9a130da9-41d0-4868-98eb-9bdfddfaa55d" providerId="AD" clId="Web-{048C0CE7-ECD4-004E-ACCC-7514D2F00B45}" dt="2022-12-08T20:06:05.180" v="0"/>
          <ac:spMkLst>
            <pc:docMk/>
            <pc:sldMk cId="1217562549" sldId="301"/>
            <ac:spMk id="5" creationId="{CEEB3BAE-C0B2-447C-B8BE-96C6BD84D658}"/>
          </ac:spMkLst>
        </pc:spChg>
        <pc:spChg chg="del">
          <ac:chgData name="Leonard J Lasek Jr" userId="S::ljlasekj@syr.edu::9a130da9-41d0-4868-98eb-9bdfddfaa55d" providerId="AD" clId="Web-{048C0CE7-ECD4-004E-ACCC-7514D2F00B45}" dt="2022-12-08T20:06:09.227" v="2"/>
          <ac:spMkLst>
            <pc:docMk/>
            <pc:sldMk cId="1217562549" sldId="301"/>
            <ac:spMk id="6" creationId="{B237D1CA-B91A-410E-A968-D017BBE99F99}"/>
          </ac:spMkLst>
        </pc:spChg>
        <pc:spChg chg="del">
          <ac:chgData name="Leonard J Lasek Jr" userId="S::ljlasekj@syr.edu::9a130da9-41d0-4868-98eb-9bdfddfaa55d" providerId="AD" clId="Web-{048C0CE7-ECD4-004E-ACCC-7514D2F00B45}" dt="2022-12-08T20:06:07.165" v="1"/>
          <ac:spMkLst>
            <pc:docMk/>
            <pc:sldMk cId="1217562549" sldId="301"/>
            <ac:spMk id="7" creationId="{26A87885-D672-4CF9-A78D-CFE98385B03A}"/>
          </ac:spMkLst>
        </pc:spChg>
        <pc:spChg chg="mod ord">
          <ac:chgData name="Leonard J Lasek Jr" userId="S::ljlasekj@syr.edu::9a130da9-41d0-4868-98eb-9bdfddfaa55d" providerId="AD" clId="Web-{048C0CE7-ECD4-004E-ACCC-7514D2F00B45}" dt="2022-12-08T20:06:34.572" v="5"/>
          <ac:spMkLst>
            <pc:docMk/>
            <pc:sldMk cId="1217562549" sldId="301"/>
            <ac:spMk id="8" creationId="{E6AC9832-FB01-464A-9824-61887B77997E}"/>
          </ac:spMkLst>
        </pc:spChg>
        <pc:spChg chg="add del mod">
          <ac:chgData name="Leonard J Lasek Jr" userId="S::ljlasekj@syr.edu::9a130da9-41d0-4868-98eb-9bdfddfaa55d" providerId="AD" clId="Web-{048C0CE7-ECD4-004E-ACCC-7514D2F00B45}" dt="2022-12-08T20:06:34.572" v="5"/>
          <ac:spMkLst>
            <pc:docMk/>
            <pc:sldMk cId="1217562549" sldId="301"/>
            <ac:spMk id="10" creationId="{56F3F694-D9CB-41D0-AFA2-16865EFE035F}"/>
          </ac:spMkLst>
        </pc:spChg>
        <pc:spChg chg="del">
          <ac:chgData name="Leonard J Lasek Jr" userId="S::ljlasekj@syr.edu::9a130da9-41d0-4868-98eb-9bdfddfaa55d" providerId="AD" clId="Web-{048C0CE7-ECD4-004E-ACCC-7514D2F00B45}" dt="2022-12-08T20:06:17.462" v="4"/>
          <ac:spMkLst>
            <pc:docMk/>
            <pc:sldMk cId="1217562549" sldId="301"/>
            <ac:spMk id="12" creationId="{7F65E93D-09FF-42EE-B9DD-750638966686}"/>
          </ac:spMkLst>
        </pc:spChg>
        <pc:spChg chg="del">
          <ac:chgData name="Leonard J Lasek Jr" userId="S::ljlasekj@syr.edu::9a130da9-41d0-4868-98eb-9bdfddfaa55d" providerId="AD" clId="Web-{048C0CE7-ECD4-004E-ACCC-7514D2F00B45}" dt="2022-12-08T20:06:11.853" v="3"/>
          <ac:spMkLst>
            <pc:docMk/>
            <pc:sldMk cId="1217562549" sldId="301"/>
            <ac:spMk id="13" creationId="{A7CD04AE-9A8B-4DED-855D-F51B510D0B69}"/>
          </ac:spMkLst>
        </pc:spChg>
        <pc:spChg chg="add del mod">
          <ac:chgData name="Leonard J Lasek Jr" userId="S::ljlasekj@syr.edu::9a130da9-41d0-4868-98eb-9bdfddfaa55d" providerId="AD" clId="Web-{048C0CE7-ECD4-004E-ACCC-7514D2F00B45}" dt="2022-12-08T20:06:34.572" v="5"/>
          <ac:spMkLst>
            <pc:docMk/>
            <pc:sldMk cId="1217562549" sldId="301"/>
            <ac:spMk id="16" creationId="{22210700-57A5-E8D3-536B-4048881D7F22}"/>
          </ac:spMkLst>
        </pc:spChg>
        <pc:spChg chg="add del mod">
          <ac:chgData name="Leonard J Lasek Jr" userId="S::ljlasekj@syr.edu::9a130da9-41d0-4868-98eb-9bdfddfaa55d" providerId="AD" clId="Web-{048C0CE7-ECD4-004E-ACCC-7514D2F00B45}" dt="2022-12-08T20:06:34.572" v="5"/>
          <ac:spMkLst>
            <pc:docMk/>
            <pc:sldMk cId="1217562549" sldId="301"/>
            <ac:spMk id="18" creationId="{003912B4-8B8C-43D8-D76D-8D28392AC569}"/>
          </ac:spMkLst>
        </pc:spChg>
        <pc:graphicFrameChg chg="add del mod modGraphic">
          <ac:chgData name="Leonard J Lasek Jr" userId="S::ljlasekj@syr.edu::9a130da9-41d0-4868-98eb-9bdfddfaa55d" providerId="AD" clId="Web-{048C0CE7-ECD4-004E-ACCC-7514D2F00B45}" dt="2022-12-08T20:08:57.452" v="19"/>
          <ac:graphicFrameMkLst>
            <pc:docMk/>
            <pc:sldMk cId="1217562549" sldId="301"/>
            <ac:graphicFrameMk id="20" creationId="{09D3104D-2574-A261-7542-3C1B60202F59}"/>
          </ac:graphicFrameMkLst>
        </pc:graphicFrameChg>
        <pc:graphicFrameChg chg="add mod">
          <ac:chgData name="Leonard J Lasek Jr" userId="S::ljlasekj@syr.edu::9a130da9-41d0-4868-98eb-9bdfddfaa55d" providerId="AD" clId="Web-{048C0CE7-ECD4-004E-ACCC-7514D2F00B45}" dt="2022-12-08T20:12:09.975" v="21" actId="1076"/>
          <ac:graphicFrameMkLst>
            <pc:docMk/>
            <pc:sldMk cId="1217562549" sldId="301"/>
            <ac:graphicFrameMk id="22" creationId="{01E2999D-1BD3-97F1-8939-01CECF6EA167}"/>
          </ac:graphicFrameMkLst>
        </pc:graphicFrameChg>
      </pc:sldChg>
      <pc:sldChg chg="delSp modSp">
        <pc:chgData name="Leonard J Lasek Jr" userId="S::ljlasekj@syr.edu::9a130da9-41d0-4868-98eb-9bdfddfaa55d" providerId="AD" clId="Web-{048C0CE7-ECD4-004E-ACCC-7514D2F00B45}" dt="2022-12-09T01:20:40.886" v="1140"/>
        <pc:sldMkLst>
          <pc:docMk/>
          <pc:sldMk cId="2993080258" sldId="311"/>
        </pc:sldMkLst>
        <pc:spChg chg="mod">
          <ac:chgData name="Leonard J Lasek Jr" userId="S::ljlasekj@syr.edu::9a130da9-41d0-4868-98eb-9bdfddfaa55d" providerId="AD" clId="Web-{048C0CE7-ECD4-004E-ACCC-7514D2F00B45}" dt="2022-12-09T00:36:16.615" v="981" actId="20577"/>
          <ac:spMkLst>
            <pc:docMk/>
            <pc:sldMk cId="2993080258" sldId="311"/>
            <ac:spMk id="2" creationId="{19304E83-A4F0-49C5-BB01-F5773509A2B3}"/>
          </ac:spMkLst>
        </pc:spChg>
        <pc:spChg chg="mod">
          <ac:chgData name="Leonard J Lasek Jr" userId="S::ljlasekj@syr.edu::9a130da9-41d0-4868-98eb-9bdfddfaa55d" providerId="AD" clId="Web-{048C0CE7-ECD4-004E-ACCC-7514D2F00B45}" dt="2022-12-09T01:20:27.088" v="1139" actId="14100"/>
          <ac:spMkLst>
            <pc:docMk/>
            <pc:sldMk cId="2993080258" sldId="311"/>
            <ac:spMk id="3" creationId="{7CA42D59-EAD6-4F95-84F1-32A30F057856}"/>
          </ac:spMkLst>
        </pc:spChg>
        <pc:spChg chg="del">
          <ac:chgData name="Leonard J Lasek Jr" userId="S::ljlasekj@syr.edu::9a130da9-41d0-4868-98eb-9bdfddfaa55d" providerId="AD" clId="Web-{048C0CE7-ECD4-004E-ACCC-7514D2F00B45}" dt="2022-12-09T01:20:40.886" v="1140"/>
          <ac:spMkLst>
            <pc:docMk/>
            <pc:sldMk cId="2993080258" sldId="311"/>
            <ac:spMk id="14" creationId="{8F853133-BD2D-4542-A502-E7B759366A03}"/>
          </ac:spMkLst>
        </pc:spChg>
      </pc:sldChg>
      <pc:sldChg chg="addSp delSp modSp add replId">
        <pc:chgData name="Leonard J Lasek Jr" userId="S::ljlasekj@syr.edu::9a130da9-41d0-4868-98eb-9bdfddfaa55d" providerId="AD" clId="Web-{048C0CE7-ECD4-004E-ACCC-7514D2F00B45}" dt="2022-12-08T23:20:41.942" v="619" actId="20577"/>
        <pc:sldMkLst>
          <pc:docMk/>
          <pc:sldMk cId="1550577662" sldId="312"/>
        </pc:sldMkLst>
        <pc:spChg chg="mod">
          <ac:chgData name="Leonard J Lasek Jr" userId="S::ljlasekj@syr.edu::9a130da9-41d0-4868-98eb-9bdfddfaa55d" providerId="AD" clId="Web-{048C0CE7-ECD4-004E-ACCC-7514D2F00B45}" dt="2022-12-08T23:20:41.942" v="619" actId="20577"/>
          <ac:spMkLst>
            <pc:docMk/>
            <pc:sldMk cId="1550577662" sldId="312"/>
            <ac:spMk id="3" creationId="{7CA42D59-EAD6-4F95-84F1-32A30F057856}"/>
          </ac:spMkLst>
        </pc:spChg>
        <pc:spChg chg="del">
          <ac:chgData name="Leonard J Lasek Jr" userId="S::ljlasekj@syr.edu::9a130da9-41d0-4868-98eb-9bdfddfaa55d" providerId="AD" clId="Web-{048C0CE7-ECD4-004E-ACCC-7514D2F00B45}" dt="2022-12-08T21:02:46.123" v="149"/>
          <ac:spMkLst>
            <pc:docMk/>
            <pc:sldMk cId="1550577662" sldId="312"/>
            <ac:spMk id="14" creationId="{8F853133-BD2D-4542-A502-E7B759366A03}"/>
          </ac:spMkLst>
        </pc:spChg>
        <pc:picChg chg="add del mod">
          <ac:chgData name="Leonard J Lasek Jr" userId="S::ljlasekj@syr.edu::9a130da9-41d0-4868-98eb-9bdfddfaa55d" providerId="AD" clId="Web-{048C0CE7-ECD4-004E-ACCC-7514D2F00B45}" dt="2022-12-08T22:23:35.882" v="326"/>
          <ac:picMkLst>
            <pc:docMk/>
            <pc:sldMk cId="1550577662" sldId="312"/>
            <ac:picMk id="4" creationId="{6C94264E-DE2E-B688-6476-6BE86A1507B4}"/>
          </ac:picMkLst>
        </pc:picChg>
        <pc:picChg chg="add del mod">
          <ac:chgData name="Leonard J Lasek Jr" userId="S::ljlasekj@syr.edu::9a130da9-41d0-4868-98eb-9bdfddfaa55d" providerId="AD" clId="Web-{048C0CE7-ECD4-004E-ACCC-7514D2F00B45}" dt="2022-12-08T20:59:09.634" v="142"/>
          <ac:picMkLst>
            <pc:docMk/>
            <pc:sldMk cId="1550577662" sldId="312"/>
            <ac:picMk id="4" creationId="{E4424793-D830-E8BD-27D8-7D7777DC72C3}"/>
          </ac:picMkLst>
        </pc:picChg>
        <pc:picChg chg="add del mod">
          <ac:chgData name="Leonard J Lasek Jr" userId="S::ljlasekj@syr.edu::9a130da9-41d0-4868-98eb-9bdfddfaa55d" providerId="AD" clId="Web-{048C0CE7-ECD4-004E-ACCC-7514D2F00B45}" dt="2022-12-08T22:58:07.447" v="354"/>
          <ac:picMkLst>
            <pc:docMk/>
            <pc:sldMk cId="1550577662" sldId="312"/>
            <ac:picMk id="4" creationId="{E6877B78-3D36-D032-5DA2-C774F17FEADD}"/>
          </ac:picMkLst>
        </pc:picChg>
        <pc:picChg chg="add del mod">
          <ac:chgData name="Leonard J Lasek Jr" userId="S::ljlasekj@syr.edu::9a130da9-41d0-4868-98eb-9bdfddfaa55d" providerId="AD" clId="Web-{048C0CE7-ECD4-004E-ACCC-7514D2F00B45}" dt="2022-12-08T22:56:47.539" v="347"/>
          <ac:picMkLst>
            <pc:docMk/>
            <pc:sldMk cId="1550577662" sldId="312"/>
            <ac:picMk id="5" creationId="{775E7326-DEB9-1E52-ACDB-60A6381E603F}"/>
          </ac:picMkLst>
        </pc:picChg>
        <pc:picChg chg="add del mod">
          <ac:chgData name="Leonard J Lasek Jr" userId="S::ljlasekj@syr.edu::9a130da9-41d0-4868-98eb-9bdfddfaa55d" providerId="AD" clId="Web-{048C0CE7-ECD4-004E-ACCC-7514D2F00B45}" dt="2022-12-08T22:55:26.115" v="343"/>
          <ac:picMkLst>
            <pc:docMk/>
            <pc:sldMk cId="1550577662" sldId="312"/>
            <ac:picMk id="6" creationId="{7F5A19E8-7EEA-1B08-F9A7-11C95252629C}"/>
          </ac:picMkLst>
        </pc:picChg>
        <pc:picChg chg="add mod">
          <ac:chgData name="Leonard J Lasek Jr" userId="S::ljlasekj@syr.edu::9a130da9-41d0-4868-98eb-9bdfddfaa55d" providerId="AD" clId="Web-{048C0CE7-ECD4-004E-ACCC-7514D2F00B45}" dt="2022-12-08T23:05:30.580" v="555" actId="1076"/>
          <ac:picMkLst>
            <pc:docMk/>
            <pc:sldMk cId="1550577662" sldId="312"/>
            <ac:picMk id="7" creationId="{3B03A3FE-8B11-DB98-57A3-52A3EEBD2699}"/>
          </ac:picMkLst>
        </pc:picChg>
        <pc:picChg chg="add mod">
          <ac:chgData name="Leonard J Lasek Jr" userId="S::ljlasekj@syr.edu::9a130da9-41d0-4868-98eb-9bdfddfaa55d" providerId="AD" clId="Web-{048C0CE7-ECD4-004E-ACCC-7514D2F00B45}" dt="2022-12-08T23:05:30.596" v="556" actId="1076"/>
          <ac:picMkLst>
            <pc:docMk/>
            <pc:sldMk cId="1550577662" sldId="312"/>
            <ac:picMk id="9" creationId="{D3148792-2E55-DCE9-D969-EF6C5381DF91}"/>
          </ac:picMkLst>
        </pc:picChg>
      </pc:sldChg>
      <pc:sldChg chg="addSp delSp modSp add replId">
        <pc:chgData name="Leonard J Lasek Jr" userId="S::ljlasekj@syr.edu::9a130da9-41d0-4868-98eb-9bdfddfaa55d" providerId="AD" clId="Web-{048C0CE7-ECD4-004E-ACCC-7514D2F00B45}" dt="2022-12-08T23:31:24.298" v="978" actId="20577"/>
        <pc:sldMkLst>
          <pc:docMk/>
          <pc:sldMk cId="1688216279" sldId="313"/>
        </pc:sldMkLst>
        <pc:spChg chg="mod">
          <ac:chgData name="Leonard J Lasek Jr" userId="S::ljlasekj@syr.edu::9a130da9-41d0-4868-98eb-9bdfddfaa55d" providerId="AD" clId="Web-{048C0CE7-ECD4-004E-ACCC-7514D2F00B45}" dt="2022-12-08T23:31:24.298" v="978" actId="20577"/>
          <ac:spMkLst>
            <pc:docMk/>
            <pc:sldMk cId="1688216279" sldId="313"/>
            <ac:spMk id="3" creationId="{7CA42D59-EAD6-4F95-84F1-32A30F057856}"/>
          </ac:spMkLst>
        </pc:spChg>
        <pc:picChg chg="add mod">
          <ac:chgData name="Leonard J Lasek Jr" userId="S::ljlasekj@syr.edu::9a130da9-41d0-4868-98eb-9bdfddfaa55d" providerId="AD" clId="Web-{048C0CE7-ECD4-004E-ACCC-7514D2F00B45}" dt="2022-12-08T23:22:41.632" v="628" actId="14100"/>
          <ac:picMkLst>
            <pc:docMk/>
            <pc:sldMk cId="1688216279" sldId="313"/>
            <ac:picMk id="4" creationId="{E6DD7BD8-B2A9-EFD2-D686-4DD64CB60B89}"/>
          </ac:picMkLst>
        </pc:picChg>
        <pc:picChg chg="add mod">
          <ac:chgData name="Leonard J Lasek Jr" userId="S::ljlasekj@syr.edu::9a130da9-41d0-4868-98eb-9bdfddfaa55d" providerId="AD" clId="Web-{048C0CE7-ECD4-004E-ACCC-7514D2F00B45}" dt="2022-12-08T23:22:46.069" v="629" actId="14100"/>
          <ac:picMkLst>
            <pc:docMk/>
            <pc:sldMk cId="1688216279" sldId="313"/>
            <ac:picMk id="5" creationId="{D6B703C8-C267-3F51-14C5-565F598C0C0B}"/>
          </ac:picMkLst>
        </pc:picChg>
        <pc:picChg chg="del">
          <ac:chgData name="Leonard J Lasek Jr" userId="S::ljlasekj@syr.edu::9a130da9-41d0-4868-98eb-9bdfddfaa55d" providerId="AD" clId="Web-{048C0CE7-ECD4-004E-ACCC-7514D2F00B45}" dt="2022-12-08T23:20:48.864" v="621"/>
          <ac:picMkLst>
            <pc:docMk/>
            <pc:sldMk cId="1688216279" sldId="313"/>
            <ac:picMk id="7" creationId="{3B03A3FE-8B11-DB98-57A3-52A3EEBD2699}"/>
          </ac:picMkLst>
        </pc:picChg>
        <pc:picChg chg="del">
          <ac:chgData name="Leonard J Lasek Jr" userId="S::ljlasekj@syr.edu::9a130da9-41d0-4868-98eb-9bdfddfaa55d" providerId="AD" clId="Web-{048C0CE7-ECD4-004E-ACCC-7514D2F00B45}" dt="2022-12-08T23:20:56.583" v="624"/>
          <ac:picMkLst>
            <pc:docMk/>
            <pc:sldMk cId="1688216279" sldId="313"/>
            <ac:picMk id="9" creationId="{D3148792-2E55-DCE9-D969-EF6C5381DF91}"/>
          </ac:picMkLst>
        </pc:picChg>
      </pc:sldChg>
    </pc:docChg>
  </pc:docChgLst>
  <pc:docChgLst>
    <pc:chgData name="Leonard J Lasek Jr" userId="S::ljlasekj@syr.edu::9a130da9-41d0-4868-98eb-9bdfddfaa55d" providerId="AD" clId="Web-{2114CDF5-1907-41DE-91ED-05FC6D332DF6}"/>
    <pc:docChg chg="modSld">
      <pc:chgData name="Leonard J Lasek Jr" userId="S::ljlasekj@syr.edu::9a130da9-41d0-4868-98eb-9bdfddfaa55d" providerId="AD" clId="Web-{2114CDF5-1907-41DE-91ED-05FC6D332DF6}" dt="2022-12-15T21:17:09.963" v="41" actId="20577"/>
      <pc:docMkLst>
        <pc:docMk/>
      </pc:docMkLst>
      <pc:sldChg chg="modSp">
        <pc:chgData name="Leonard J Lasek Jr" userId="S::ljlasekj@syr.edu::9a130da9-41d0-4868-98eb-9bdfddfaa55d" providerId="AD" clId="Web-{2114CDF5-1907-41DE-91ED-05FC6D332DF6}" dt="2022-12-15T15:35:26.470" v="7" actId="20577"/>
        <pc:sldMkLst>
          <pc:docMk/>
          <pc:sldMk cId="3989923275" sldId="298"/>
        </pc:sldMkLst>
        <pc:spChg chg="mod">
          <ac:chgData name="Leonard J Lasek Jr" userId="S::ljlasekj@syr.edu::9a130da9-41d0-4868-98eb-9bdfddfaa55d" providerId="AD" clId="Web-{2114CDF5-1907-41DE-91ED-05FC6D332DF6}" dt="2022-12-15T15:35:26.470" v="7" actId="20577"/>
          <ac:spMkLst>
            <pc:docMk/>
            <pc:sldMk cId="3989923275" sldId="298"/>
            <ac:spMk id="51" creationId="{66C1DE0A-7865-466B-B5D7-781C92357026}"/>
          </ac:spMkLst>
        </pc:spChg>
      </pc:sldChg>
      <pc:sldChg chg="addSp modSp">
        <pc:chgData name="Leonard J Lasek Jr" userId="S::ljlasekj@syr.edu::9a130da9-41d0-4868-98eb-9bdfddfaa55d" providerId="AD" clId="Web-{2114CDF5-1907-41DE-91ED-05FC6D332DF6}" dt="2022-12-15T21:16:09.962" v="30" actId="1076"/>
        <pc:sldMkLst>
          <pc:docMk/>
          <pc:sldMk cId="3592868729" sldId="322"/>
        </pc:sldMkLst>
        <pc:spChg chg="add mod">
          <ac:chgData name="Leonard J Lasek Jr" userId="S::ljlasekj@syr.edu::9a130da9-41d0-4868-98eb-9bdfddfaa55d" providerId="AD" clId="Web-{2114CDF5-1907-41DE-91ED-05FC6D332DF6}" dt="2022-12-15T21:16:09.962" v="30" actId="1076"/>
          <ac:spMkLst>
            <pc:docMk/>
            <pc:sldMk cId="3592868729" sldId="322"/>
            <ac:spMk id="5" creationId="{2ED1A8A7-514A-7675-0E52-42EB41556DBF}"/>
          </ac:spMkLst>
        </pc:spChg>
        <pc:spChg chg="mod">
          <ac:chgData name="Leonard J Lasek Jr" userId="S::ljlasekj@syr.edu::9a130da9-41d0-4868-98eb-9bdfddfaa55d" providerId="AD" clId="Web-{2114CDF5-1907-41DE-91ED-05FC6D332DF6}" dt="2022-12-15T21:13:45.723" v="11" actId="20577"/>
          <ac:spMkLst>
            <pc:docMk/>
            <pc:sldMk cId="3592868729" sldId="322"/>
            <ac:spMk id="6" creationId="{C3A67746-35D3-DEAE-1618-7676E4722B77}"/>
          </ac:spMkLst>
        </pc:spChg>
      </pc:sldChg>
      <pc:sldChg chg="addSp delSp modSp">
        <pc:chgData name="Leonard J Lasek Jr" userId="S::ljlasekj@syr.edu::9a130da9-41d0-4868-98eb-9bdfddfaa55d" providerId="AD" clId="Web-{2114CDF5-1907-41DE-91ED-05FC6D332DF6}" dt="2022-12-15T21:17:09.963" v="41" actId="20577"/>
        <pc:sldMkLst>
          <pc:docMk/>
          <pc:sldMk cId="3803651878" sldId="324"/>
        </pc:sldMkLst>
        <pc:spChg chg="add del mod">
          <ac:chgData name="Leonard J Lasek Jr" userId="S::ljlasekj@syr.edu::9a130da9-41d0-4868-98eb-9bdfddfaa55d" providerId="AD" clId="Web-{2114CDF5-1907-41DE-91ED-05FC6D332DF6}" dt="2022-12-15T21:16:20.634" v="34"/>
          <ac:spMkLst>
            <pc:docMk/>
            <pc:sldMk cId="3803651878" sldId="324"/>
            <ac:spMk id="4" creationId="{90ABB896-1FE1-4E41-983C-5CE081AE6E44}"/>
          </ac:spMkLst>
        </pc:spChg>
        <pc:spChg chg="mod">
          <ac:chgData name="Leonard J Lasek Jr" userId="S::ljlasekj@syr.edu::9a130da9-41d0-4868-98eb-9bdfddfaa55d" providerId="AD" clId="Web-{2114CDF5-1907-41DE-91ED-05FC6D332DF6}" dt="2022-12-15T21:16:02.789" v="29" actId="20577"/>
          <ac:spMkLst>
            <pc:docMk/>
            <pc:sldMk cId="3803651878" sldId="324"/>
            <ac:spMk id="6" creationId="{C3A67746-35D3-DEAE-1618-7676E4722B77}"/>
          </ac:spMkLst>
        </pc:spChg>
        <pc:spChg chg="add mod">
          <ac:chgData name="Leonard J Lasek Jr" userId="S::ljlasekj@syr.edu::9a130da9-41d0-4868-98eb-9bdfddfaa55d" providerId="AD" clId="Web-{2114CDF5-1907-41DE-91ED-05FC6D332DF6}" dt="2022-12-15T21:17:09.963" v="41" actId="20577"/>
          <ac:spMkLst>
            <pc:docMk/>
            <pc:sldMk cId="3803651878" sldId="324"/>
            <ac:spMk id="9" creationId="{D61EF905-AB0E-6C8F-1547-F5F59C25DAE3}"/>
          </ac:spMkLst>
        </pc:spChg>
      </pc:sldChg>
    </pc:docChg>
  </pc:docChgLst>
  <pc:docChgLst>
    <pc:chgData name="Ryan Tervo" userId="S::rtervo@syr.edu::797ae143-f506-49a2-b207-7772d1c89766" providerId="AD" clId="Web-{50A4AEEB-1513-9364-D944-7C38E06EC03C}"/>
    <pc:docChg chg="modSld">
      <pc:chgData name="Ryan Tervo" userId="S::rtervo@syr.edu::797ae143-f506-49a2-b207-7772d1c89766" providerId="AD" clId="Web-{50A4AEEB-1513-9364-D944-7C38E06EC03C}" dt="2022-12-13T01:00:00.465" v="1805" actId="1076"/>
      <pc:docMkLst>
        <pc:docMk/>
      </pc:docMkLst>
      <pc:sldChg chg="modSp">
        <pc:chgData name="Ryan Tervo" userId="S::rtervo@syr.edu::797ae143-f506-49a2-b207-7772d1c89766" providerId="AD" clId="Web-{50A4AEEB-1513-9364-D944-7C38E06EC03C}" dt="2022-12-13T01:00:00.465" v="1805" actId="1076"/>
        <pc:sldMkLst>
          <pc:docMk/>
          <pc:sldMk cId="3823971371" sldId="308"/>
        </pc:sldMkLst>
        <pc:spChg chg="mod">
          <ac:chgData name="Ryan Tervo" userId="S::rtervo@syr.edu::797ae143-f506-49a2-b207-7772d1c89766" providerId="AD" clId="Web-{50A4AEEB-1513-9364-D944-7C38E06EC03C}" dt="2022-12-13T00:59:55.106" v="1804" actId="20577"/>
          <ac:spMkLst>
            <pc:docMk/>
            <pc:sldMk cId="3823971371" sldId="308"/>
            <ac:spMk id="3" creationId="{200B3D2B-613A-41BE-987D-E6A1324B456D}"/>
          </ac:spMkLst>
        </pc:spChg>
        <pc:picChg chg="mod">
          <ac:chgData name="Ryan Tervo" userId="S::rtervo@syr.edu::797ae143-f506-49a2-b207-7772d1c89766" providerId="AD" clId="Web-{50A4AEEB-1513-9364-D944-7C38E06EC03C}" dt="2022-12-13T01:00:00.465" v="1805" actId="1076"/>
          <ac:picMkLst>
            <pc:docMk/>
            <pc:sldMk cId="3823971371" sldId="308"/>
            <ac:picMk id="11" creationId="{2E7ADBC3-DECA-9F4C-9289-9E43C727592F}"/>
          </ac:picMkLst>
        </pc:picChg>
      </pc:sldChg>
      <pc:sldChg chg="modSp">
        <pc:chgData name="Ryan Tervo" userId="S::rtervo@syr.edu::797ae143-f506-49a2-b207-7772d1c89766" providerId="AD" clId="Web-{50A4AEEB-1513-9364-D944-7C38E06EC03C}" dt="2022-12-13T00:26:34.538" v="460" actId="20577"/>
        <pc:sldMkLst>
          <pc:docMk/>
          <pc:sldMk cId="2651146826" sldId="325"/>
        </pc:sldMkLst>
        <pc:spChg chg="mod">
          <ac:chgData name="Ryan Tervo" userId="S::rtervo@syr.edu::797ae143-f506-49a2-b207-7772d1c89766" providerId="AD" clId="Web-{50A4AEEB-1513-9364-D944-7C38E06EC03C}" dt="2022-12-13T00:26:34.538" v="460" actId="20577"/>
          <ac:spMkLst>
            <pc:docMk/>
            <pc:sldMk cId="2651146826" sldId="325"/>
            <ac:spMk id="2" creationId="{19304E83-A4F0-49C5-BB01-F5773509A2B3}"/>
          </ac:spMkLst>
        </pc:spChg>
        <pc:spChg chg="mod">
          <ac:chgData name="Ryan Tervo" userId="S::rtervo@syr.edu::797ae143-f506-49a2-b207-7772d1c89766" providerId="AD" clId="Web-{50A4AEEB-1513-9364-D944-7C38E06EC03C}" dt="2022-12-13T00:25:09.441" v="372" actId="20577"/>
          <ac:spMkLst>
            <pc:docMk/>
            <pc:sldMk cId="2651146826" sldId="325"/>
            <ac:spMk id="3" creationId="{D7186A0B-B3C9-5468-3E6E-C72A44B947F0}"/>
          </ac:spMkLst>
        </pc:spChg>
        <pc:graphicFrameChg chg="mod modGraphic">
          <ac:chgData name="Ryan Tervo" userId="S::rtervo@syr.edu::797ae143-f506-49a2-b207-7772d1c89766" providerId="AD" clId="Web-{50A4AEEB-1513-9364-D944-7C38E06EC03C}" dt="2022-12-13T00:16:27.626" v="19"/>
          <ac:graphicFrameMkLst>
            <pc:docMk/>
            <pc:sldMk cId="2651146826" sldId="325"/>
            <ac:graphicFrameMk id="5" creationId="{8D4A063B-24A1-4626-A70D-DFBCC89E44C2}"/>
          </ac:graphicFrameMkLst>
        </pc:graphicFrameChg>
      </pc:sldChg>
      <pc:sldChg chg="modSp">
        <pc:chgData name="Ryan Tervo" userId="S::rtervo@syr.edu::797ae143-f506-49a2-b207-7772d1c89766" providerId="AD" clId="Web-{50A4AEEB-1513-9364-D944-7C38E06EC03C}" dt="2022-12-13T00:58:49.322" v="1753" actId="20577"/>
        <pc:sldMkLst>
          <pc:docMk/>
          <pc:sldMk cId="1866313620" sldId="329"/>
        </pc:sldMkLst>
        <pc:spChg chg="mod">
          <ac:chgData name="Ryan Tervo" userId="S::rtervo@syr.edu::797ae143-f506-49a2-b207-7772d1c89766" providerId="AD" clId="Web-{50A4AEEB-1513-9364-D944-7C38E06EC03C}" dt="2022-12-13T00:29:47.497" v="484" actId="20577"/>
          <ac:spMkLst>
            <pc:docMk/>
            <pc:sldMk cId="1866313620" sldId="329"/>
            <ac:spMk id="2" creationId="{19304E83-A4F0-49C5-BB01-F5773509A2B3}"/>
          </ac:spMkLst>
        </pc:spChg>
        <pc:spChg chg="mod">
          <ac:chgData name="Ryan Tervo" userId="S::rtervo@syr.edu::797ae143-f506-49a2-b207-7772d1c89766" providerId="AD" clId="Web-{50A4AEEB-1513-9364-D944-7C38E06EC03C}" dt="2022-12-13T00:44:05.792" v="1377" actId="20577"/>
          <ac:spMkLst>
            <pc:docMk/>
            <pc:sldMk cId="1866313620" sldId="329"/>
            <ac:spMk id="3" creationId="{D7186A0B-B3C9-5468-3E6E-C72A44B947F0}"/>
          </ac:spMkLst>
        </pc:spChg>
        <pc:spChg chg="mod">
          <ac:chgData name="Ryan Tervo" userId="S::rtervo@syr.edu::797ae143-f506-49a2-b207-7772d1c89766" providerId="AD" clId="Web-{50A4AEEB-1513-9364-D944-7C38E06EC03C}" dt="2022-12-13T00:58:49.322" v="1753" actId="20577"/>
          <ac:spMkLst>
            <pc:docMk/>
            <pc:sldMk cId="1866313620" sldId="329"/>
            <ac:spMk id="12" creationId="{803DF6E4-F8B6-2B32-9748-114E61ED1EBC}"/>
          </ac:spMkLst>
        </pc:spChg>
      </pc:sldChg>
    </pc:docChg>
  </pc:docChgLst>
  <pc:docChgLst>
    <pc:chgData name="Christian Dobish" userId="S::cdobish@syr.edu::19d4224b-3b6b-48ec-a807-74a3ba175de5" providerId="AD" clId="Web-{F5850178-B5A9-A4B1-1D26-A93BA1C6229D}"/>
    <pc:docChg chg="modSld">
      <pc:chgData name="Christian Dobish" userId="S::cdobish@syr.edu::19d4224b-3b6b-48ec-a807-74a3ba175de5" providerId="AD" clId="Web-{F5850178-B5A9-A4B1-1D26-A93BA1C6229D}" dt="2022-12-13T00:44:49.653" v="72"/>
      <pc:docMkLst>
        <pc:docMk/>
      </pc:docMkLst>
      <pc:sldChg chg="modSp">
        <pc:chgData name="Christian Dobish" userId="S::cdobish@syr.edu::19d4224b-3b6b-48ec-a807-74a3ba175de5" providerId="AD" clId="Web-{F5850178-B5A9-A4B1-1D26-A93BA1C6229D}" dt="2022-12-13T00:31:01.970" v="1" actId="20577"/>
        <pc:sldMkLst>
          <pc:docMk/>
          <pc:sldMk cId="1688216279" sldId="313"/>
        </pc:sldMkLst>
        <pc:spChg chg="mod">
          <ac:chgData name="Christian Dobish" userId="S::cdobish@syr.edu::19d4224b-3b6b-48ec-a807-74a3ba175de5" providerId="AD" clId="Web-{F5850178-B5A9-A4B1-1D26-A93BA1C6229D}" dt="2022-12-13T00:31:01.970" v="1" actId="20577"/>
          <ac:spMkLst>
            <pc:docMk/>
            <pc:sldMk cId="1688216279" sldId="313"/>
            <ac:spMk id="3" creationId="{7CA42D59-EAD6-4F95-84F1-32A30F057856}"/>
          </ac:spMkLst>
        </pc:spChg>
      </pc:sldChg>
      <pc:sldChg chg="addSp modSp">
        <pc:chgData name="Christian Dobish" userId="S::cdobish@syr.edu::19d4224b-3b6b-48ec-a807-74a3ba175de5" providerId="AD" clId="Web-{F5850178-B5A9-A4B1-1D26-A93BA1C6229D}" dt="2022-12-13T00:44:49.653" v="72"/>
        <pc:sldMkLst>
          <pc:docMk/>
          <pc:sldMk cId="3576424866" sldId="327"/>
        </pc:sldMkLst>
        <pc:spChg chg="add mod">
          <ac:chgData name="Christian Dobish" userId="S::cdobish@syr.edu::19d4224b-3b6b-48ec-a807-74a3ba175de5" providerId="AD" clId="Web-{F5850178-B5A9-A4B1-1D26-A93BA1C6229D}" dt="2022-12-13T00:44:49.653" v="72"/>
          <ac:spMkLst>
            <pc:docMk/>
            <pc:sldMk cId="3576424866" sldId="327"/>
            <ac:spMk id="4" creationId="{F5EA8FB7-618D-DE81-A2A6-9DC7868EF3F9}"/>
          </ac:spMkLst>
        </pc:spChg>
        <pc:spChg chg="mod">
          <ac:chgData name="Christian Dobish" userId="S::cdobish@syr.edu::19d4224b-3b6b-48ec-a807-74a3ba175de5" providerId="AD" clId="Web-{F5850178-B5A9-A4B1-1D26-A93BA1C6229D}" dt="2022-12-13T00:44:23.964" v="67" actId="20577"/>
          <ac:spMkLst>
            <pc:docMk/>
            <pc:sldMk cId="3576424866" sldId="327"/>
            <ac:spMk id="9" creationId="{6841058F-2F02-B0AC-9F2A-7F8B0CB6482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397630216"/>
        <c:axId val="397628256"/>
      </c:barChart>
      <c:catAx>
        <c:axId val="397630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97628256"/>
        <c:crosses val="autoZero"/>
        <c:auto val="1"/>
        <c:lblAlgn val="ctr"/>
        <c:lblOffset val="100"/>
        <c:noMultiLvlLbl val="0"/>
      </c:catAx>
      <c:valAx>
        <c:axId val="397628256"/>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976302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9-DA66-4D13-90A4-391C509065DF}"/>
              </c:ext>
            </c:extLst>
          </c:dPt>
          <c:dLbls>
            <c:dLbl>
              <c:idx val="0"/>
              <c:delete val="1"/>
              <c:extLst xmlns:c16r2="http://schemas.microsoft.com/office/drawing/2015/06/chart">
                <c:ext xmlns:c16="http://schemas.microsoft.com/office/drawing/2014/chart" uri="{C3380CC4-5D6E-409C-BE32-E72D297353CC}">
                  <c16:uniqueId val="{00000001-DA66-4D13-90A4-391C509065DF}"/>
                </c:ext>
                <c:ext xmlns:c15="http://schemas.microsoft.com/office/drawing/2012/chart" uri="{CE6537A1-D6FC-4f65-9D91-7224C49458BB}"/>
              </c:extLst>
            </c:dLbl>
            <c:dLbl>
              <c:idx val="1"/>
              <c:layout>
                <c:manualLayout>
                  <c:x val="-0.11615923344937455"/>
                  <c:y val="-0.14002523289348653"/>
                </c:manualLayout>
              </c:layout>
              <c:showLegendKey val="1"/>
              <c:showVal val="1"/>
              <c:showCatName val="0"/>
              <c:showSerName val="0"/>
              <c:showPercent val="0"/>
              <c:showBubbleSize val="0"/>
              <c:extLst xmlns:c16r2="http://schemas.microsoft.com/office/drawing/2015/06/chart">
                <c:ext xmlns:c16="http://schemas.microsoft.com/office/drawing/2014/chart" uri="{C3380CC4-5D6E-409C-BE32-E72D297353CC}">
                  <c16:uniqueId val="{00000003-DA66-4D13-90A4-391C509065DF}"/>
                </c:ext>
                <c:ext xmlns:c15="http://schemas.microsoft.com/office/drawing/2012/chart" uri="{CE6537A1-D6FC-4f65-9D91-7224C49458BB}"/>
              </c:extLst>
            </c:dLbl>
            <c:dLbl>
              <c:idx val="2"/>
              <c:layout>
                <c:manualLayout>
                  <c:x val="0.13864166572989867"/>
                  <c:y val="-0.15145586415009771"/>
                </c:manualLayout>
              </c:layout>
              <c:showLegendKey val="1"/>
              <c:showVal val="1"/>
              <c:showCatName val="0"/>
              <c:showSerName val="0"/>
              <c:showPercent val="0"/>
              <c:showBubbleSize val="0"/>
              <c:extLst xmlns:c16r2="http://schemas.microsoft.com/office/drawing/2015/06/chart">
                <c:ext xmlns:c16="http://schemas.microsoft.com/office/drawing/2014/chart" uri="{C3380CC4-5D6E-409C-BE32-E72D297353CC}">
                  <c16:uniqueId val="{00000005-DA66-4D13-90A4-391C509065DF}"/>
                </c:ext>
                <c:ext xmlns:c15="http://schemas.microsoft.com/office/drawing/2012/chart" uri="{CE6537A1-D6FC-4f65-9D91-7224C49458BB}"/>
              </c:extLst>
            </c:dLbl>
            <c:dLbl>
              <c:idx val="3"/>
              <c:layout>
                <c:manualLayout>
                  <c:x val="6.9525299079784011E-2"/>
                  <c:y val="0.28576578141527864"/>
                </c:manualLayout>
              </c:layout>
              <c:showLegendKey val="1"/>
              <c:showVal val="1"/>
              <c:showCatName val="0"/>
              <c:showSerName val="0"/>
              <c:showPercent val="0"/>
              <c:showBubbleSize val="0"/>
              <c:extLst xmlns:c16r2="http://schemas.microsoft.com/office/drawing/2015/06/chart">
                <c:ext xmlns:c16="http://schemas.microsoft.com/office/drawing/2014/chart" uri="{C3380CC4-5D6E-409C-BE32-E72D297353CC}">
                  <c16:uniqueId val="{00000007-DA66-4D13-90A4-391C509065DF}"/>
                </c:ext>
                <c:ext xmlns:c15="http://schemas.microsoft.com/office/drawing/2012/chart" uri="{CE6537A1-D6FC-4f65-9D91-7224C49458BB}"/>
              </c:extLst>
            </c:dLbl>
            <c:dLbl>
              <c:idx val="4"/>
              <c:layout>
                <c:manualLayout>
                  <c:x val="-8.1787666114047294E-2"/>
                  <c:y val="0.22861262513222283"/>
                </c:manualLayout>
              </c:layout>
              <c:showLegendKey val="1"/>
              <c:showVal val="1"/>
              <c:showCatName val="0"/>
              <c:showSerName val="0"/>
              <c:showPercent val="0"/>
              <c:showBubbleSize val="0"/>
              <c:extLst xmlns:c16r2="http://schemas.microsoft.com/office/drawing/2015/06/chart">
                <c:ext xmlns:c16="http://schemas.microsoft.com/office/drawing/2014/chart" uri="{C3380CC4-5D6E-409C-BE32-E72D297353CC}">
                  <c16:uniqueId val="{00000009-DA66-4D13-90A4-391C509065D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xmlns:c16r2="http://schemas.microsoft.com/office/drawing/2015/06/char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a:solidFill>
                  <a:schemeClr val="tx1">
                    <a:lumMod val="75000"/>
                    <a:lumOff val="25000"/>
                  </a:schemeClr>
                </a:solidFill>
              </a:rPr>
              <a:t>Revenue</a:t>
            </a:r>
            <a:r>
              <a:rPr lang="en-US" baseline="0">
                <a:solidFill>
                  <a:schemeClr val="tx1">
                    <a:lumMod val="75000"/>
                    <a:lumOff val="25000"/>
                  </a:schemeClr>
                </a:solidFill>
              </a:rPr>
              <a:t> Over Time</a:t>
            </a:r>
            <a:endParaRPr lang="en-US">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xmlns:c16r2="http://schemas.microsoft.com/office/drawing/2015/06/char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xmlns:c16r2="http://schemas.microsoft.com/office/drawing/2015/06/char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xmlns:c16r2="http://schemas.microsoft.com/office/drawing/2015/06/char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xmlns:c16r2="http://schemas.microsoft.com/office/drawing/2015/06/char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397624728"/>
        <c:axId val="308439624"/>
      </c:lineChart>
      <c:catAx>
        <c:axId val="397624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8439624"/>
        <c:crosses val="autoZero"/>
        <c:auto val="1"/>
        <c:lblAlgn val="ctr"/>
        <c:lblOffset val="100"/>
        <c:noMultiLvlLbl val="0"/>
      </c:catAx>
      <c:valAx>
        <c:axId val="30843962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976247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3E_3B4B27A2.xml><?xml version="1.0" encoding="utf-8"?>
<p188:cmLst xmlns:a="http://schemas.openxmlformats.org/drawingml/2006/main" xmlns:r="http://schemas.openxmlformats.org/officeDocument/2006/relationships" xmlns:p188="http://schemas.microsoft.com/office/powerpoint/2018/8/main">
  <p188:cm id="{6F1F1C8A-EF7F-4FAE-868A-4C3C734E62D0}" authorId="{75E5DD37-3F70-6614-CDF9-0AE2507E2519}" status="resolved" created="2022-12-11T22:11:01.112" complete="100000">
    <pc:sldMkLst xmlns:pc="http://schemas.microsoft.com/office/powerpoint/2013/main/command">
      <pc:docMk/>
      <pc:sldMk cId="994781090" sldId="318"/>
    </pc:sldMkLst>
    <p188:txBody>
      <a:bodyPr/>
      <a:lstStyle/>
      <a:p>
        <a:r>
          <a:rPr lang="en-US"/>
          <a:t>Talk about intuition about what where going to find in the EDA in terms of variables and importance</a:t>
        </a:r>
      </a:p>
    </p188:txBody>
  </p188:cm>
</p188:cmLst>
</file>

<file path=ppt/comments/modernComment_13F_F49871F4.xml><?xml version="1.0" encoding="utf-8"?>
<p188:cmLst xmlns:a="http://schemas.openxmlformats.org/drawingml/2006/main" xmlns:r="http://schemas.openxmlformats.org/officeDocument/2006/relationships" xmlns:p188="http://schemas.microsoft.com/office/powerpoint/2018/8/main">
  <p188:cm id="{960CE698-1519-4AC8-9FEC-95F308169693}" authorId="{AF7A69FE-DDA1-A11C-594D-3552DD33D66A}" status="resolved" created="2022-12-10T16:23:58.863" complete="100000">
    <pc:sldMkLst xmlns:pc="http://schemas.microsoft.com/office/powerpoint/2013/main/command">
      <pc:docMk/>
      <pc:sldMk cId="4103631348" sldId="319"/>
    </pc:sldMkLst>
    <p188:txBody>
      <a:bodyPr/>
      <a:lstStyle/>
      <a:p>
        <a:r>
          <a:rPr lang="en-US"/>
          <a:t>maybe lose this slide</a:t>
        </a:r>
      </a:p>
    </p188:txBody>
  </p188:cm>
</p188:cmLst>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xmlns=""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xmlns=""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9/5/2023</a:t>
            </a:fld>
            <a:endParaRPr lang="en-US"/>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9/5/2023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xmlns=""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xmlns=""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xmlns=""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xmlns=""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
        <p:nvSpPr>
          <p:cNvPr id="11" name="Text Placeholder 2">
            <a:extLst>
              <a:ext uri="{FF2B5EF4-FFF2-40B4-BE49-F238E27FC236}">
                <a16:creationId xmlns:a16="http://schemas.microsoft.com/office/drawing/2014/main" xmlns=""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9" name="Content Placeholder 3">
            <a:extLst>
              <a:ext uri="{FF2B5EF4-FFF2-40B4-BE49-F238E27FC236}">
                <a16:creationId xmlns:a16="http://schemas.microsoft.com/office/drawing/2014/main" xmlns=""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xmlns=""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2" name="Rectangle 11" descr="Accent bar right&#10;">
            <a:extLst>
              <a:ext uri="{FF2B5EF4-FFF2-40B4-BE49-F238E27FC236}">
                <a16:creationId xmlns:a16="http://schemas.microsoft.com/office/drawing/2014/main" xmlns=""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Text Placeholder 2">
            <a:extLst>
              <a:ext uri="{FF2B5EF4-FFF2-40B4-BE49-F238E27FC236}">
                <a16:creationId xmlns:a16="http://schemas.microsoft.com/office/drawing/2014/main" xmlns=""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xmlns=""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xmlns=""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xmlns=""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xmlns=""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Content Placeholder 2">
            <a:extLst>
              <a:ext uri="{FF2B5EF4-FFF2-40B4-BE49-F238E27FC236}">
                <a16:creationId xmlns:a16="http://schemas.microsoft.com/office/drawing/2014/main" xmlns=""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xmlns=""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xmlns=""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9" name="Text Placeholder 3">
            <a:extLst>
              <a:ext uri="{FF2B5EF4-FFF2-40B4-BE49-F238E27FC236}">
                <a16:creationId xmlns:a16="http://schemas.microsoft.com/office/drawing/2014/main" xmlns=""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xmlns=""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graphicFrame>
        <p:nvGraphicFramePr>
          <p:cNvPr id="8" name="Chart 7" title="Gross Revenue Placeholder Chart">
            <a:extLst>
              <a:ext uri="{FF2B5EF4-FFF2-40B4-BE49-F238E27FC236}">
                <a16:creationId xmlns:a16="http://schemas.microsoft.com/office/drawing/2014/main" xmlns=""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xmlns=""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xmlns=""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xmlns=""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xmlns=""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xmlns=""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xmlns=""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xmlns=""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xmlns=""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xmlns=""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xmlns=""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xmlns=""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xmlns=""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xmlns=""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xmlns=""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xmlns=""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xmlns=""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xmlns=""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xmlns=""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xmlns=""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xmlns=""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xmlns=""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xmlns=""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xmlns=""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xmlns=""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7" name="Content Placeholder 6">
            <a:extLst>
              <a:ext uri="{FF2B5EF4-FFF2-40B4-BE49-F238E27FC236}">
                <a16:creationId xmlns:a16="http://schemas.microsoft.com/office/drawing/2014/main" xmlns=""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xmlns=""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xmlns=""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xmlns=""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a:p>
        </p:txBody>
      </p:sp>
      <p:sp>
        <p:nvSpPr>
          <p:cNvPr id="9" name="Rectangle 8">
            <a:extLst>
              <a:ext uri="{FF2B5EF4-FFF2-40B4-BE49-F238E27FC236}">
                <a16:creationId xmlns:a16="http://schemas.microsoft.com/office/drawing/2014/main" xmlns=""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xmlns=""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xmlns=""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3E_3B4B27A2.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3.xml"/><Relationship Id="rId4" Type="http://schemas.microsoft.com/office/2018/10/relationships/comments" Target="../comments/modernComment_13F_F49871F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xmlns="" id="{AA8A1CBA-9BB5-2246-9F4B-98EAD7C90158}"/>
              </a:ext>
            </a:extLst>
          </p:cNvPr>
          <p:cNvPicPr>
            <a:picLocks noGrp="1" noChangeAspect="1"/>
          </p:cNvPicPr>
          <p:nvPr>
            <p:ph type="pic" sz="quarter" idx="10"/>
          </p:nvPr>
        </p:nvPicPr>
        <p:blipFill>
          <a:blip r:embed="rId2"/>
          <a:srcRect/>
          <a:stretch>
            <a:fillRect/>
          </a:stretch>
        </p:blipFill>
        <p:spPr>
          <a:xfrm>
            <a:off x="0" y="273944"/>
            <a:ext cx="9780588" cy="6256137"/>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8248650" y="2811053"/>
            <a:ext cx="3943350" cy="1261295"/>
          </a:xfrm>
        </p:spPr>
        <p:txBody>
          <a:bodyPr/>
          <a:lstStyle/>
          <a:p>
            <a:r>
              <a:rPr lang="en-US" sz="3600"/>
              <a:t>IST 687 </a:t>
            </a:r>
            <a:br>
              <a:rPr lang="en-US" sz="3600"/>
            </a:br>
            <a:r>
              <a:rPr lang="en-US" sz="3600"/>
              <a:t>Final Project</a:t>
            </a:r>
          </a:p>
        </p:txBody>
      </p:sp>
      <p:sp>
        <p:nvSpPr>
          <p:cNvPr id="4" name="Subtitle 3">
            <a:extLst>
              <a:ext uri="{FF2B5EF4-FFF2-40B4-BE49-F238E27FC236}">
                <a16:creationId xmlns:a16="http://schemas.microsoft.com/office/drawing/2014/main" xmlns="" id="{4772945D-CA91-4CFE-8EB7-941C7618C994}"/>
              </a:ext>
            </a:extLst>
          </p:cNvPr>
          <p:cNvSpPr>
            <a:spLocks noGrp="1"/>
          </p:cNvSpPr>
          <p:nvPr>
            <p:ph type="subTitle" idx="1"/>
          </p:nvPr>
        </p:nvSpPr>
        <p:spPr>
          <a:xfrm>
            <a:off x="8248650" y="4080089"/>
            <a:ext cx="1531938" cy="723796"/>
          </a:xfrm>
        </p:spPr>
        <p:txBody>
          <a:bodyPr vert="horz" lIns="180000" tIns="180000" rIns="180000" bIns="180000" rtlCol="0" anchor="t">
            <a:noAutofit/>
          </a:bodyPr>
          <a:lstStyle/>
          <a:p>
            <a:pPr algn="l"/>
            <a:r>
              <a:rPr lang="en-US" sz="1200"/>
              <a:t>Can we predict when a person will quit their  job?</a:t>
            </a:r>
          </a:p>
          <a:p>
            <a:endParaRPr lang="en-US" sz="1000"/>
          </a:p>
        </p:txBody>
      </p:sp>
      <p:sp>
        <p:nvSpPr>
          <p:cNvPr id="51" name="TextBox 50">
            <a:extLst>
              <a:ext uri="{FF2B5EF4-FFF2-40B4-BE49-F238E27FC236}">
                <a16:creationId xmlns:a16="http://schemas.microsoft.com/office/drawing/2014/main" xmlns="" id="{66C1DE0A-7865-466B-B5D7-781C92357026}"/>
              </a:ext>
            </a:extLst>
          </p:cNvPr>
          <p:cNvSpPr txBox="1"/>
          <p:nvPr/>
        </p:nvSpPr>
        <p:spPr>
          <a:xfrm>
            <a:off x="9827723" y="4091196"/>
            <a:ext cx="2364766" cy="495571"/>
          </a:xfrm>
          <a:prstGeom prst="rect">
            <a:avLst/>
          </a:prstGeom>
          <a:noFill/>
        </p:spPr>
        <p:txBody>
          <a:bodyPr wrap="square" lIns="91440" tIns="108000" rIns="91440" bIns="0" rtlCol="0" anchor="ctr">
            <a:spAutoFit/>
          </a:bodyPr>
          <a:lstStyle/>
          <a:p>
            <a:pPr algn="ctr">
              <a:lnSpc>
                <a:spcPts val="1000"/>
              </a:lnSpc>
            </a:pPr>
            <a:r>
              <a:rPr lang="en-US" sz="1000" spc="140" dirty="0">
                <a:solidFill>
                  <a:schemeClr val="tx1">
                    <a:lumMod val="75000"/>
                    <a:lumOff val="25000"/>
                  </a:schemeClr>
                </a:solidFill>
                <a:latin typeface="+mj-lt"/>
              </a:rPr>
              <a:t>Group 3: Ryan Tervo, Christian Dobish, Blake Tindol, Keegan Conroy, Leonard Lasek</a:t>
            </a:r>
            <a:endParaRPr lang="en-US" sz="1000"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10</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Data Clean Up</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852488" y="1008063"/>
            <a:ext cx="11339512" cy="427880"/>
          </a:xfrm>
        </p:spPr>
        <p:txBody>
          <a:bodyPr vert="horz" lIns="0" tIns="0" rIns="0" bIns="0" rtlCol="0" anchor="t">
            <a:noAutofit/>
          </a:bodyPr>
          <a:lstStyle/>
          <a:p>
            <a:pPr marL="0" indent="0">
              <a:buNone/>
            </a:pPr>
            <a:r>
              <a:rPr lang="en-US"/>
              <a:t>We will remove irrelevant columns: </a:t>
            </a:r>
            <a:r>
              <a:rPr lang="en-US">
                <a:ea typeface="+mn-lt"/>
                <a:cs typeface="+mn-lt"/>
              </a:rPr>
              <a:t>'EmployeeCount','EmployeeNumber','Over18','StandardHours'</a:t>
            </a:r>
          </a:p>
          <a:p>
            <a:pPr marL="0" indent="0">
              <a:buNone/>
            </a:pPr>
            <a:endParaRPr lang="en-US"/>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xmlns="" id="{48D5720F-2518-FE8D-9827-A6D03AF8ED84}"/>
              </a:ext>
            </a:extLst>
          </p:cNvPr>
          <p:cNvPicPr>
            <a:picLocks noChangeAspect="1"/>
          </p:cNvPicPr>
          <p:nvPr/>
        </p:nvPicPr>
        <p:blipFill>
          <a:blip r:embed="rId2"/>
          <a:stretch>
            <a:fillRect/>
          </a:stretch>
        </p:blipFill>
        <p:spPr>
          <a:xfrm>
            <a:off x="1985058" y="2539612"/>
            <a:ext cx="7672085" cy="2560067"/>
          </a:xfrm>
          <a:prstGeom prst="rect">
            <a:avLst/>
          </a:prstGeom>
        </p:spPr>
      </p:pic>
      <p:pic>
        <p:nvPicPr>
          <p:cNvPr id="5" name="Picture 5">
            <a:extLst>
              <a:ext uri="{FF2B5EF4-FFF2-40B4-BE49-F238E27FC236}">
                <a16:creationId xmlns:a16="http://schemas.microsoft.com/office/drawing/2014/main" xmlns="" id="{8B0921F6-0EA7-8CFE-E6A8-40F8B76C36A7}"/>
              </a:ext>
            </a:extLst>
          </p:cNvPr>
          <p:cNvPicPr>
            <a:picLocks noChangeAspect="1"/>
          </p:cNvPicPr>
          <p:nvPr/>
        </p:nvPicPr>
        <p:blipFill>
          <a:blip r:embed="rId3"/>
          <a:stretch>
            <a:fillRect/>
          </a:stretch>
        </p:blipFill>
        <p:spPr>
          <a:xfrm>
            <a:off x="2100805" y="1359325"/>
            <a:ext cx="7440592" cy="551195"/>
          </a:xfrm>
          <a:prstGeom prst="rect">
            <a:avLst/>
          </a:prstGeom>
        </p:spPr>
      </p:pic>
      <p:sp>
        <p:nvSpPr>
          <p:cNvPr id="7" name="Text Placeholder 2">
            <a:extLst>
              <a:ext uri="{FF2B5EF4-FFF2-40B4-BE49-F238E27FC236}">
                <a16:creationId xmlns:a16="http://schemas.microsoft.com/office/drawing/2014/main" xmlns="" id="{1E48C311-961D-89AA-735C-47ACE8E376F1}"/>
              </a:ext>
            </a:extLst>
          </p:cNvPr>
          <p:cNvSpPr txBox="1">
            <a:spLocks/>
          </p:cNvSpPr>
          <p:nvPr/>
        </p:nvSpPr>
        <p:spPr>
          <a:xfrm>
            <a:off x="850559" y="2144311"/>
            <a:ext cx="11339512" cy="42788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Next we will check</a:t>
            </a:r>
            <a:r>
              <a:rPr lang="en-US">
                <a:ea typeface="+mn-lt"/>
                <a:cs typeface="+mn-lt"/>
              </a:rPr>
              <a:t> for NAs:</a:t>
            </a:r>
          </a:p>
          <a:p>
            <a:pPr marL="0" indent="0">
              <a:buFont typeface="Arial" panose="020B0604020202020204" pitchFamily="34" charset="0"/>
              <a:buNone/>
            </a:pPr>
            <a:endParaRPr lang="en-US"/>
          </a:p>
        </p:txBody>
      </p:sp>
      <p:sp>
        <p:nvSpPr>
          <p:cNvPr id="9" name="Text Placeholder 2">
            <a:extLst>
              <a:ext uri="{FF2B5EF4-FFF2-40B4-BE49-F238E27FC236}">
                <a16:creationId xmlns:a16="http://schemas.microsoft.com/office/drawing/2014/main" xmlns="" id="{FAA52E4A-9240-6DE3-678D-7192837A4AA7}"/>
              </a:ext>
            </a:extLst>
          </p:cNvPr>
          <p:cNvSpPr txBox="1">
            <a:spLocks/>
          </p:cNvSpPr>
          <p:nvPr/>
        </p:nvSpPr>
        <p:spPr>
          <a:xfrm>
            <a:off x="850558" y="5356285"/>
            <a:ext cx="11339512" cy="42788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Fortunately, our dataset was provided to us without NAs so no interpolated methods need to be employed.</a:t>
            </a:r>
          </a:p>
          <a:p>
            <a:pPr marL="0" indent="0">
              <a:buFont typeface="Arial" panose="020B0604020202020204" pitchFamily="34" charset="0"/>
              <a:buNone/>
            </a:pPr>
            <a:endParaRPr lang="en-US"/>
          </a:p>
        </p:txBody>
      </p:sp>
    </p:spTree>
    <p:extLst>
      <p:ext uri="{BB962C8B-B14F-4D97-AF65-F5344CB8AC3E}">
        <p14:creationId xmlns:p14="http://schemas.microsoft.com/office/powerpoint/2010/main" val="72695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11</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Prior Intuition</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xmlns="" id="{6841058F-2F02-B0AC-9F2A-7F8B0CB64829}"/>
              </a:ext>
            </a:extLst>
          </p:cNvPr>
          <p:cNvSpPr txBox="1">
            <a:spLocks/>
          </p:cNvSpPr>
          <p:nvPr/>
        </p:nvSpPr>
        <p:spPr>
          <a:xfrm>
            <a:off x="278588" y="1145245"/>
            <a:ext cx="10947627" cy="433881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alibri"/>
                <a:cs typeface="Calibri"/>
              </a:rPr>
              <a:t>Our prior intuition about the dataset will not only help steer our analytical process but will also help us judge the quality of the results. If a relationship emerges that seemed very unlikely, then this would demand some further investigation. </a:t>
            </a:r>
            <a:endParaRPr lang="en-US"/>
          </a:p>
          <a:p>
            <a:pPr marL="285750" indent="-285750"/>
            <a:r>
              <a:rPr lang="en-US">
                <a:latin typeface="Candara"/>
                <a:cs typeface="Calibri"/>
              </a:rPr>
              <a:t>At</a:t>
            </a:r>
            <a:r>
              <a:rPr lang="en-US"/>
              <a:t> first glance it looks as though males quit at a higher rate than females. On the next slide we will investigate this potential relationship further.</a:t>
            </a:r>
          </a:p>
          <a:p>
            <a:r>
              <a:rPr lang="en-US">
                <a:ea typeface="+mn-lt"/>
                <a:cs typeface="+mn-lt"/>
              </a:rPr>
              <a:t>Longterm employees are likely to be loyal, and less likely to quit</a:t>
            </a:r>
            <a:endParaRPr lang="en-US"/>
          </a:p>
          <a:p>
            <a:r>
              <a:rPr lang="en-US"/>
              <a:t>We are interested in investigating the 237 out of 1,470 people who quit.</a:t>
            </a:r>
          </a:p>
          <a:p>
            <a:pPr marL="285750" indent="-285750"/>
            <a:r>
              <a:rPr lang="en-US"/>
              <a:t>We expect the following four variables to be impactful to an employee's decision to stay </a:t>
            </a:r>
          </a:p>
          <a:p>
            <a:pPr marL="876300" lvl="2" indent="-342900">
              <a:buAutoNum type="arabicPeriod"/>
            </a:pPr>
            <a:r>
              <a:rPr lang="en-US" sz="1800"/>
              <a:t>Job Satisfaction</a:t>
            </a:r>
          </a:p>
          <a:p>
            <a:pPr marL="876300" lvl="2" indent="-342900">
              <a:buAutoNum type="arabicPeriod"/>
            </a:pPr>
            <a:r>
              <a:rPr lang="en-US" sz="1800"/>
              <a:t>Monthly Income</a:t>
            </a:r>
          </a:p>
          <a:p>
            <a:pPr marL="876300" lvl="2" indent="-342900">
              <a:buAutoNum type="arabicPeriod"/>
            </a:pPr>
            <a:r>
              <a:rPr lang="en-US" sz="1800"/>
              <a:t>Business Travel </a:t>
            </a:r>
          </a:p>
          <a:p>
            <a:pPr marL="876300" lvl="2" indent="-342900">
              <a:buAutoNum type="arabicPeriod"/>
            </a:pPr>
            <a:r>
              <a:rPr lang="en-US" sz="1800"/>
              <a:t>Job Level</a:t>
            </a:r>
          </a:p>
          <a:p>
            <a:pPr marL="876300" lvl="2" indent="-342900">
              <a:buAutoNum type="arabicPeriod"/>
            </a:pPr>
            <a:endParaRPr lang="en-US"/>
          </a:p>
          <a:p>
            <a:pPr marL="352425" indent="-285750"/>
            <a:r>
              <a:rPr lang="en-US"/>
              <a:t>The question remains if these 4 variables will play a role in our models or if some unexpected variables will play a larger role.</a:t>
            </a:r>
          </a:p>
          <a:p>
            <a:pPr marL="66675" indent="0">
              <a:buNone/>
            </a:pPr>
            <a:endParaRPr lang="en-US"/>
          </a:p>
          <a:p>
            <a:endParaRPr lang="en-US"/>
          </a:p>
        </p:txBody>
      </p:sp>
    </p:spTree>
    <p:extLst>
      <p:ext uri="{BB962C8B-B14F-4D97-AF65-F5344CB8AC3E}">
        <p14:creationId xmlns:p14="http://schemas.microsoft.com/office/powerpoint/2010/main" val="994781090"/>
      </p:ext>
    </p:extLst>
  </p:cSld>
  <p:clrMapOvr>
    <a:masterClrMapping/>
  </p:clrMapOvr>
  <p:extLst>
    <p:ext uri="{6950BFC3-D8DA-4A85-94F7-54DA5524770B}">
      <p188:commentRel xmlns:p188="http://schemas.microsoft.com/office/powerpoint/2018/8/main" xmlns=""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12</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433182" y="992906"/>
            <a:ext cx="3289527" cy="435046"/>
          </a:xfrm>
        </p:spPr>
        <p:txBody>
          <a:bodyPr vert="horz" lIns="0" tIns="0" rIns="0" bIns="0" rtlCol="0" anchor="t">
            <a:noAutofit/>
          </a:bodyPr>
          <a:lstStyle/>
          <a:p>
            <a:pPr marL="0" indent="0">
              <a:buNone/>
            </a:pPr>
            <a:r>
              <a:rPr lang="en-US" b="1"/>
              <a:t>Attrition overall split by gender:</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Chart, bar chart&#10;&#10;Description automatically generated">
            <a:extLst>
              <a:ext uri="{FF2B5EF4-FFF2-40B4-BE49-F238E27FC236}">
                <a16:creationId xmlns:a16="http://schemas.microsoft.com/office/drawing/2014/main" xmlns="" id="{342715B5-8D0E-6456-DE4A-0B9C8A7D6CCA}"/>
              </a:ext>
            </a:extLst>
          </p:cNvPr>
          <p:cNvPicPr>
            <a:picLocks noChangeAspect="1"/>
          </p:cNvPicPr>
          <p:nvPr/>
        </p:nvPicPr>
        <p:blipFill>
          <a:blip r:embed="rId2"/>
          <a:stretch>
            <a:fillRect/>
          </a:stretch>
        </p:blipFill>
        <p:spPr>
          <a:xfrm>
            <a:off x="2677369" y="1385883"/>
            <a:ext cx="5762263" cy="3671958"/>
          </a:xfrm>
          <a:prstGeom prst="rect">
            <a:avLst/>
          </a:prstGeom>
        </p:spPr>
      </p:pic>
      <p:sp>
        <p:nvSpPr>
          <p:cNvPr id="9" name="Text Placeholder 2">
            <a:extLst>
              <a:ext uri="{FF2B5EF4-FFF2-40B4-BE49-F238E27FC236}">
                <a16:creationId xmlns:a16="http://schemas.microsoft.com/office/drawing/2014/main" xmlns="" id="{6841058F-2F02-B0AC-9F2A-7F8B0CB64829}"/>
              </a:ext>
            </a:extLst>
          </p:cNvPr>
          <p:cNvSpPr txBox="1">
            <a:spLocks/>
          </p:cNvSpPr>
          <p:nvPr/>
        </p:nvSpPr>
        <p:spPr>
          <a:xfrm>
            <a:off x="431253" y="5273610"/>
            <a:ext cx="10947627" cy="568396"/>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At first glance it looks as though males quit at a higher rate than females. On the next slide we will investigate this potential relationship further.</a:t>
            </a:r>
          </a:p>
          <a:p>
            <a:r>
              <a:rPr lang="en-US"/>
              <a:t>We are interested in investigating the 237 out of 1,470 people who quit.</a:t>
            </a:r>
          </a:p>
        </p:txBody>
      </p:sp>
      <p:pic>
        <p:nvPicPr>
          <p:cNvPr id="4" name="Picture 4" descr="Table&#10;&#10;Description automatically generated">
            <a:extLst>
              <a:ext uri="{FF2B5EF4-FFF2-40B4-BE49-F238E27FC236}">
                <a16:creationId xmlns:a16="http://schemas.microsoft.com/office/drawing/2014/main" xmlns="" id="{79FE37C5-68BF-8265-7472-D068BB55E99C}"/>
              </a:ext>
            </a:extLst>
          </p:cNvPr>
          <p:cNvPicPr>
            <a:picLocks noChangeAspect="1"/>
          </p:cNvPicPr>
          <p:nvPr/>
        </p:nvPicPr>
        <p:blipFill>
          <a:blip r:embed="rId3"/>
          <a:stretch>
            <a:fillRect/>
          </a:stretch>
        </p:blipFill>
        <p:spPr>
          <a:xfrm>
            <a:off x="5396299" y="2189076"/>
            <a:ext cx="2095500" cy="904875"/>
          </a:xfrm>
          <a:prstGeom prst="rect">
            <a:avLst/>
          </a:prstGeom>
        </p:spPr>
      </p:pic>
    </p:spTree>
    <p:extLst>
      <p:ext uri="{BB962C8B-B14F-4D97-AF65-F5344CB8AC3E}">
        <p14:creationId xmlns:p14="http://schemas.microsoft.com/office/powerpoint/2010/main" val="383452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13</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433182" y="4224172"/>
            <a:ext cx="10947627" cy="1862590"/>
          </a:xfrm>
        </p:spPr>
        <p:txBody>
          <a:bodyPr vert="horz" lIns="0" tIns="0" rIns="0" bIns="0" rtlCol="0" anchor="t">
            <a:noAutofit/>
          </a:bodyPr>
          <a:lstStyle/>
          <a:p>
            <a:r>
              <a:rPr lang="en-US" sz="1600"/>
              <a:t>As the chart on the left shows, we do not appear to see much difference in the average level of attrition between the genders. For males there appears to be more variability across age than there is for females. </a:t>
            </a:r>
            <a:endParaRPr lang="en-US"/>
          </a:p>
          <a:p>
            <a:r>
              <a:rPr lang="en-US" sz="1600"/>
              <a:t>Both these visualizations capture the impact that Age has on Attrition. Broken out by Gender on the left and Department on the right, the average Age of those who quit was lower than those that did not. Based on this we would expect Age to be a key element in our prediction model. </a:t>
            </a:r>
            <a:endParaRPr lang="en-US"/>
          </a:p>
          <a:p>
            <a:r>
              <a:rPr lang="en-US" sz="1600"/>
              <a:t>We can also discern from the chart on the left that there appears to be no difference male or female on who quits. </a:t>
            </a:r>
          </a:p>
          <a:p>
            <a:r>
              <a:rPr lang="en-US" sz="1600"/>
              <a:t>Lastly, it appears that Sales has more variability in the ages of those who quit.</a:t>
            </a:r>
          </a:p>
          <a:p>
            <a:pPr marL="0" indent="0">
              <a:buNone/>
            </a:pPr>
            <a:endParaRPr lang="en-US"/>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8" descr="Chart, box and whisker chart&#10;&#10;Description automatically generated">
            <a:extLst>
              <a:ext uri="{FF2B5EF4-FFF2-40B4-BE49-F238E27FC236}">
                <a16:creationId xmlns:a16="http://schemas.microsoft.com/office/drawing/2014/main" xmlns="" id="{3B03A3FE-8B11-DB98-57A3-52A3EEBD2699}"/>
              </a:ext>
            </a:extLst>
          </p:cNvPr>
          <p:cNvPicPr>
            <a:picLocks noChangeAspect="1"/>
          </p:cNvPicPr>
          <p:nvPr/>
        </p:nvPicPr>
        <p:blipFill>
          <a:blip r:embed="rId2"/>
          <a:stretch>
            <a:fillRect/>
          </a:stretch>
        </p:blipFill>
        <p:spPr>
          <a:xfrm>
            <a:off x="326572" y="1019555"/>
            <a:ext cx="5155557" cy="3208906"/>
          </a:xfrm>
          <a:prstGeom prst="rect">
            <a:avLst/>
          </a:prstGeom>
        </p:spPr>
      </p:pic>
      <p:pic>
        <p:nvPicPr>
          <p:cNvPr id="9" name="Picture 9" descr="Chart, box and whisker chart&#10;&#10;Description automatically generated">
            <a:extLst>
              <a:ext uri="{FF2B5EF4-FFF2-40B4-BE49-F238E27FC236}">
                <a16:creationId xmlns:a16="http://schemas.microsoft.com/office/drawing/2014/main" xmlns="" id="{D3148792-2E55-DCE9-D969-EF6C5381DF91}"/>
              </a:ext>
            </a:extLst>
          </p:cNvPr>
          <p:cNvPicPr>
            <a:picLocks noChangeAspect="1"/>
          </p:cNvPicPr>
          <p:nvPr/>
        </p:nvPicPr>
        <p:blipFill>
          <a:blip r:embed="rId3"/>
          <a:stretch>
            <a:fillRect/>
          </a:stretch>
        </p:blipFill>
        <p:spPr>
          <a:xfrm>
            <a:off x="6140784" y="1019556"/>
            <a:ext cx="5179533" cy="3237843"/>
          </a:xfrm>
          <a:prstGeom prst="rect">
            <a:avLst/>
          </a:prstGeom>
        </p:spPr>
      </p:pic>
    </p:spTree>
    <p:extLst>
      <p:ext uri="{BB962C8B-B14F-4D97-AF65-F5344CB8AC3E}">
        <p14:creationId xmlns:p14="http://schemas.microsoft.com/office/powerpoint/2010/main" val="7596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14</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433182" y="992906"/>
            <a:ext cx="3289527" cy="435046"/>
          </a:xfrm>
        </p:spPr>
        <p:txBody>
          <a:bodyPr vert="horz" lIns="0" tIns="0" rIns="0" bIns="0" rtlCol="0" anchor="t">
            <a:noAutofit/>
          </a:bodyPr>
          <a:lstStyle/>
          <a:p>
            <a:pPr marL="0" indent="0">
              <a:buNone/>
            </a:pPr>
            <a:r>
              <a:rPr lang="en-US" b="1"/>
              <a:t>Attrition broken out by Monthly Income and Years At Company:</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xmlns="" id="{6841058F-2F02-B0AC-9F2A-7F8B0CB64829}"/>
              </a:ext>
            </a:extLst>
          </p:cNvPr>
          <p:cNvSpPr txBox="1">
            <a:spLocks/>
          </p:cNvSpPr>
          <p:nvPr/>
        </p:nvSpPr>
        <p:spPr>
          <a:xfrm>
            <a:off x="292707" y="1621947"/>
            <a:ext cx="4158900" cy="2023123"/>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Looking at the data from a macro level we wanted to see if any other interesting patterns would emerge.</a:t>
            </a:r>
          </a:p>
          <a:p>
            <a:r>
              <a:rPr lang="en-US"/>
              <a:t>Employees with lower monthly income and fewer years working at the company have a higher amount of attrition. Laboratory Technicians have a higher rate of attrition. More than any other job role.  Directors and Executives are least likely to quit. </a:t>
            </a:r>
          </a:p>
        </p:txBody>
      </p:sp>
      <p:pic>
        <p:nvPicPr>
          <p:cNvPr id="5" name="Picture 6" descr="Chart, scatter chart&#10;&#10;Description automatically generated">
            <a:extLst>
              <a:ext uri="{FF2B5EF4-FFF2-40B4-BE49-F238E27FC236}">
                <a16:creationId xmlns:a16="http://schemas.microsoft.com/office/drawing/2014/main" xmlns="" id="{BBD2392D-2FC2-0B5B-5F99-E5FCAB05B4C1}"/>
              </a:ext>
            </a:extLst>
          </p:cNvPr>
          <p:cNvPicPr>
            <a:picLocks noChangeAspect="1"/>
          </p:cNvPicPr>
          <p:nvPr/>
        </p:nvPicPr>
        <p:blipFill>
          <a:blip r:embed="rId2"/>
          <a:stretch>
            <a:fillRect/>
          </a:stretch>
        </p:blipFill>
        <p:spPr>
          <a:xfrm>
            <a:off x="4912426" y="997656"/>
            <a:ext cx="6305797" cy="4565804"/>
          </a:xfrm>
          <a:prstGeom prst="rect">
            <a:avLst/>
          </a:prstGeom>
        </p:spPr>
      </p:pic>
      <p:sp>
        <p:nvSpPr>
          <p:cNvPr id="4" name="Rectangle 3">
            <a:extLst>
              <a:ext uri="{FF2B5EF4-FFF2-40B4-BE49-F238E27FC236}">
                <a16:creationId xmlns:a16="http://schemas.microsoft.com/office/drawing/2014/main" xmlns="" id="{F5EA8FB7-618D-DE81-A2A6-9DC7868EF3F9}"/>
              </a:ext>
            </a:extLst>
          </p:cNvPr>
          <p:cNvSpPr/>
          <p:nvPr/>
        </p:nvSpPr>
        <p:spPr>
          <a:xfrm>
            <a:off x="5368089" y="866273"/>
            <a:ext cx="1445794" cy="393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42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15</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Visualizations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558574" y="4600349"/>
            <a:ext cx="10947627" cy="1862590"/>
          </a:xfrm>
        </p:spPr>
        <p:txBody>
          <a:bodyPr vert="horz" lIns="0" tIns="0" rIns="0" bIns="0" rtlCol="0" anchor="t">
            <a:noAutofit/>
          </a:bodyPr>
          <a:lstStyle/>
          <a:p>
            <a:r>
              <a:rPr lang="en-US"/>
              <a:t>Density plots provide a probabilistic look at how the data is distributed.</a:t>
            </a:r>
          </a:p>
          <a:p>
            <a:r>
              <a:rPr lang="en-US"/>
              <a:t>Building upon our intuition about age playing a predictive role in attrition, the above charts reinforce this claim. </a:t>
            </a:r>
          </a:p>
          <a:p>
            <a:r>
              <a:rPr lang="en-US"/>
              <a:t>The density plots for </a:t>
            </a:r>
            <a:r>
              <a:rPr lang="en-US" err="1">
                <a:ea typeface="+mn-lt"/>
                <a:cs typeface="+mn-lt"/>
              </a:rPr>
              <a:t>TotalWorkingYears</a:t>
            </a:r>
            <a:r>
              <a:rPr lang="en-US">
                <a:ea typeface="+mn-lt"/>
                <a:cs typeface="+mn-lt"/>
              </a:rPr>
              <a:t> ,</a:t>
            </a:r>
            <a:r>
              <a:rPr lang="en-US"/>
              <a:t> </a:t>
            </a:r>
            <a:r>
              <a:rPr lang="en-US" err="1"/>
              <a:t>MonthlyIncome</a:t>
            </a:r>
            <a:r>
              <a:rPr lang="en-US"/>
              <a:t>, and </a:t>
            </a:r>
            <a:r>
              <a:rPr lang="en-US" err="1"/>
              <a:t>YearsAtCompany</a:t>
            </a:r>
            <a:r>
              <a:rPr lang="en-US"/>
              <a:t>, all heavily skew right for those who quit. This makes sense conceptually and is consistent with our intuition that younger people would be more prone to quit.</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9" name="Picture 9" descr="Chart, histogram&#10;&#10;Description automatically generated">
            <a:extLst>
              <a:ext uri="{FF2B5EF4-FFF2-40B4-BE49-F238E27FC236}">
                <a16:creationId xmlns:a16="http://schemas.microsoft.com/office/drawing/2014/main" xmlns="" id="{5D220DEF-1C26-5ACC-029C-778A47A75D49}"/>
              </a:ext>
            </a:extLst>
          </p:cNvPr>
          <p:cNvPicPr>
            <a:picLocks noChangeAspect="1"/>
          </p:cNvPicPr>
          <p:nvPr/>
        </p:nvPicPr>
        <p:blipFill>
          <a:blip r:embed="rId2"/>
          <a:stretch>
            <a:fillRect/>
          </a:stretch>
        </p:blipFill>
        <p:spPr>
          <a:xfrm>
            <a:off x="5629275" y="2747331"/>
            <a:ext cx="3362325" cy="1677662"/>
          </a:xfrm>
          <a:prstGeom prst="rect">
            <a:avLst/>
          </a:prstGeom>
        </p:spPr>
      </p:pic>
      <p:pic>
        <p:nvPicPr>
          <p:cNvPr id="10" name="Picture 11" descr="Chart, histogram&#10;&#10;Description automatically generated">
            <a:extLst>
              <a:ext uri="{FF2B5EF4-FFF2-40B4-BE49-F238E27FC236}">
                <a16:creationId xmlns:a16="http://schemas.microsoft.com/office/drawing/2014/main" xmlns="" id="{3067E6F3-B57C-624C-2864-FAF02EE7C508}"/>
              </a:ext>
            </a:extLst>
          </p:cNvPr>
          <p:cNvPicPr>
            <a:picLocks noChangeAspect="1"/>
          </p:cNvPicPr>
          <p:nvPr/>
        </p:nvPicPr>
        <p:blipFill>
          <a:blip r:embed="rId3"/>
          <a:stretch>
            <a:fillRect/>
          </a:stretch>
        </p:blipFill>
        <p:spPr>
          <a:xfrm>
            <a:off x="5676900" y="994731"/>
            <a:ext cx="3362325" cy="1677662"/>
          </a:xfrm>
          <a:prstGeom prst="rect">
            <a:avLst/>
          </a:prstGeom>
        </p:spPr>
      </p:pic>
      <p:pic>
        <p:nvPicPr>
          <p:cNvPr id="12" name="Picture 12" descr="Chart, histogram&#10;&#10;Description automatically generated">
            <a:extLst>
              <a:ext uri="{FF2B5EF4-FFF2-40B4-BE49-F238E27FC236}">
                <a16:creationId xmlns:a16="http://schemas.microsoft.com/office/drawing/2014/main" xmlns="" id="{2523A3FA-F609-2C13-72E6-CCD6476A4DC0}"/>
              </a:ext>
            </a:extLst>
          </p:cNvPr>
          <p:cNvPicPr>
            <a:picLocks noChangeAspect="1"/>
          </p:cNvPicPr>
          <p:nvPr/>
        </p:nvPicPr>
        <p:blipFill>
          <a:blip r:embed="rId4"/>
          <a:stretch>
            <a:fillRect/>
          </a:stretch>
        </p:blipFill>
        <p:spPr>
          <a:xfrm>
            <a:off x="1924050" y="994731"/>
            <a:ext cx="3362325" cy="1677662"/>
          </a:xfrm>
          <a:prstGeom prst="rect">
            <a:avLst/>
          </a:prstGeom>
        </p:spPr>
      </p:pic>
      <p:pic>
        <p:nvPicPr>
          <p:cNvPr id="13" name="Picture 13" descr="Chart, histogram&#10;&#10;Description automatically generated">
            <a:extLst>
              <a:ext uri="{FF2B5EF4-FFF2-40B4-BE49-F238E27FC236}">
                <a16:creationId xmlns:a16="http://schemas.microsoft.com/office/drawing/2014/main" xmlns="" id="{47BD1A88-FB83-2E10-5739-417C613D4DA8}"/>
              </a:ext>
            </a:extLst>
          </p:cNvPr>
          <p:cNvPicPr>
            <a:picLocks noChangeAspect="1"/>
          </p:cNvPicPr>
          <p:nvPr/>
        </p:nvPicPr>
        <p:blipFill>
          <a:blip r:embed="rId5"/>
          <a:stretch>
            <a:fillRect/>
          </a:stretch>
        </p:blipFill>
        <p:spPr>
          <a:xfrm>
            <a:off x="1924050" y="2747331"/>
            <a:ext cx="3362325" cy="1677662"/>
          </a:xfrm>
          <a:prstGeom prst="rect">
            <a:avLst/>
          </a:prstGeom>
        </p:spPr>
      </p:pic>
    </p:spTree>
    <p:extLst>
      <p:ext uri="{BB962C8B-B14F-4D97-AF65-F5344CB8AC3E}">
        <p14:creationId xmlns:p14="http://schemas.microsoft.com/office/powerpoint/2010/main" val="168821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16</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Visualizations</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 name="Picture 3" descr="Chart, radar chart&#10;&#10;Description automatically generated">
            <a:extLst>
              <a:ext uri="{FF2B5EF4-FFF2-40B4-BE49-F238E27FC236}">
                <a16:creationId xmlns:a16="http://schemas.microsoft.com/office/drawing/2014/main" xmlns="" id="{0A2BB61F-0B5D-5B6C-8816-71C71300D0BD}"/>
              </a:ext>
            </a:extLst>
          </p:cNvPr>
          <p:cNvPicPr>
            <a:picLocks noChangeAspect="1"/>
          </p:cNvPicPr>
          <p:nvPr/>
        </p:nvPicPr>
        <p:blipFill>
          <a:blip r:embed="rId2"/>
          <a:stretch>
            <a:fillRect/>
          </a:stretch>
        </p:blipFill>
        <p:spPr>
          <a:xfrm>
            <a:off x="5267325" y="1241933"/>
            <a:ext cx="6667500" cy="4764659"/>
          </a:xfrm>
          <a:prstGeom prst="rect">
            <a:avLst/>
          </a:prstGeom>
        </p:spPr>
      </p:pic>
      <p:sp>
        <p:nvSpPr>
          <p:cNvPr id="7" name="Text Placeholder 2">
            <a:extLst>
              <a:ext uri="{FF2B5EF4-FFF2-40B4-BE49-F238E27FC236}">
                <a16:creationId xmlns:a16="http://schemas.microsoft.com/office/drawing/2014/main" xmlns="" id="{202452E2-8B1F-6D44-FE6C-75C1C2EF8733}"/>
              </a:ext>
            </a:extLst>
          </p:cNvPr>
          <p:cNvSpPr txBox="1">
            <a:spLocks/>
          </p:cNvSpPr>
          <p:nvPr/>
        </p:nvSpPr>
        <p:spPr>
          <a:xfrm>
            <a:off x="253774" y="1361849"/>
            <a:ext cx="4623027" cy="432956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This is an plot created using the Alluvial Library in R.</a:t>
            </a:r>
          </a:p>
          <a:p>
            <a:r>
              <a:rPr lang="en-US"/>
              <a:t>By tracking the flows we can get a better intuition on how the parameters or predictor columns are connected </a:t>
            </a:r>
          </a:p>
          <a:p>
            <a:r>
              <a:rPr lang="en-US"/>
              <a:t>This plot says if you end up leaving a company you are likely to be split pretty evenly between having overtime or not, likely to not travel much, be a male and single.</a:t>
            </a:r>
          </a:p>
          <a:p>
            <a:r>
              <a:rPr lang="en-US"/>
              <a:t>If you not leaving you likely don’t get overtime rarely travel and are evenly split between genders and marital status. </a:t>
            </a:r>
          </a:p>
          <a:p>
            <a:endParaRPr lang="en-US">
              <a:highlight>
                <a:srgbClr val="FFFF00"/>
              </a:highlight>
            </a:endParaRPr>
          </a:p>
        </p:txBody>
      </p:sp>
    </p:spTree>
    <p:extLst>
      <p:ext uri="{BB962C8B-B14F-4D97-AF65-F5344CB8AC3E}">
        <p14:creationId xmlns:p14="http://schemas.microsoft.com/office/powerpoint/2010/main" val="3758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hart, histogram&#10;&#10;Description automatically generated">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a:srcRect/>
          <a:stretch>
            <a:fillRect/>
          </a:stretch>
        </p:blipFill>
        <p:spPr>
          <a:xfrm>
            <a:off x="427885" y="253999"/>
            <a:ext cx="4570009" cy="3435662"/>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35700" y="2491922"/>
            <a:ext cx="5956300" cy="1656870"/>
          </a:xfrm>
        </p:spPr>
        <p:txBody>
          <a:bodyPr/>
          <a:lstStyle/>
          <a:p>
            <a:r>
              <a:rPr lang="en-US"/>
              <a:t>Models</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p:txBody>
          <a:bodyPr vert="horz" lIns="180000" tIns="180000" rIns="252000" bIns="180000" rtlCol="0" anchor="t">
            <a:noAutofit/>
          </a:bodyPr>
          <a:lstStyle/>
          <a:p>
            <a:r>
              <a:rPr lang="en-US"/>
              <a:t>A review of the models used in the analysis</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17</a:t>
            </a:fld>
            <a:endParaRPr lang="en-US"/>
          </a:p>
        </p:txBody>
      </p:sp>
      <p:pic>
        <p:nvPicPr>
          <p:cNvPr id="2" name="Picture 3" descr="Diagram&#10;&#10;Description automatically generated">
            <a:extLst>
              <a:ext uri="{FF2B5EF4-FFF2-40B4-BE49-F238E27FC236}">
                <a16:creationId xmlns:a16="http://schemas.microsoft.com/office/drawing/2014/main" xmlns="" id="{21265356-1C0A-6498-037F-B8330D7D8576}"/>
              </a:ext>
            </a:extLst>
          </p:cNvPr>
          <p:cNvPicPr>
            <a:picLocks noChangeAspect="1"/>
          </p:cNvPicPr>
          <p:nvPr/>
        </p:nvPicPr>
        <p:blipFill>
          <a:blip r:embed="rId3"/>
          <a:stretch>
            <a:fillRect/>
          </a:stretch>
        </p:blipFill>
        <p:spPr>
          <a:xfrm>
            <a:off x="1599115" y="3976145"/>
            <a:ext cx="1941533" cy="2046188"/>
          </a:xfrm>
          <a:prstGeom prst="rect">
            <a:avLst/>
          </a:prstGeom>
        </p:spPr>
      </p:pic>
      <p:pic>
        <p:nvPicPr>
          <p:cNvPr id="4" name="Picture 5" descr="Text, letter&#10;&#10;Description automatically generated">
            <a:extLst>
              <a:ext uri="{FF2B5EF4-FFF2-40B4-BE49-F238E27FC236}">
                <a16:creationId xmlns:a16="http://schemas.microsoft.com/office/drawing/2014/main" xmlns="" id="{CC1E694B-18FF-D03C-4997-40E87726A4F9}"/>
              </a:ext>
            </a:extLst>
          </p:cNvPr>
          <p:cNvPicPr>
            <a:picLocks noChangeAspect="1"/>
          </p:cNvPicPr>
          <p:nvPr/>
        </p:nvPicPr>
        <p:blipFill>
          <a:blip r:embed="rId4"/>
          <a:stretch>
            <a:fillRect/>
          </a:stretch>
        </p:blipFill>
        <p:spPr>
          <a:xfrm>
            <a:off x="5419966" y="549629"/>
            <a:ext cx="3800475" cy="1636226"/>
          </a:xfrm>
          <a:prstGeom prst="rect">
            <a:avLst/>
          </a:prstGeom>
        </p:spPr>
      </p:pic>
    </p:spTree>
    <p:extLst>
      <p:ext uri="{BB962C8B-B14F-4D97-AF65-F5344CB8AC3E}">
        <p14:creationId xmlns:p14="http://schemas.microsoft.com/office/powerpoint/2010/main" val="402871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18</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Initial SVM Model: Results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8121424" y="4276499"/>
            <a:ext cx="3803877" cy="1576840"/>
          </a:xfrm>
        </p:spPr>
        <p:txBody>
          <a:bodyPr vert="horz" lIns="0" tIns="0" rIns="0" bIns="0" rtlCol="0" anchor="t">
            <a:noAutofit/>
          </a:bodyPr>
          <a:lstStyle/>
          <a:p>
            <a:pPr marL="0" indent="0">
              <a:spcBef>
                <a:spcPts val="0"/>
              </a:spcBef>
              <a:buNone/>
            </a:pPr>
            <a:r>
              <a:rPr lang="en-US" sz="2000" b="1">
                <a:ea typeface="+mn-lt"/>
                <a:cs typeface="+mn-lt"/>
              </a:rPr>
              <a:t>No Information Rate (NIR)</a:t>
            </a:r>
            <a:endParaRPr lang="en-US" sz="2000"/>
          </a:p>
          <a:p>
            <a:pPr marL="0" indent="0">
              <a:spcBef>
                <a:spcPts val="0"/>
              </a:spcBef>
              <a:buNone/>
            </a:pPr>
            <a:r>
              <a:rPr lang="en-US" sz="1600">
                <a:ea typeface="+mn-lt"/>
                <a:cs typeface="+mn-lt"/>
              </a:rPr>
              <a:t>The NIR is a measure of the baseline accuracy that can be achieved by a classifier without any information about the data. In other words, the NIR is the probability that a random guess will be correct.</a:t>
            </a:r>
            <a:endParaRPr lang="en-US" sz="1600"/>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C3A67746-35D3-DEAE-1618-7676E4722B77}"/>
              </a:ext>
            </a:extLst>
          </p:cNvPr>
          <p:cNvSpPr txBox="1">
            <a:spLocks/>
          </p:cNvSpPr>
          <p:nvPr/>
        </p:nvSpPr>
        <p:spPr>
          <a:xfrm>
            <a:off x="8121424" y="799874"/>
            <a:ext cx="3803877" cy="32151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t>Support Vector Model (SVM)</a:t>
            </a:r>
            <a:r>
              <a:rPr lang="en-US" sz="2000" b="1" baseline="30000" dirty="0"/>
              <a:t>1</a:t>
            </a:r>
            <a:endParaRPr lang="en-US" b="1" baseline="30000" dirty="0"/>
          </a:p>
          <a:p>
            <a:pPr marL="0" indent="0">
              <a:spcBef>
                <a:spcPts val="0"/>
              </a:spcBef>
              <a:buNone/>
            </a:pPr>
            <a:r>
              <a:rPr lang="en-US" sz="1600" dirty="0"/>
              <a:t>A</a:t>
            </a:r>
            <a:r>
              <a:rPr lang="en-US" sz="1600" dirty="0">
                <a:ea typeface="+mn-lt"/>
                <a:cs typeface="+mn-lt"/>
              </a:rPr>
              <a:t> support vector machine (SVM) is a type of supervised learning algorithm that can be used for classification or regression. The goal of an SVM is to find the best dividing line (or hyperplane) that separates the data into classes. This line is known as the decision boundary. SVMs are particularly useful when the data is not linearly separable, which means that it cannot be separated into classes using a straight line. In these cases, the SVM uses a technique called the kernel trick to transform the data so that it can be separated using a non-linear boundary.</a:t>
            </a:r>
            <a:endParaRPr lang="en-US" sz="1600" dirty="0"/>
          </a:p>
        </p:txBody>
      </p: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577624" y="4181249"/>
            <a:ext cx="5566002" cy="16149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With 85.8% accuracy, the SVM is only marginally better than the 84% No Information Rate. </a:t>
            </a:r>
          </a:p>
          <a:p>
            <a:pPr marL="0" indent="0">
              <a:spcBef>
                <a:spcPts val="0"/>
              </a:spcBef>
              <a:buNone/>
            </a:pPr>
            <a:endParaRPr lang="en-US" sz="1600"/>
          </a:p>
          <a:p>
            <a:pPr marL="0" indent="0">
              <a:spcBef>
                <a:spcPts val="0"/>
              </a:spcBef>
              <a:buNone/>
            </a:pPr>
            <a:r>
              <a:rPr lang="en-US" sz="1600" dirty="0"/>
              <a:t>We will rerun the model but with fewer variables next and compare our results. We will rely on a method known as the test of importance choose the variables.</a:t>
            </a:r>
          </a:p>
        </p:txBody>
      </p:sp>
      <p:sp>
        <p:nvSpPr>
          <p:cNvPr id="5" name="TextBox 4">
            <a:extLst>
              <a:ext uri="{FF2B5EF4-FFF2-40B4-BE49-F238E27FC236}">
                <a16:creationId xmlns:a16="http://schemas.microsoft.com/office/drawing/2014/main" xmlns="" id="{2ED1A8A7-514A-7675-0E52-42EB41556DBF}"/>
              </a:ext>
            </a:extLst>
          </p:cNvPr>
          <p:cNvSpPr txBox="1"/>
          <p:nvPr/>
        </p:nvSpPr>
        <p:spPr>
          <a:xfrm>
            <a:off x="134470" y="6454587"/>
            <a:ext cx="810409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t>1</a:t>
            </a:r>
            <a:r>
              <a:rPr lang="en-US" sz="1100" dirty="0"/>
              <a:t>https</a:t>
            </a:r>
            <a:r>
              <a:rPr lang="en-US" sz="1100" dirty="0">
                <a:ea typeface="+mn-lt"/>
                <a:cs typeface="+mn-lt"/>
              </a:rPr>
              <a:t>://towardsdatascience.com/support-vector-machine-introduction-to-machine-learning-algorithms-934a444fca47</a:t>
            </a:r>
            <a:endParaRPr lang="en-US" sz="1100" dirty="0"/>
          </a:p>
        </p:txBody>
      </p:sp>
      <p:pic>
        <p:nvPicPr>
          <p:cNvPr id="7" name="Picture 11">
            <a:extLst>
              <a:ext uri="{FF2B5EF4-FFF2-40B4-BE49-F238E27FC236}">
                <a16:creationId xmlns:a16="http://schemas.microsoft.com/office/drawing/2014/main" xmlns="" id="{7CE74A57-715B-B892-DBF9-786CC43484E7}"/>
              </a:ext>
            </a:extLst>
          </p:cNvPr>
          <p:cNvPicPr>
            <a:picLocks noChangeAspect="1"/>
          </p:cNvPicPr>
          <p:nvPr/>
        </p:nvPicPr>
        <p:blipFill>
          <a:blip r:embed="rId2"/>
          <a:stretch>
            <a:fillRect/>
          </a:stretch>
        </p:blipFill>
        <p:spPr>
          <a:xfrm>
            <a:off x="433754" y="1098299"/>
            <a:ext cx="4360984" cy="2820878"/>
          </a:xfrm>
          <a:prstGeom prst="rect">
            <a:avLst/>
          </a:prstGeom>
        </p:spPr>
      </p:pic>
    </p:spTree>
    <p:extLst>
      <p:ext uri="{BB962C8B-B14F-4D97-AF65-F5344CB8AC3E}">
        <p14:creationId xmlns:p14="http://schemas.microsoft.com/office/powerpoint/2010/main" val="359286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hart&#10;&#10;Description automatically generated">
            <a:extLst>
              <a:ext uri="{FF2B5EF4-FFF2-40B4-BE49-F238E27FC236}">
                <a16:creationId xmlns:a16="http://schemas.microsoft.com/office/drawing/2014/main" xmlns="" id="{F2190068-6FF6-1787-C7F6-10D9CAC102B0}"/>
              </a:ext>
            </a:extLst>
          </p:cNvPr>
          <p:cNvPicPr>
            <a:picLocks noChangeAspect="1"/>
          </p:cNvPicPr>
          <p:nvPr/>
        </p:nvPicPr>
        <p:blipFill>
          <a:blip r:embed="rId2"/>
          <a:stretch>
            <a:fillRect/>
          </a:stretch>
        </p:blipFill>
        <p:spPr>
          <a:xfrm>
            <a:off x="398585" y="796657"/>
            <a:ext cx="6224953" cy="3670345"/>
          </a:xfrm>
          <a:prstGeom prst="rect">
            <a:avLst/>
          </a:prstGeom>
        </p:spPr>
      </p:pic>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19</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Eliminate Variables: Test of Importance</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8121424" y="3619274"/>
            <a:ext cx="3956277" cy="1529215"/>
          </a:xfrm>
        </p:spPr>
        <p:txBody>
          <a:bodyPr vert="horz" lIns="0" tIns="0" rIns="0" bIns="0" rtlCol="0" anchor="t">
            <a:noAutofit/>
          </a:bodyPr>
          <a:lstStyle/>
          <a:p>
            <a:pPr marL="0" indent="0">
              <a:spcBef>
                <a:spcPts val="0"/>
              </a:spcBef>
              <a:buNone/>
            </a:pPr>
            <a:r>
              <a:rPr lang="en-US" sz="2000" b="1">
                <a:ea typeface="+mn-lt"/>
                <a:cs typeface="+mn-lt"/>
              </a:rPr>
              <a:t>Learning Vector Quantization (LVQ)</a:t>
            </a:r>
            <a:r>
              <a:rPr lang="en-US" sz="1600">
                <a:ea typeface="+mn-lt"/>
                <a:cs typeface="+mn-lt"/>
              </a:rPr>
              <a:t> </a:t>
            </a:r>
            <a:endParaRPr lang="en-US">
              <a:ea typeface="+mn-lt"/>
              <a:cs typeface="+mn-lt"/>
            </a:endParaRPr>
          </a:p>
          <a:p>
            <a:pPr marL="0" indent="0">
              <a:spcBef>
                <a:spcPts val="0"/>
              </a:spcBef>
              <a:buNone/>
            </a:pPr>
            <a:r>
              <a:rPr lang="en-US" sz="1600">
                <a:ea typeface="+mn-lt"/>
                <a:cs typeface="+mn-lt"/>
              </a:rPr>
              <a:t>It is a type of unsupervised learning algorithm that can be used for clustering or classification. LVQ is a variation of the k-means clustering algorithm.</a:t>
            </a:r>
            <a:endParaRPr lang="en-US">
              <a:ea typeface="+mn-lt"/>
              <a:cs typeface="+mn-lt"/>
            </a:endParaRP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C3A67746-35D3-DEAE-1618-7676E4722B77}"/>
              </a:ext>
            </a:extLst>
          </p:cNvPr>
          <p:cNvSpPr txBox="1">
            <a:spLocks/>
          </p:cNvSpPr>
          <p:nvPr/>
        </p:nvSpPr>
        <p:spPr>
          <a:xfrm>
            <a:off x="8121424" y="799874"/>
            <a:ext cx="3803877" cy="25674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dirty="0"/>
              <a:t>Test of Importance</a:t>
            </a:r>
            <a:r>
              <a:rPr lang="en-US" sz="2000" b="1" baseline="30000" dirty="0"/>
              <a:t>1</a:t>
            </a:r>
            <a:endParaRPr lang="en-US" b="1" baseline="30000" dirty="0"/>
          </a:p>
          <a:p>
            <a:pPr marL="0" indent="0">
              <a:spcBef>
                <a:spcPts val="0"/>
              </a:spcBef>
              <a:buNone/>
            </a:pPr>
            <a:r>
              <a:rPr lang="en-US" sz="1600" dirty="0">
                <a:ea typeface="+mn-lt"/>
                <a:cs typeface="+mn-lt"/>
              </a:rPr>
              <a:t>The variable importance method is a way of measuring the importance or contribution of individual predictors (variables) in a model. In other words, it is a way of ranking the variables based on their ability to predict the outcome. There are many different ways to calculate variable importance, and the specific method used can depend on the type of model and the data.</a:t>
            </a:r>
            <a:endParaRPr lang="en-US" dirty="0">
              <a:ea typeface="+mn-lt"/>
              <a:cs typeface="+mn-lt"/>
            </a:endParaRPr>
          </a:p>
        </p:txBody>
      </p: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577624" y="4181249"/>
            <a:ext cx="5566002" cy="16149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a:ea typeface="+mn-lt"/>
                <a:cs typeface="+mn-lt"/>
              </a:rPr>
              <a:t>Results</a:t>
            </a:r>
            <a:endParaRPr lang="en-US"/>
          </a:p>
          <a:p>
            <a:pPr marL="0" indent="0">
              <a:spcBef>
                <a:spcPts val="0"/>
              </a:spcBef>
              <a:buNone/>
            </a:pPr>
            <a:r>
              <a:rPr lang="en-US" sz="1600"/>
              <a:t>The top 20 variables ranked for importance are shown. </a:t>
            </a:r>
          </a:p>
          <a:p>
            <a:pPr marL="0" indent="0">
              <a:spcBef>
                <a:spcPts val="0"/>
              </a:spcBef>
              <a:buNone/>
            </a:pPr>
            <a:r>
              <a:rPr lang="en-US" sz="1600"/>
              <a:t>Recall the variables we plotted that showed visual significance. All of those variables are included here in these results. </a:t>
            </a:r>
          </a:p>
          <a:p>
            <a:pPr marL="0" indent="0">
              <a:spcBef>
                <a:spcPts val="0"/>
              </a:spcBef>
              <a:buNone/>
            </a:pPr>
            <a:endParaRPr lang="en-US" sz="1600"/>
          </a:p>
          <a:p>
            <a:pPr marL="0" indent="0">
              <a:spcBef>
                <a:spcPts val="0"/>
              </a:spcBef>
              <a:buNone/>
            </a:pPr>
            <a:r>
              <a:rPr lang="en-US" sz="1600"/>
              <a:t>We will rerun the model but with fewer variables next and compare our results. We will rely on a method known as the test of importance choose the variables.</a:t>
            </a:r>
          </a:p>
        </p:txBody>
      </p:sp>
      <p:sp>
        <p:nvSpPr>
          <p:cNvPr id="9" name="TextBox 8">
            <a:extLst>
              <a:ext uri="{FF2B5EF4-FFF2-40B4-BE49-F238E27FC236}">
                <a16:creationId xmlns:a16="http://schemas.microsoft.com/office/drawing/2014/main" xmlns="" id="{D61EF905-AB0E-6C8F-1547-F5F59C25DAE3}"/>
              </a:ext>
            </a:extLst>
          </p:cNvPr>
          <p:cNvSpPr txBox="1"/>
          <p:nvPr/>
        </p:nvSpPr>
        <p:spPr>
          <a:xfrm>
            <a:off x="134470" y="6454587"/>
            <a:ext cx="810409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aseline="30000" dirty="0"/>
              <a:t>1 </a:t>
            </a:r>
            <a:r>
              <a:rPr lang="en-US" sz="1100" dirty="0">
                <a:ea typeface="+mn-lt"/>
                <a:cs typeface="+mn-lt"/>
              </a:rPr>
              <a:t>https://topepo.github.io/caret/variable-importance.html</a:t>
            </a:r>
            <a:endParaRPr lang="en-US" sz="1100" dirty="0"/>
          </a:p>
        </p:txBody>
      </p:sp>
    </p:spTree>
    <p:extLst>
      <p:ext uri="{BB962C8B-B14F-4D97-AF65-F5344CB8AC3E}">
        <p14:creationId xmlns:p14="http://schemas.microsoft.com/office/powerpoint/2010/main" val="380365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people posing for a photo&#10;&#10;Description automatically generated">
            <a:extLst>
              <a:ext uri="{FF2B5EF4-FFF2-40B4-BE49-F238E27FC236}">
                <a16:creationId xmlns:a16="http://schemas.microsoft.com/office/drawing/2014/main" xmlns="" id="{A9A75888-22E3-1D43-9112-DA02186070B5}"/>
              </a:ext>
            </a:extLst>
          </p:cNvPr>
          <p:cNvPicPr>
            <a:picLocks noGrp="1" noChangeAspect="1"/>
          </p:cNvPicPr>
          <p:nvPr>
            <p:ph type="pic" sz="quarter" idx="14"/>
          </p:nvPr>
        </p:nvPicPr>
        <p:blipFill>
          <a:blip r:embed="rId2"/>
          <a:srcRect/>
          <a:stretch>
            <a:fillRect/>
          </a:stretch>
        </p:blipFill>
        <p:spPr>
          <a:xfrm>
            <a:off x="1" y="-3436"/>
            <a:ext cx="9553220" cy="6378219"/>
          </a:xfrm>
        </p:spPr>
      </p:pic>
      <p:sp>
        <p:nvSpPr>
          <p:cNvPr id="20" name="Rectangle 19">
            <a:extLst>
              <a:ext uri="{FF2B5EF4-FFF2-40B4-BE49-F238E27FC236}">
                <a16:creationId xmlns:a16="http://schemas.microsoft.com/office/drawing/2014/main" xmlns=""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xmlns="" id="{3560F281-4FF6-4617-A809-AC9C15ECF18A}"/>
              </a:ext>
            </a:extLst>
          </p:cNvPr>
          <p:cNvSpPr>
            <a:spLocks noGrp="1"/>
          </p:cNvSpPr>
          <p:nvPr>
            <p:ph type="title"/>
          </p:nvPr>
        </p:nvSpPr>
        <p:spPr/>
        <p:txBody>
          <a:bodyPr/>
          <a:lstStyle/>
          <a:p>
            <a:r>
              <a:rPr lang="en-US" sz="5400"/>
              <a:t>Team Members</a:t>
            </a:r>
          </a:p>
        </p:txBody>
      </p:sp>
      <p:sp>
        <p:nvSpPr>
          <p:cNvPr id="6" name="Slide Number Placeholder 5">
            <a:extLst>
              <a:ext uri="{FF2B5EF4-FFF2-40B4-BE49-F238E27FC236}">
                <a16:creationId xmlns:a16="http://schemas.microsoft.com/office/drawing/2014/main" xmlns=""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20</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Final SVM Model: Results </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With 86% accuracy, the SVM is again only marginally better than the 84% No Information Rate.  This also predicted all the No's correctly.</a:t>
            </a:r>
          </a:p>
          <a:p>
            <a:pPr marL="0" indent="0">
              <a:spcBef>
                <a:spcPts val="0"/>
              </a:spcBef>
              <a:buNone/>
            </a:pPr>
            <a:endParaRPr lang="en-US" sz="1600"/>
          </a:p>
          <a:p>
            <a:pPr marL="0" indent="0">
              <a:spcBef>
                <a:spcPts val="0"/>
              </a:spcBef>
              <a:buNone/>
            </a:pPr>
            <a:r>
              <a:rPr lang="en-US" sz="1600" dirty="0"/>
              <a:t>It's also worth noting that this model is producing the same level of accuracy as the initial model which contained all of the data. The confusion matrix is slightly different. The upshot is that we will opt to use the smaller dataset as we pursue other types of predictive models.</a:t>
            </a:r>
          </a:p>
          <a:p>
            <a:pPr marL="0" indent="0">
              <a:spcBef>
                <a:spcPts val="0"/>
              </a:spcBef>
              <a:buNone/>
            </a:pPr>
            <a:endParaRPr lang="en-US" sz="1600"/>
          </a:p>
        </p:txBody>
      </p:sp>
      <p:pic>
        <p:nvPicPr>
          <p:cNvPr id="6" name="Picture 6" descr="A picture containing table&#10;&#10;Description automatically generated">
            <a:extLst>
              <a:ext uri="{FF2B5EF4-FFF2-40B4-BE49-F238E27FC236}">
                <a16:creationId xmlns:a16="http://schemas.microsoft.com/office/drawing/2014/main" xmlns="" id="{96DF3A99-57E9-9A62-4812-A44B4A4D2A67}"/>
              </a:ext>
            </a:extLst>
          </p:cNvPr>
          <p:cNvPicPr>
            <a:picLocks noChangeAspect="1"/>
          </p:cNvPicPr>
          <p:nvPr/>
        </p:nvPicPr>
        <p:blipFill>
          <a:blip r:embed="rId2"/>
          <a:stretch>
            <a:fillRect/>
          </a:stretch>
        </p:blipFill>
        <p:spPr>
          <a:xfrm>
            <a:off x="433754" y="1121745"/>
            <a:ext cx="4372707" cy="2809155"/>
          </a:xfrm>
          <a:prstGeom prst="rect">
            <a:avLst/>
          </a:prstGeom>
        </p:spPr>
      </p:pic>
    </p:spTree>
    <p:extLst>
      <p:ext uri="{BB962C8B-B14F-4D97-AF65-F5344CB8AC3E}">
        <p14:creationId xmlns:p14="http://schemas.microsoft.com/office/powerpoint/2010/main" val="25162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21</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Logistical Regression</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117770" y="1184116"/>
            <a:ext cx="6158451" cy="2442556"/>
          </a:xfrm>
        </p:spPr>
        <p:txBody>
          <a:bodyPr vert="horz" lIns="0" tIns="0" rIns="0" bIns="0" rtlCol="0" anchor="t">
            <a:noAutofit/>
          </a:bodyPr>
          <a:lstStyle/>
          <a:p>
            <a:pPr marL="0" indent="0">
              <a:spcBef>
                <a:spcPts val="0"/>
              </a:spcBef>
              <a:buNone/>
            </a:pPr>
            <a:r>
              <a:rPr lang="en-US" sz="1600" b="1" dirty="0"/>
              <a:t>Results</a:t>
            </a:r>
            <a:endParaRPr lang="en-US" sz="1600" dirty="0"/>
          </a:p>
          <a:p>
            <a:pPr marL="0" indent="0">
              <a:spcBef>
                <a:spcPts val="0"/>
              </a:spcBef>
              <a:buNone/>
            </a:pPr>
            <a:r>
              <a:rPr lang="en-US" sz="1400" dirty="0"/>
              <a:t>We used the R </a:t>
            </a:r>
            <a:r>
              <a:rPr lang="en-US" sz="1400" dirty="0" err="1"/>
              <a:t>glm</a:t>
            </a:r>
            <a:r>
              <a:rPr lang="en-US" sz="1400" dirty="0"/>
              <a:t>() function</a:t>
            </a:r>
            <a:r>
              <a:rPr lang="en-US" sz="1400" dirty="0">
                <a:ea typeface="+mn-lt"/>
                <a:cs typeface="+mn-lt"/>
              </a:rPr>
              <a:t> to fit the data to a generalized linear model using the "logit" distribution. We ran the model with all of the variables. We then extracted only the significant variables and re-ran the model. This yielded the results to the right. </a:t>
            </a:r>
          </a:p>
          <a:p>
            <a:pPr marL="0" indent="0">
              <a:spcBef>
                <a:spcPts val="0"/>
              </a:spcBef>
              <a:buNone/>
            </a:pPr>
            <a:endParaRPr lang="en-US" sz="1400">
              <a:ea typeface="+mn-lt"/>
              <a:cs typeface="+mn-lt"/>
            </a:endParaRPr>
          </a:p>
          <a:p>
            <a:pPr marL="0" indent="0">
              <a:spcBef>
                <a:spcPts val="0"/>
              </a:spcBef>
              <a:buNone/>
            </a:pPr>
            <a:r>
              <a:rPr lang="en-US" sz="1400" dirty="0">
                <a:ea typeface="+mn-lt"/>
                <a:cs typeface="+mn-lt"/>
              </a:rPr>
              <a:t>The estimates are referred to as the log-odds. Since that is difficult to conceptualize, we transform the estimate by raising 'e' to that value. Taking Overtime as an example, we see an exponential of 4.32. This means that the odds of quitting are 4.32 times more likely when Overtime moves from zero to one, i.e. from No to Yes. </a:t>
            </a:r>
            <a:endParaRPr lang="en-US" sz="1400" dirty="0"/>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xmlns="" id="{310D46F8-84A6-3137-5CBE-4FA8088A3E8B}"/>
              </a:ext>
            </a:extLst>
          </p:cNvPr>
          <p:cNvSpPr txBox="1">
            <a:spLocks/>
          </p:cNvSpPr>
          <p:nvPr/>
        </p:nvSpPr>
        <p:spPr>
          <a:xfrm>
            <a:off x="185502" y="3697775"/>
            <a:ext cx="1703861" cy="205061"/>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a:t>Confusion matrix</a:t>
            </a:r>
            <a:endParaRPr lang="en-US"/>
          </a:p>
        </p:txBody>
      </p:sp>
      <p:sp>
        <p:nvSpPr>
          <p:cNvPr id="14" name="Text Placeholder 2">
            <a:extLst>
              <a:ext uri="{FF2B5EF4-FFF2-40B4-BE49-F238E27FC236}">
                <a16:creationId xmlns:a16="http://schemas.microsoft.com/office/drawing/2014/main" xmlns="" id="{08C311E8-C4AC-443F-7F2C-718CA7854B02}"/>
              </a:ext>
            </a:extLst>
          </p:cNvPr>
          <p:cNvSpPr txBox="1">
            <a:spLocks/>
          </p:cNvSpPr>
          <p:nvPr/>
        </p:nvSpPr>
        <p:spPr>
          <a:xfrm>
            <a:off x="185502" y="5730643"/>
            <a:ext cx="6130230" cy="852706"/>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solidFill>
                  <a:srgbClr val="FF0000"/>
                </a:solidFill>
              </a:rPr>
              <a:t>The accuracy of this model is strongest so far at 87.3% </a:t>
            </a:r>
          </a:p>
        </p:txBody>
      </p:sp>
      <p:pic>
        <p:nvPicPr>
          <p:cNvPr id="5" name="Picture 5">
            <a:extLst>
              <a:ext uri="{FF2B5EF4-FFF2-40B4-BE49-F238E27FC236}">
                <a16:creationId xmlns:a16="http://schemas.microsoft.com/office/drawing/2014/main" xmlns="" id="{EF0BF836-82DF-BCC3-BC0A-1BF867FB811F}"/>
              </a:ext>
            </a:extLst>
          </p:cNvPr>
          <p:cNvPicPr>
            <a:picLocks noChangeAspect="1"/>
          </p:cNvPicPr>
          <p:nvPr/>
        </p:nvPicPr>
        <p:blipFill>
          <a:blip r:embed="rId2"/>
          <a:stretch>
            <a:fillRect/>
          </a:stretch>
        </p:blipFill>
        <p:spPr>
          <a:xfrm>
            <a:off x="1992923" y="3278791"/>
            <a:ext cx="3645876" cy="2363678"/>
          </a:xfrm>
          <a:prstGeom prst="rect">
            <a:avLst/>
          </a:prstGeom>
        </p:spPr>
      </p:pic>
      <p:pic>
        <p:nvPicPr>
          <p:cNvPr id="7" name="Picture 9" descr="Table&#10;&#10;Description automatically generated">
            <a:extLst>
              <a:ext uri="{FF2B5EF4-FFF2-40B4-BE49-F238E27FC236}">
                <a16:creationId xmlns:a16="http://schemas.microsoft.com/office/drawing/2014/main" xmlns="" id="{D8511CE3-8F28-F38B-F27B-75E2ACCD8B11}"/>
              </a:ext>
            </a:extLst>
          </p:cNvPr>
          <p:cNvPicPr>
            <a:picLocks noChangeAspect="1"/>
          </p:cNvPicPr>
          <p:nvPr/>
        </p:nvPicPr>
        <p:blipFill>
          <a:blip r:embed="rId3"/>
          <a:stretch>
            <a:fillRect/>
          </a:stretch>
        </p:blipFill>
        <p:spPr>
          <a:xfrm>
            <a:off x="6224954" y="154759"/>
            <a:ext cx="5779476" cy="5610635"/>
          </a:xfrm>
          <a:prstGeom prst="rect">
            <a:avLst/>
          </a:prstGeom>
        </p:spPr>
      </p:pic>
    </p:spTree>
    <p:extLst>
      <p:ext uri="{BB962C8B-B14F-4D97-AF65-F5344CB8AC3E}">
        <p14:creationId xmlns:p14="http://schemas.microsoft.com/office/powerpoint/2010/main" val="4103631348"/>
      </p:ext>
    </p:extLst>
  </p:cSld>
  <p:clrMapOvr>
    <a:masterClrMapping/>
  </p:clrMapOvr>
  <p:extLst>
    <p:ext uri="{6950BFC3-D8DA-4A85-94F7-54DA5524770B}">
      <p188:commentRel xmlns:p188="http://schemas.microsoft.com/office/powerpoint/2018/8/main" xmlns="" r:id="rId4"/>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22</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ea typeface="+mj-lt"/>
                <a:cs typeface="+mj-lt"/>
              </a:rPr>
              <a:t>Decision Tree using '</a:t>
            </a:r>
            <a:r>
              <a:rPr lang="en-US" err="1">
                <a:ea typeface="+mj-lt"/>
                <a:cs typeface="+mj-lt"/>
              </a:rPr>
              <a:t>rpart</a:t>
            </a:r>
            <a:r>
              <a:rPr lang="en-US">
                <a:ea typeface="+mj-lt"/>
                <a:cs typeface="+mj-lt"/>
              </a:rPr>
              <a:t>' Library</a:t>
            </a:r>
            <a:endParaRPr lang="en-US" b="0">
              <a:ea typeface="+mj-lt"/>
              <a:cs typeface="+mj-lt"/>
            </a:endParaRP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xmlns="" id="{C3A67746-35D3-DEAE-1618-7676E4722B77}"/>
              </a:ext>
            </a:extLst>
          </p:cNvPr>
          <p:cNvSpPr txBox="1">
            <a:spLocks/>
          </p:cNvSpPr>
          <p:nvPr/>
        </p:nvSpPr>
        <p:spPr>
          <a:xfrm>
            <a:off x="434749" y="1133249"/>
            <a:ext cx="5842227" cy="111011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b="1" err="1"/>
              <a:t>rpart</a:t>
            </a:r>
            <a:r>
              <a:rPr lang="en-US" sz="2000" b="1"/>
              <a:t> Library</a:t>
            </a:r>
            <a:endParaRPr lang="en-US" b="1"/>
          </a:p>
          <a:p>
            <a:pPr marL="0" indent="0">
              <a:spcBef>
                <a:spcPts val="0"/>
              </a:spcBef>
              <a:buNone/>
            </a:pPr>
            <a:r>
              <a:rPr lang="en-US" sz="1600">
                <a:ea typeface="+mn-lt"/>
                <a:cs typeface="+mn-lt"/>
              </a:rPr>
              <a:t>The </a:t>
            </a:r>
            <a:r>
              <a:rPr lang="en-US" sz="1600" err="1">
                <a:ea typeface="+mn-lt"/>
                <a:cs typeface="+mn-lt"/>
              </a:rPr>
              <a:t>rpart</a:t>
            </a:r>
            <a:r>
              <a:rPr lang="en-US" sz="1600">
                <a:ea typeface="+mn-lt"/>
                <a:cs typeface="+mn-lt"/>
              </a:rPr>
              <a:t> library is a package for the R programming language that provides functions for fitting recursive partitioning models. Recursive partitioning is a method of building decision trees, which are used for classification and regression.</a:t>
            </a:r>
            <a:endParaRPr lang="en-US" sz="1600"/>
          </a:p>
        </p:txBody>
      </p: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7415842" y="4147545"/>
            <a:ext cx="4489677" cy="2062615"/>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dirty="0">
                <a:ea typeface="+mn-lt"/>
                <a:cs typeface="+mn-lt"/>
              </a:rPr>
              <a:t>Results</a:t>
            </a:r>
            <a:endParaRPr lang="en-US" dirty="0"/>
          </a:p>
          <a:p>
            <a:pPr marL="0" indent="0">
              <a:spcBef>
                <a:spcPts val="0"/>
              </a:spcBef>
              <a:buNone/>
            </a:pPr>
            <a:r>
              <a:rPr lang="en-US" sz="1600" dirty="0"/>
              <a:t>A reduction in accuracy to 83.4% is worse than the No Information Rate of 84%. This is also a worse result than the SVM model.</a:t>
            </a:r>
            <a:endParaRPr lang="en-US" dirty="0" err="1"/>
          </a:p>
        </p:txBody>
      </p:sp>
      <p:pic>
        <p:nvPicPr>
          <p:cNvPr id="7" name="Picture 8" descr="Diagram&#10;&#10;Description automatically generated">
            <a:extLst>
              <a:ext uri="{FF2B5EF4-FFF2-40B4-BE49-F238E27FC236}">
                <a16:creationId xmlns:a16="http://schemas.microsoft.com/office/drawing/2014/main" xmlns="" id="{18F9E71B-B6B4-79B4-C939-BB7D2ED7FDBA}"/>
              </a:ext>
            </a:extLst>
          </p:cNvPr>
          <p:cNvPicPr>
            <a:picLocks noChangeAspect="1"/>
          </p:cNvPicPr>
          <p:nvPr/>
        </p:nvPicPr>
        <p:blipFill>
          <a:blip r:embed="rId2"/>
          <a:stretch>
            <a:fillRect/>
          </a:stretch>
        </p:blipFill>
        <p:spPr>
          <a:xfrm>
            <a:off x="492369" y="2508205"/>
            <a:ext cx="6213230" cy="3635219"/>
          </a:xfrm>
          <a:prstGeom prst="rect">
            <a:avLst/>
          </a:prstGeom>
        </p:spPr>
      </p:pic>
      <p:pic>
        <p:nvPicPr>
          <p:cNvPr id="9" name="Picture 11">
            <a:extLst>
              <a:ext uri="{FF2B5EF4-FFF2-40B4-BE49-F238E27FC236}">
                <a16:creationId xmlns:a16="http://schemas.microsoft.com/office/drawing/2014/main" xmlns="" id="{CFB672E1-BD7C-4568-DDCB-68F953DE3B21}"/>
              </a:ext>
            </a:extLst>
          </p:cNvPr>
          <p:cNvPicPr>
            <a:picLocks noChangeAspect="1"/>
          </p:cNvPicPr>
          <p:nvPr/>
        </p:nvPicPr>
        <p:blipFill>
          <a:blip r:embed="rId3"/>
          <a:stretch>
            <a:fillRect/>
          </a:stretch>
        </p:blipFill>
        <p:spPr>
          <a:xfrm>
            <a:off x="6916615" y="653918"/>
            <a:ext cx="4583723" cy="2912472"/>
          </a:xfrm>
          <a:prstGeom prst="rect">
            <a:avLst/>
          </a:prstGeom>
        </p:spPr>
      </p:pic>
    </p:spTree>
    <p:extLst>
      <p:ext uri="{BB962C8B-B14F-4D97-AF65-F5344CB8AC3E}">
        <p14:creationId xmlns:p14="http://schemas.microsoft.com/office/powerpoint/2010/main" val="590674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10;&#10;Description automatically generated">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a:blip r:embed="rId2"/>
          <a:srcRect/>
          <a:stretch>
            <a:fillRect/>
          </a:stretch>
        </p:blipFill>
        <p:spPr>
          <a:xfrm>
            <a:off x="645850" y="0"/>
            <a:ext cx="8488888" cy="6371351"/>
          </a:xfrm>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8046830" y="2204792"/>
            <a:ext cx="4145170" cy="1944000"/>
          </a:xfrm>
        </p:spPr>
        <p:txBody>
          <a:bodyPr/>
          <a:lstStyle/>
          <a:p>
            <a:r>
              <a:rPr lang="en-US" sz="4800"/>
              <a:t>Evaluation &amp; Deployment</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8046830" y="4148860"/>
            <a:ext cx="4145170" cy="1100565"/>
          </a:xfrm>
        </p:spPr>
        <p:txBody>
          <a:bodyPr vert="horz" lIns="180000" tIns="180000" rIns="252000" bIns="180000" rtlCol="0" anchor="t">
            <a:noAutofit/>
          </a:bodyPr>
          <a:lstStyle/>
          <a:p>
            <a:r>
              <a:rPr lang="en-US"/>
              <a:t>How effective are the models?</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23</a:t>
            </a:fld>
            <a:endParaRPr lang="en-US"/>
          </a:p>
        </p:txBody>
      </p:sp>
    </p:spTree>
    <p:extLst>
      <p:ext uri="{BB962C8B-B14F-4D97-AF65-F5344CB8AC3E}">
        <p14:creationId xmlns:p14="http://schemas.microsoft.com/office/powerpoint/2010/main" val="382397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24</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Model Comparison</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b="1"/>
          </a:p>
        </p:txBody>
      </p:sp>
      <p:sp>
        <p:nvSpPr>
          <p:cNvPr id="4" name="Title 1">
            <a:extLst>
              <a:ext uri="{FF2B5EF4-FFF2-40B4-BE49-F238E27FC236}">
                <a16:creationId xmlns:a16="http://schemas.microsoft.com/office/drawing/2014/main" xmlns="" id="{72732E40-C3E7-13F4-FF66-6DC24EF3503F}"/>
              </a:ext>
            </a:extLst>
          </p:cNvPr>
          <p:cNvSpPr txBox="1">
            <a:spLocks/>
          </p:cNvSpPr>
          <p:nvPr/>
        </p:nvSpPr>
        <p:spPr>
          <a:xfrm>
            <a:off x="435958" y="980244"/>
            <a:ext cx="11318104" cy="364823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US"/>
          </a:p>
        </p:txBody>
      </p:sp>
      <p:graphicFrame>
        <p:nvGraphicFramePr>
          <p:cNvPr id="5" name="Table 5">
            <a:extLst>
              <a:ext uri="{FF2B5EF4-FFF2-40B4-BE49-F238E27FC236}">
                <a16:creationId xmlns:a16="http://schemas.microsoft.com/office/drawing/2014/main" xmlns="" id="{8D4A063B-24A1-4626-A70D-DFBCC89E44C2}"/>
              </a:ext>
            </a:extLst>
          </p:cNvPr>
          <p:cNvGraphicFramePr>
            <a:graphicFrameLocks noGrp="1"/>
          </p:cNvGraphicFramePr>
          <p:nvPr>
            <p:extLst>
              <p:ext uri="{D42A27DB-BD31-4B8C-83A1-F6EECF244321}">
                <p14:modId xmlns:p14="http://schemas.microsoft.com/office/powerpoint/2010/main" val="1060651222"/>
              </p:ext>
            </p:extLst>
          </p:nvPr>
        </p:nvGraphicFramePr>
        <p:xfrm>
          <a:off x="923109" y="1434895"/>
          <a:ext cx="10296419" cy="3013790"/>
        </p:xfrm>
        <a:graphic>
          <a:graphicData uri="http://schemas.openxmlformats.org/drawingml/2006/table">
            <a:tbl>
              <a:tblPr firstRow="1" bandRow="1">
                <a:tableStyleId>{073A0DAA-6AF3-43AB-8588-CEC1D06C72B9}</a:tableStyleId>
              </a:tblPr>
              <a:tblGrid>
                <a:gridCol w="2375064">
                  <a:extLst>
                    <a:ext uri="{9D8B030D-6E8A-4147-A177-3AD203B41FA5}">
                      <a16:colId xmlns:a16="http://schemas.microsoft.com/office/drawing/2014/main" xmlns="" val="3962640933"/>
                    </a:ext>
                  </a:extLst>
                </a:gridCol>
                <a:gridCol w="1743503">
                  <a:extLst>
                    <a:ext uri="{9D8B030D-6E8A-4147-A177-3AD203B41FA5}">
                      <a16:colId xmlns:a16="http://schemas.microsoft.com/office/drawing/2014/main" xmlns="" val="1491063524"/>
                    </a:ext>
                  </a:extLst>
                </a:gridCol>
                <a:gridCol w="2059284">
                  <a:extLst>
                    <a:ext uri="{9D8B030D-6E8A-4147-A177-3AD203B41FA5}">
                      <a16:colId xmlns:a16="http://schemas.microsoft.com/office/drawing/2014/main" xmlns="" val="2613000793"/>
                    </a:ext>
                  </a:extLst>
                </a:gridCol>
                <a:gridCol w="2059284">
                  <a:extLst>
                    <a:ext uri="{9D8B030D-6E8A-4147-A177-3AD203B41FA5}">
                      <a16:colId xmlns:a16="http://schemas.microsoft.com/office/drawing/2014/main" xmlns="" val="2308932570"/>
                    </a:ext>
                  </a:extLst>
                </a:gridCol>
                <a:gridCol w="2059284">
                  <a:extLst>
                    <a:ext uri="{9D8B030D-6E8A-4147-A177-3AD203B41FA5}">
                      <a16:colId xmlns:a16="http://schemas.microsoft.com/office/drawing/2014/main" xmlns="" val="596421979"/>
                    </a:ext>
                  </a:extLst>
                </a:gridCol>
              </a:tblGrid>
              <a:tr h="465116">
                <a:tc>
                  <a:txBody>
                    <a:bodyPr/>
                    <a:lstStyle/>
                    <a:p>
                      <a:endParaRPr lang="en-US"/>
                    </a:p>
                  </a:txBody>
                  <a:tcPr/>
                </a:tc>
                <a:tc>
                  <a:txBody>
                    <a:bodyPr/>
                    <a:lstStyle/>
                    <a:p>
                      <a:pPr lvl="0" algn="ctr">
                        <a:buNone/>
                      </a:pPr>
                      <a:r>
                        <a:rPr lang="en-US" dirty="0"/>
                        <a:t>No Information </a:t>
                      </a:r>
                    </a:p>
                  </a:txBody>
                  <a:tcPr/>
                </a:tc>
                <a:tc>
                  <a:txBody>
                    <a:bodyPr/>
                    <a:lstStyle/>
                    <a:p>
                      <a:pPr lvl="0" algn="ctr">
                        <a:buNone/>
                      </a:pPr>
                      <a:r>
                        <a:rPr lang="en-US" dirty="0"/>
                        <a:t>SVM</a:t>
                      </a:r>
                    </a:p>
                  </a:txBody>
                  <a:tcPr/>
                </a:tc>
                <a:tc>
                  <a:txBody>
                    <a:bodyPr/>
                    <a:lstStyle/>
                    <a:p>
                      <a:pPr lvl="0" algn="ctr">
                        <a:buNone/>
                      </a:pPr>
                      <a:r>
                        <a:rPr lang="en-US" dirty="0"/>
                        <a:t>Decision Tree</a:t>
                      </a:r>
                    </a:p>
                  </a:txBody>
                  <a:tcPr/>
                </a:tc>
                <a:tc>
                  <a:txBody>
                    <a:bodyPr/>
                    <a:lstStyle/>
                    <a:p>
                      <a:pPr lvl="0" algn="ctr">
                        <a:buNone/>
                      </a:pPr>
                      <a:r>
                        <a:rPr lang="en-US" dirty="0"/>
                        <a:t>Logistic</a:t>
                      </a:r>
                    </a:p>
                  </a:txBody>
                  <a:tcPr/>
                </a:tc>
                <a:extLst>
                  <a:ext uri="{0D108BD9-81ED-4DB2-BD59-A6C34878D82A}">
                    <a16:rowId xmlns:a16="http://schemas.microsoft.com/office/drawing/2014/main" xmlns="" val="3600536725"/>
                  </a:ext>
                </a:extLst>
              </a:tr>
              <a:tr h="636198">
                <a:tc>
                  <a:txBody>
                    <a:bodyPr/>
                    <a:lstStyle/>
                    <a:p>
                      <a:r>
                        <a:rPr lang="en-US" dirty="0"/>
                        <a:t>Accuracy</a:t>
                      </a:r>
                    </a:p>
                  </a:txBody>
                  <a:tcPr/>
                </a:tc>
                <a:tc>
                  <a:txBody>
                    <a:bodyPr/>
                    <a:lstStyle/>
                    <a:p>
                      <a:pPr lvl="0" algn="ctr">
                        <a:buNone/>
                      </a:pPr>
                      <a:r>
                        <a:rPr lang="en-US" dirty="0"/>
                        <a:t>84.02%</a:t>
                      </a:r>
                    </a:p>
                  </a:txBody>
                  <a:tcPr/>
                </a:tc>
                <a:tc>
                  <a:txBody>
                    <a:bodyPr/>
                    <a:lstStyle/>
                    <a:p>
                      <a:pPr algn="ctr"/>
                      <a:r>
                        <a:rPr lang="en-US" dirty="0"/>
                        <a:t>86%</a:t>
                      </a:r>
                    </a:p>
                  </a:txBody>
                  <a:tcPr/>
                </a:tc>
                <a:tc>
                  <a:txBody>
                    <a:bodyPr/>
                    <a:lstStyle/>
                    <a:p>
                      <a:pPr algn="ctr"/>
                      <a:r>
                        <a:rPr lang="en-US" dirty="0"/>
                        <a:t>83.4%</a:t>
                      </a:r>
                    </a:p>
                  </a:txBody>
                  <a:tcPr/>
                </a:tc>
                <a:tc>
                  <a:txBody>
                    <a:bodyPr/>
                    <a:lstStyle/>
                    <a:p>
                      <a:pPr algn="ctr"/>
                      <a:r>
                        <a:rPr lang="en-US" dirty="0"/>
                        <a:t>87.3%</a:t>
                      </a:r>
                    </a:p>
                  </a:txBody>
                  <a:tcPr/>
                </a:tc>
                <a:extLst>
                  <a:ext uri="{0D108BD9-81ED-4DB2-BD59-A6C34878D82A}">
                    <a16:rowId xmlns:a16="http://schemas.microsoft.com/office/drawing/2014/main" xmlns="" val="1235869978"/>
                  </a:ext>
                </a:extLst>
              </a:tr>
              <a:tr h="636198">
                <a:tc>
                  <a:txBody>
                    <a:bodyPr/>
                    <a:lstStyle/>
                    <a:p>
                      <a:r>
                        <a:rPr lang="en-US" dirty="0"/>
                        <a:t>Rank</a:t>
                      </a:r>
                    </a:p>
                    <a:p>
                      <a:pPr lvl="0">
                        <a:buNone/>
                      </a:pPr>
                      <a:r>
                        <a:rPr lang="en-US" dirty="0"/>
                        <a:t> (1 to 4, best to worst)</a:t>
                      </a:r>
                    </a:p>
                  </a:txBody>
                  <a:tcPr/>
                </a:tc>
                <a:tc>
                  <a:txBody>
                    <a:bodyPr/>
                    <a:lstStyle/>
                    <a:p>
                      <a:pPr lvl="0" algn="ctr">
                        <a:buNone/>
                      </a:pPr>
                      <a:r>
                        <a:rPr lang="en-US" dirty="0"/>
                        <a:t>3</a:t>
                      </a:r>
                    </a:p>
                  </a:txBody>
                  <a:tcPr/>
                </a:tc>
                <a:tc>
                  <a:txBody>
                    <a:bodyPr/>
                    <a:lstStyle/>
                    <a:p>
                      <a:pPr algn="ctr"/>
                      <a:r>
                        <a:rPr lang="en-US" dirty="0"/>
                        <a:t>2</a:t>
                      </a:r>
                    </a:p>
                  </a:txBody>
                  <a:tcPr/>
                </a:tc>
                <a:tc>
                  <a:txBody>
                    <a:bodyPr/>
                    <a:lstStyle/>
                    <a:p>
                      <a:pPr lvl="0" algn="ctr">
                        <a:buNone/>
                      </a:pPr>
                      <a:r>
                        <a:rPr lang="en-US" dirty="0"/>
                        <a:t>4</a:t>
                      </a:r>
                    </a:p>
                  </a:txBody>
                  <a:tcPr/>
                </a:tc>
                <a:tc>
                  <a:txBody>
                    <a:bodyPr/>
                    <a:lstStyle/>
                    <a:p>
                      <a:pPr algn="ctr"/>
                      <a:r>
                        <a:rPr lang="en-US" dirty="0"/>
                        <a:t>1</a:t>
                      </a:r>
                    </a:p>
                  </a:txBody>
                  <a:tcPr/>
                </a:tc>
                <a:extLst>
                  <a:ext uri="{0D108BD9-81ED-4DB2-BD59-A6C34878D82A}">
                    <a16:rowId xmlns:a16="http://schemas.microsoft.com/office/drawing/2014/main" xmlns="" val="27814275"/>
                  </a:ext>
                </a:extLst>
              </a:tr>
              <a:tr h="636198">
                <a:tc>
                  <a:txBody>
                    <a:bodyPr/>
                    <a:lstStyle/>
                    <a:p>
                      <a:pPr lvl="0">
                        <a:buNone/>
                      </a:pPr>
                      <a:r>
                        <a:rPr lang="en-US" dirty="0"/>
                        <a:t>Correct "Yes" rate</a:t>
                      </a:r>
                    </a:p>
                  </a:txBody>
                  <a:tcPr/>
                </a:tc>
                <a:tc>
                  <a:txBody>
                    <a:bodyPr/>
                    <a:lstStyle/>
                    <a:p>
                      <a:pPr lvl="0" algn="ctr">
                        <a:buNone/>
                      </a:pPr>
                      <a:r>
                        <a:rPr lang="en-US" dirty="0"/>
                        <a:t>0%</a:t>
                      </a:r>
                    </a:p>
                  </a:txBody>
                  <a:tcPr/>
                </a:tc>
                <a:tc>
                  <a:txBody>
                    <a:bodyPr/>
                    <a:lstStyle/>
                    <a:p>
                      <a:pPr lvl="0" algn="ctr">
                        <a:buNone/>
                      </a:pPr>
                      <a:r>
                        <a:rPr lang="en-US" dirty="0"/>
                        <a:t>12.2%</a:t>
                      </a:r>
                    </a:p>
                  </a:txBody>
                  <a:tcPr/>
                </a:tc>
                <a:tc>
                  <a:txBody>
                    <a:bodyPr/>
                    <a:lstStyle/>
                    <a:p>
                      <a:pPr lvl="0" algn="ctr">
                        <a:buNone/>
                      </a:pPr>
                      <a:r>
                        <a:rPr lang="en-US" dirty="0"/>
                        <a:t>34.1%</a:t>
                      </a:r>
                    </a:p>
                  </a:txBody>
                  <a:tcPr/>
                </a:tc>
                <a:tc>
                  <a:txBody>
                    <a:bodyPr/>
                    <a:lstStyle/>
                    <a:p>
                      <a:pPr lvl="0" algn="ctr">
                        <a:buNone/>
                      </a:pPr>
                      <a:r>
                        <a:rPr lang="en-US" dirty="0"/>
                        <a:t>34.2%</a:t>
                      </a:r>
                    </a:p>
                  </a:txBody>
                  <a:tcPr/>
                </a:tc>
                <a:extLst>
                  <a:ext uri="{0D108BD9-81ED-4DB2-BD59-A6C34878D82A}">
                    <a16:rowId xmlns:a16="http://schemas.microsoft.com/office/drawing/2014/main" xmlns="" val="3031794498"/>
                  </a:ext>
                </a:extLst>
              </a:tr>
              <a:tr h="636198">
                <a:tc>
                  <a:txBody>
                    <a:bodyPr/>
                    <a:lstStyle/>
                    <a:p>
                      <a:pPr lvl="0">
                        <a:buNone/>
                      </a:pPr>
                      <a:r>
                        <a:rPr lang="en-US" dirty="0"/>
                        <a:t>Correct "No" rate</a:t>
                      </a:r>
                    </a:p>
                  </a:txBody>
                  <a:tcPr/>
                </a:tc>
                <a:tc>
                  <a:txBody>
                    <a:bodyPr/>
                    <a:lstStyle/>
                    <a:p>
                      <a:pPr lvl="0" algn="ctr">
                        <a:buNone/>
                      </a:pPr>
                      <a:r>
                        <a:rPr lang="en-US" dirty="0"/>
                        <a:t>100%</a:t>
                      </a:r>
                    </a:p>
                  </a:txBody>
                  <a:tcPr/>
                </a:tc>
                <a:tc>
                  <a:txBody>
                    <a:bodyPr/>
                    <a:lstStyle/>
                    <a:p>
                      <a:pPr lvl="0" algn="ctr">
                        <a:buNone/>
                      </a:pPr>
                      <a:r>
                        <a:rPr lang="en-US" dirty="0"/>
                        <a:t>100%</a:t>
                      </a:r>
                    </a:p>
                  </a:txBody>
                  <a:tcPr/>
                </a:tc>
                <a:tc>
                  <a:txBody>
                    <a:bodyPr/>
                    <a:lstStyle/>
                    <a:p>
                      <a:pPr lvl="0" algn="ctr">
                        <a:buNone/>
                      </a:pPr>
                      <a:r>
                        <a:rPr lang="en-US" dirty="0"/>
                        <a:t>93.5%</a:t>
                      </a:r>
                    </a:p>
                  </a:txBody>
                  <a:tcPr/>
                </a:tc>
                <a:tc>
                  <a:txBody>
                    <a:bodyPr/>
                    <a:lstStyle/>
                    <a:p>
                      <a:pPr lvl="0" algn="ctr">
                        <a:buNone/>
                      </a:pPr>
                      <a:r>
                        <a:rPr lang="en-US" dirty="0"/>
                        <a:t>97.4%</a:t>
                      </a:r>
                    </a:p>
                  </a:txBody>
                  <a:tcPr/>
                </a:tc>
                <a:extLst>
                  <a:ext uri="{0D108BD9-81ED-4DB2-BD59-A6C34878D82A}">
                    <a16:rowId xmlns:a16="http://schemas.microsoft.com/office/drawing/2014/main" xmlns="" val="2596145257"/>
                  </a:ext>
                </a:extLst>
              </a:tr>
            </a:tbl>
          </a:graphicData>
        </a:graphic>
      </p:graphicFrame>
      <p:sp>
        <p:nvSpPr>
          <p:cNvPr id="3" name="TextBox 2">
            <a:extLst>
              <a:ext uri="{FF2B5EF4-FFF2-40B4-BE49-F238E27FC236}">
                <a16:creationId xmlns:a16="http://schemas.microsoft.com/office/drawing/2014/main" xmlns="" id="{D7186A0B-B3C9-5468-3E6E-C72A44B947F0}"/>
              </a:ext>
            </a:extLst>
          </p:cNvPr>
          <p:cNvSpPr txBox="1"/>
          <p:nvPr/>
        </p:nvSpPr>
        <p:spPr>
          <a:xfrm>
            <a:off x="180761" y="4934631"/>
            <a:ext cx="116464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mn-lt"/>
                <a:cs typeface="+mn-lt"/>
              </a:rPr>
              <a:t>Prediction Categories: </a:t>
            </a:r>
            <a:endParaRPr lang="en-US" b="1" u="sng"/>
          </a:p>
          <a:p>
            <a:r>
              <a:rPr lang="en-US">
                <a:ea typeface="+mn-lt"/>
                <a:cs typeface="+mn-lt"/>
              </a:rPr>
              <a:t>  No  - Staying  with the company:    Models Prediction Virtually Identical. </a:t>
            </a:r>
            <a:endParaRPr lang="en-US"/>
          </a:p>
          <a:p>
            <a:r>
              <a:rPr lang="en-US"/>
              <a:t>  Yes - Leaving from the company:   </a:t>
            </a:r>
            <a:r>
              <a:rPr lang="en-US" b="1" u="sng">
                <a:solidFill>
                  <a:srgbClr val="0016BF"/>
                </a:solidFill>
              </a:rPr>
              <a:t>Logistic Regression</a:t>
            </a:r>
            <a:r>
              <a:rPr lang="en-US"/>
              <a:t> clearly performed the best!</a:t>
            </a:r>
          </a:p>
          <a:p>
            <a:endParaRPr lang="en-US"/>
          </a:p>
        </p:txBody>
      </p:sp>
    </p:spTree>
    <p:extLst>
      <p:ext uri="{BB962C8B-B14F-4D97-AF65-F5344CB8AC3E}">
        <p14:creationId xmlns:p14="http://schemas.microsoft.com/office/powerpoint/2010/main" val="2651146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dirty="0" smtClean="0"/>
              <a:pPr/>
              <a:t>25</a:t>
            </a:fld>
            <a:endParaRPr lang="en-US" dirty="0"/>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dirty="0"/>
              <a:t>Deployment</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xmlns="" id="{13E8C25C-CF62-FCDC-BCF6-A5004475A2EC}"/>
              </a:ext>
            </a:extLst>
          </p:cNvPr>
          <p:cNvSpPr txBox="1">
            <a:spLocks/>
          </p:cNvSpPr>
          <p:nvPr/>
        </p:nvSpPr>
        <p:spPr>
          <a:xfrm>
            <a:off x="5492524" y="1199924"/>
            <a:ext cx="4194402" cy="2719840"/>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endParaRPr lang="en-US" b="1"/>
          </a:p>
        </p:txBody>
      </p:sp>
      <p:sp>
        <p:nvSpPr>
          <p:cNvPr id="4" name="Title 1">
            <a:extLst>
              <a:ext uri="{FF2B5EF4-FFF2-40B4-BE49-F238E27FC236}">
                <a16:creationId xmlns:a16="http://schemas.microsoft.com/office/drawing/2014/main" xmlns="" id="{72732E40-C3E7-13F4-FF66-6DC24EF3503F}"/>
              </a:ext>
            </a:extLst>
          </p:cNvPr>
          <p:cNvSpPr txBox="1">
            <a:spLocks/>
          </p:cNvSpPr>
          <p:nvPr/>
        </p:nvSpPr>
        <p:spPr>
          <a:xfrm>
            <a:off x="435958" y="980244"/>
            <a:ext cx="11318104" cy="364823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en-US"/>
          </a:p>
        </p:txBody>
      </p:sp>
      <p:sp>
        <p:nvSpPr>
          <p:cNvPr id="3" name="TextBox 2">
            <a:extLst>
              <a:ext uri="{FF2B5EF4-FFF2-40B4-BE49-F238E27FC236}">
                <a16:creationId xmlns:a16="http://schemas.microsoft.com/office/drawing/2014/main" xmlns="" id="{D7186A0B-B3C9-5468-3E6E-C72A44B947F0}"/>
              </a:ext>
            </a:extLst>
          </p:cNvPr>
          <p:cNvSpPr txBox="1"/>
          <p:nvPr/>
        </p:nvSpPr>
        <p:spPr>
          <a:xfrm>
            <a:off x="380010" y="3861869"/>
            <a:ext cx="102246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a:p>
            <a:endParaRPr lang="en-US"/>
          </a:p>
        </p:txBody>
      </p:sp>
      <p:sp>
        <p:nvSpPr>
          <p:cNvPr id="12" name="Content Placeholder 4">
            <a:extLst>
              <a:ext uri="{FF2B5EF4-FFF2-40B4-BE49-F238E27FC236}">
                <a16:creationId xmlns:a16="http://schemas.microsoft.com/office/drawing/2014/main" xmlns="" id="{803DF6E4-F8B6-2B32-9748-114E61ED1EBC}"/>
              </a:ext>
            </a:extLst>
          </p:cNvPr>
          <p:cNvSpPr txBox="1">
            <a:spLocks/>
          </p:cNvSpPr>
          <p:nvPr/>
        </p:nvSpPr>
        <p:spPr>
          <a:xfrm>
            <a:off x="436821" y="1317877"/>
            <a:ext cx="11668394" cy="4656408"/>
          </a:xfrm>
          <a:prstGeom prst="rect">
            <a:avLst/>
          </a:prstGeom>
        </p:spPr>
        <p:txBody>
          <a:bodyPr vert="horz" lIns="0" tIns="0" rIns="0" bIns="0" rtlCol="0" anchor="t">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The Logistic Model Has Value and Can Assist in Identifying those "Most at Risk" of Leaving:</a:t>
            </a:r>
            <a:endParaRPr lang="en-US" sz="2000" dirty="0"/>
          </a:p>
          <a:p>
            <a:r>
              <a:rPr lang="en-US" sz="2000" dirty="0">
                <a:ea typeface="+mn-lt"/>
                <a:cs typeface="+mn-lt"/>
              </a:rPr>
              <a:t>Overall the model takes into account risk factors and can flag individuals at risk.</a:t>
            </a:r>
          </a:p>
          <a:p>
            <a:r>
              <a:rPr lang="en-US" sz="2000" dirty="0">
                <a:ea typeface="+mn-lt"/>
                <a:cs typeface="+mn-lt"/>
              </a:rPr>
              <a:t>This gives leadership, management and supervisors the opportunity to impact the attrition rate.</a:t>
            </a:r>
            <a:endParaRPr lang="en-US" sz="2000" dirty="0"/>
          </a:p>
          <a:p>
            <a:endParaRPr lang="en-US" sz="2000" b="1"/>
          </a:p>
          <a:p>
            <a:pPr marL="0" indent="0">
              <a:buNone/>
            </a:pPr>
            <a:r>
              <a:rPr lang="en-US" sz="2000" b="1" dirty="0"/>
              <a:t>Recommendations Moving Forward:</a:t>
            </a:r>
          </a:p>
          <a:p>
            <a:pPr marL="0" indent="0">
              <a:buNone/>
            </a:pPr>
            <a:r>
              <a:rPr lang="en-US" sz="2000" dirty="0"/>
              <a:t>1) Management and Supervisors should be informed of those "most at risk" and the risk factors, slide 19</a:t>
            </a:r>
          </a:p>
          <a:p>
            <a:pPr marL="0" indent="0">
              <a:buNone/>
            </a:pPr>
            <a:r>
              <a:rPr lang="en-US" sz="2000" dirty="0"/>
              <a:t>2) Run Logistic Model Quarterly</a:t>
            </a:r>
            <a:endParaRPr lang="en-US" dirty="0"/>
          </a:p>
          <a:p>
            <a:pPr lvl="1"/>
            <a:r>
              <a:rPr lang="en-US" sz="1800" dirty="0"/>
              <a:t>Identify new "at risk employees" and work with management to address.</a:t>
            </a:r>
          </a:p>
          <a:p>
            <a:pPr marL="0" indent="0">
              <a:buNone/>
            </a:pPr>
            <a:r>
              <a:rPr lang="en-US" sz="2000" dirty="0"/>
              <a:t>3) Retrain the Model Annually</a:t>
            </a:r>
          </a:p>
          <a:p>
            <a:pPr lvl="1"/>
            <a:r>
              <a:rPr lang="en-US" sz="1800" dirty="0"/>
              <a:t>Conditions can change over time, need to ensure the model remains current... avoid model drift.</a:t>
            </a:r>
          </a:p>
          <a:p>
            <a:pPr marL="0" indent="0">
              <a:buNone/>
            </a:pPr>
            <a:endParaRPr lang="en-US"/>
          </a:p>
        </p:txBody>
      </p:sp>
    </p:spTree>
    <p:extLst>
      <p:ext uri="{BB962C8B-B14F-4D97-AF65-F5344CB8AC3E}">
        <p14:creationId xmlns:p14="http://schemas.microsoft.com/office/powerpoint/2010/main" val="18663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rotWithShape="1">
          <a:blip r:embed="rId2">
            <a:extLst>
              <a:ext uri="{96DAC541-7B7A-43D3-8B79-37D633B846F1}">
                <asvg:svgBlip xmlns:asvg="http://schemas.microsoft.com/office/drawing/2016/SVG/main" xmlns="" r:embed="rId3"/>
              </a:ext>
            </a:extLst>
          </a:blip>
          <a:srcRect t="9782" b="9782"/>
          <a:stretch/>
        </p:blipFill>
        <p:spPr>
          <a:xfrm>
            <a:off x="-197556" y="719985"/>
            <a:ext cx="8016700" cy="5255937"/>
          </a:xfrm>
          <a:noFill/>
        </p:spPr>
      </p:pic>
      <p:sp>
        <p:nvSpPr>
          <p:cNvPr id="3" name="Title 2">
            <a:extLst>
              <a:ext uri="{FF2B5EF4-FFF2-40B4-BE49-F238E27FC236}">
                <a16:creationId xmlns:a16="http://schemas.microsoft.com/office/drawing/2014/main" xmlns="" id="{200B3D2B-613A-41BE-987D-E6A1324B456D}"/>
              </a:ext>
            </a:extLst>
          </p:cNvPr>
          <p:cNvSpPr>
            <a:spLocks noGrp="1"/>
          </p:cNvSpPr>
          <p:nvPr>
            <p:ph type="ctrTitle"/>
          </p:nvPr>
        </p:nvSpPr>
        <p:spPr>
          <a:xfrm>
            <a:off x="6235700" y="2204792"/>
            <a:ext cx="5956300" cy="1944000"/>
          </a:xfrm>
        </p:spPr>
        <p:txBody>
          <a:bodyPr anchor="t">
            <a:normAutofit/>
          </a:bodyPr>
          <a:lstStyle/>
          <a:p>
            <a:r>
              <a:rPr lang="en-US" sz="5600"/>
              <a:t>Project </a:t>
            </a:r>
            <a:br>
              <a:rPr lang="en-US" sz="5600"/>
            </a:br>
            <a:r>
              <a:rPr lang="en-US" sz="5600"/>
              <a:t>Guidelines</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6235700" y="4148860"/>
            <a:ext cx="5956300" cy="1100565"/>
          </a:xfrm>
        </p:spPr>
        <p:txBody>
          <a:bodyPr vert="horz" lIns="180000" tIns="180000" rIns="252000" bIns="180000" rtlCol="0" anchor="t">
            <a:normAutofit/>
          </a:bodyPr>
          <a:lstStyle/>
          <a:p>
            <a:r>
              <a:rPr lang="en-US"/>
              <a:t>Brief description of the project and its objectives</a:t>
            </a:r>
          </a:p>
        </p:txBody>
      </p:sp>
      <p:sp>
        <p:nvSpPr>
          <p:cNvPr id="19" name="Footer Placeholder 4">
            <a:extLst>
              <a:ext uri="{FF2B5EF4-FFF2-40B4-BE49-F238E27FC236}">
                <a16:creationId xmlns:a16="http://schemas.microsoft.com/office/drawing/2014/main" xmlns="" id="{37FD7EC4-90A8-A972-BA30-8F1E93A445AF}"/>
              </a:ext>
            </a:extLst>
          </p:cNvPr>
          <p:cNvSpPr>
            <a:spLocks noGrp="1"/>
          </p:cNvSpPr>
          <p:nvPr>
            <p:ph type="ftr" sz="quarter" idx="11"/>
          </p:nvPr>
        </p:nvSpPr>
        <p:spPr>
          <a:xfrm>
            <a:off x="432000" y="6439820"/>
            <a:ext cx="5664000" cy="295062"/>
          </a:xfrm>
        </p:spPr>
        <p:txBody>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3</a:t>
            </a:fld>
            <a:endParaRPr lang="en-US"/>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Objective</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32"/>
          </p:nvPr>
        </p:nvSpPr>
        <p:spPr>
          <a:xfrm>
            <a:off x="431800" y="927789"/>
            <a:ext cx="11312777" cy="1309157"/>
          </a:xfrm>
        </p:spPr>
        <p:txBody>
          <a:bodyPr vert="horz" lIns="0" tIns="0" rIns="0" bIns="0" rtlCol="0" anchor="t">
            <a:noAutofit/>
          </a:bodyPr>
          <a:lstStyle/>
          <a:p>
            <a:r>
              <a:rPr lang="en-US">
                <a:ea typeface="+mn-lt"/>
                <a:cs typeface="+mn-lt"/>
              </a:rPr>
              <a:t>In a step-wise fashion, employ data science techniques to a dataset that consists of employee statistics and survey data. We will attempt to construct a model using the techniques learned this semester to predict the attrition rate at IBM. We hope to build a model that fully leverages the relationships inherent in the data. This will involve trying multiple models and using some data science techniques to select the variables most meaningful to the end goal.</a:t>
            </a:r>
            <a:endParaRPr lang="en-US"/>
          </a:p>
        </p:txBody>
      </p:sp>
      <p:sp>
        <p:nvSpPr>
          <p:cNvPr id="4" name="Text Placeholder 3">
            <a:extLst>
              <a:ext uri="{FF2B5EF4-FFF2-40B4-BE49-F238E27FC236}">
                <a16:creationId xmlns:a16="http://schemas.microsoft.com/office/drawing/2014/main" xmlns="" id="{6AB259A0-0017-492F-A0DC-4B70C7052AE0}"/>
              </a:ext>
            </a:extLst>
          </p:cNvPr>
          <p:cNvSpPr>
            <a:spLocks noGrp="1"/>
          </p:cNvSpPr>
          <p:nvPr>
            <p:ph type="body" idx="1"/>
          </p:nvPr>
        </p:nvSpPr>
        <p:spPr>
          <a:xfrm>
            <a:off x="432000" y="2375921"/>
            <a:ext cx="5472000" cy="360000"/>
          </a:xfrm>
        </p:spPr>
        <p:txBody>
          <a:bodyPr/>
          <a:lstStyle/>
          <a:p>
            <a:r>
              <a:rPr lang="en-US"/>
              <a:t>Selecting a Dataset</a:t>
            </a:r>
          </a:p>
        </p:txBody>
      </p:sp>
      <p:sp>
        <p:nvSpPr>
          <p:cNvPr id="5" name="Content Placeholder 4">
            <a:extLst>
              <a:ext uri="{FF2B5EF4-FFF2-40B4-BE49-F238E27FC236}">
                <a16:creationId xmlns:a16="http://schemas.microsoft.com/office/drawing/2014/main" xmlns="" id="{CEEB3BAE-C0B2-447C-B8BE-96C6BD84D658}"/>
              </a:ext>
            </a:extLst>
          </p:cNvPr>
          <p:cNvSpPr>
            <a:spLocks noGrp="1"/>
          </p:cNvSpPr>
          <p:nvPr>
            <p:ph sz="half" idx="2"/>
          </p:nvPr>
        </p:nvSpPr>
        <p:spPr/>
        <p:txBody>
          <a:bodyPr vert="horz" lIns="0" tIns="0" rIns="0" bIns="0" rtlCol="0" anchor="t">
            <a:noAutofit/>
          </a:bodyPr>
          <a:lstStyle/>
          <a:p>
            <a:pPr>
              <a:lnSpc>
                <a:spcPct val="100000"/>
              </a:lnSpc>
            </a:pPr>
            <a:r>
              <a:rPr lang="en-US">
                <a:ea typeface="+mn-lt"/>
                <a:cs typeface="+mn-lt"/>
              </a:rPr>
              <a:t>The team will have to pick a dataset to be analyzed.</a:t>
            </a:r>
          </a:p>
          <a:p>
            <a:pPr>
              <a:lnSpc>
                <a:spcPct val="100000"/>
              </a:lnSpc>
            </a:pPr>
            <a:r>
              <a:rPr lang="en-US">
                <a:ea typeface="+mn-lt"/>
                <a:cs typeface="+mn-lt"/>
              </a:rPr>
              <a:t>The dataset needs to have a minimum of 10,000 “values” (ex. a dataset with 10 attributes and 1,000 observations). </a:t>
            </a:r>
          </a:p>
          <a:p>
            <a:pPr>
              <a:lnSpc>
                <a:spcPct val="100000"/>
              </a:lnSpc>
            </a:pPr>
            <a:r>
              <a:rPr lang="en-US">
                <a:ea typeface="+mn-lt"/>
                <a:cs typeface="+mn-lt"/>
              </a:rPr>
              <a:t>The dataset does not have to be publicly available. </a:t>
            </a:r>
            <a:endParaRPr lang="en-US"/>
          </a:p>
        </p:txBody>
      </p:sp>
      <p:sp>
        <p:nvSpPr>
          <p:cNvPr id="6" name="Text Placeholder 5">
            <a:extLst>
              <a:ext uri="{FF2B5EF4-FFF2-40B4-BE49-F238E27FC236}">
                <a16:creationId xmlns:a16="http://schemas.microsoft.com/office/drawing/2014/main" xmlns="" id="{B237D1CA-B91A-410E-A968-D017BBE99F99}"/>
              </a:ext>
            </a:extLst>
          </p:cNvPr>
          <p:cNvSpPr>
            <a:spLocks noGrp="1"/>
          </p:cNvSpPr>
          <p:nvPr>
            <p:ph type="body" sz="quarter" idx="13"/>
          </p:nvPr>
        </p:nvSpPr>
        <p:spPr>
          <a:xfrm>
            <a:off x="6300000" y="2376446"/>
            <a:ext cx="5472000" cy="358775"/>
          </a:xfrm>
        </p:spPr>
        <p:txBody>
          <a:bodyPr vert="horz" lIns="0" tIns="0" rIns="0" bIns="0" rtlCol="0" anchor="t">
            <a:noAutofit/>
          </a:bodyPr>
          <a:lstStyle/>
          <a:p>
            <a:r>
              <a:rPr lang="en-US"/>
              <a:t>Guidelines</a:t>
            </a:r>
          </a:p>
        </p:txBody>
      </p:sp>
      <p:sp>
        <p:nvSpPr>
          <p:cNvPr id="7" name="Text Placeholder 6">
            <a:extLst>
              <a:ext uri="{FF2B5EF4-FFF2-40B4-BE49-F238E27FC236}">
                <a16:creationId xmlns:a16="http://schemas.microsoft.com/office/drawing/2014/main" xmlns="" id="{26A87885-D672-4CF9-A78D-CFE98385B03A}"/>
              </a:ext>
            </a:extLst>
          </p:cNvPr>
          <p:cNvSpPr>
            <a:spLocks noGrp="1"/>
          </p:cNvSpPr>
          <p:nvPr>
            <p:ph type="body" sz="quarter" idx="12"/>
          </p:nvPr>
        </p:nvSpPr>
        <p:spPr/>
        <p:txBody>
          <a:bodyPr vert="horz" lIns="0" tIns="0" rIns="0" bIns="0" rtlCol="0" anchor="t">
            <a:noAutofit/>
          </a:bodyPr>
          <a:lstStyle/>
          <a:p>
            <a:r>
              <a:rPr lang="en-US">
                <a:ea typeface="+mn-lt"/>
                <a:cs typeface="+mn-lt"/>
              </a:rPr>
              <a:t>There are no required questions to be addressed, or techniques to be used. However, the team is expected to use advanced data science concepts, and not just traditional descriptive statistics.</a:t>
            </a:r>
          </a:p>
          <a:p>
            <a:endParaRPr lang="en-US"/>
          </a:p>
        </p:txBody>
      </p:sp>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33"/>
          </p:nvPr>
        </p:nvSpPr>
        <p:spPr/>
        <p:txBody>
          <a:bodyPr/>
          <a:lstStyle/>
          <a:p>
            <a:fld id="{19B51A1E-902D-48AF-9020-955120F399B6}" type="slidenum">
              <a:rPr lang="en-US" smtClean="0"/>
              <a:pPr/>
              <a:t>4</a:t>
            </a:fld>
            <a:endParaRPr lang="en-US"/>
          </a:p>
        </p:txBody>
      </p:sp>
      <p:sp>
        <p:nvSpPr>
          <p:cNvPr id="12" name="Rectangle 11">
            <a:extLst>
              <a:ext uri="{FF2B5EF4-FFF2-40B4-BE49-F238E27FC236}">
                <a16:creationId xmlns:a16="http://schemas.microsoft.com/office/drawing/2014/main" xmlns="" id="{7F65E93D-09FF-42EE-B9DD-750638966686}"/>
              </a:ext>
              <a:ext uri="{C183D7F6-B498-43B3-948B-1728B52AA6E4}">
                <adec:decorative xmlns:adec="http://schemas.microsoft.com/office/drawing/2017/decorative" xmlns="" val="1"/>
              </a:ext>
            </a:extLst>
          </p:cNvPr>
          <p:cNvSpPr/>
          <p:nvPr/>
        </p:nvSpPr>
        <p:spPr>
          <a:xfrm>
            <a:off x="431800" y="2113685"/>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76403"/>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A7CD04AE-9A8B-4DED-855D-F51B510D0B69}"/>
              </a:ext>
              <a:ext uri="{C183D7F6-B498-43B3-948B-1728B52AA6E4}">
                <adec:decorative xmlns:adec="http://schemas.microsoft.com/office/drawing/2017/decorative" xmlns="" val="1"/>
              </a:ext>
            </a:extLst>
          </p:cNvPr>
          <p:cNvSpPr/>
          <p:nvPr/>
        </p:nvSpPr>
        <p:spPr>
          <a:xfrm>
            <a:off x="6299887" y="2113685"/>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Tree>
    <p:extLst>
      <p:ext uri="{BB962C8B-B14F-4D97-AF65-F5344CB8AC3E}">
        <p14:creationId xmlns:p14="http://schemas.microsoft.com/office/powerpoint/2010/main" val="318883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text, book, linedrawing&#10;&#10;Description automatically generated">
            <a:extLst>
              <a:ext uri="{FF2B5EF4-FFF2-40B4-BE49-F238E27FC236}">
                <a16:creationId xmlns:a16="http://schemas.microsoft.com/office/drawing/2014/main" xmlns="" id="{2E7ADBC3-DECA-9F4C-9289-9E43C727592F}"/>
              </a:ext>
            </a:extLst>
          </p:cNvPr>
          <p:cNvPicPr>
            <a:picLocks noGrp="1" noChangeAspect="1"/>
          </p:cNvPicPr>
          <p:nvPr>
            <p:ph type="pic" sz="quarter" idx="10"/>
          </p:nvPr>
        </p:nvPicPr>
        <p:blipFill rotWithShape="1">
          <a:blip r:embed="rId2"/>
          <a:srcRect l="2668" r="2669" b="1"/>
          <a:stretch/>
        </p:blipFill>
        <p:spPr>
          <a:xfrm>
            <a:off x="2411412" y="10"/>
            <a:ext cx="9780588" cy="6371341"/>
          </a:xfrm>
          <a:noFill/>
        </p:spPr>
      </p:pic>
      <p:sp>
        <p:nvSpPr>
          <p:cNvPr id="3" name="Title 2">
            <a:extLst>
              <a:ext uri="{FF2B5EF4-FFF2-40B4-BE49-F238E27FC236}">
                <a16:creationId xmlns:a16="http://schemas.microsoft.com/office/drawing/2014/main" xmlns="" id="{200B3D2B-613A-41BE-987D-E6A1324B456D}"/>
              </a:ext>
            </a:extLst>
          </p:cNvPr>
          <p:cNvSpPr>
            <a:spLocks noGrp="1"/>
          </p:cNvSpPr>
          <p:nvPr>
            <p:ph type="title"/>
          </p:nvPr>
        </p:nvSpPr>
        <p:spPr>
          <a:xfrm>
            <a:off x="-1700" y="2156226"/>
            <a:ext cx="5104052" cy="1958400"/>
          </a:xfrm>
        </p:spPr>
        <p:txBody>
          <a:bodyPr anchor="ctr">
            <a:normAutofit/>
          </a:bodyPr>
          <a:lstStyle/>
          <a:p>
            <a:r>
              <a:rPr lang="en-US" sz="5600"/>
              <a:t>Business Understanding</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13"/>
          </p:nvPr>
        </p:nvSpPr>
        <p:spPr>
          <a:xfrm>
            <a:off x="0" y="4110760"/>
            <a:ext cx="5102595" cy="1100565"/>
          </a:xfrm>
        </p:spPr>
        <p:txBody>
          <a:bodyPr vert="horz" lIns="180000" tIns="180000" rIns="252000" bIns="180000" rtlCol="0">
            <a:normAutofit/>
          </a:bodyPr>
          <a:lstStyle/>
          <a:p>
            <a:r>
              <a:rPr lang="en-US"/>
              <a:t>What is the business purpose for analyzing this data set?</a:t>
            </a:r>
          </a:p>
        </p:txBody>
      </p:sp>
      <p:sp>
        <p:nvSpPr>
          <p:cNvPr id="21" name="Footer Placeholder 5">
            <a:extLst>
              <a:ext uri="{FF2B5EF4-FFF2-40B4-BE49-F238E27FC236}">
                <a16:creationId xmlns:a16="http://schemas.microsoft.com/office/drawing/2014/main" xmlns="" id="{B3620364-936A-2C47-9928-1D61B451EE23}"/>
              </a:ext>
            </a:extLst>
          </p:cNvPr>
          <p:cNvSpPr>
            <a:spLocks noGrp="1"/>
          </p:cNvSpPr>
          <p:nvPr>
            <p:ph type="ftr" sz="quarter" idx="11"/>
          </p:nvPr>
        </p:nvSpPr>
        <p:spPr>
          <a:xfrm>
            <a:off x="432000" y="6439820"/>
            <a:ext cx="5664000" cy="295062"/>
          </a:xfrm>
        </p:spPr>
        <p:txBody>
          <a:bodyPr anchor="ctr">
            <a:normAutofit/>
          </a:bodyPr>
          <a:lstStyle/>
          <a:p>
            <a:pPr>
              <a:spcAft>
                <a:spcPts val="600"/>
              </a:spcAft>
            </a:pPr>
            <a:r>
              <a:rPr lang="en-US" noProof="0"/>
              <a:t>Add a footer</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5</a:t>
            </a:fld>
            <a:endParaRPr lang="en-US"/>
          </a:p>
        </p:txBody>
      </p:sp>
    </p:spTree>
    <p:extLst>
      <p:ext uri="{BB962C8B-B14F-4D97-AF65-F5344CB8AC3E}">
        <p14:creationId xmlns:p14="http://schemas.microsoft.com/office/powerpoint/2010/main" val="84310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6</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a:xfrm>
            <a:off x="366686" y="442886"/>
            <a:ext cx="11328000" cy="432000"/>
          </a:xfrm>
        </p:spPr>
        <p:txBody>
          <a:bodyPr/>
          <a:lstStyle/>
          <a:p>
            <a:r>
              <a:rPr lang="en-US"/>
              <a:t>Business Understanding</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365663" y="1099007"/>
            <a:ext cx="10947627" cy="4845361"/>
          </a:xfrm>
        </p:spPr>
        <p:txBody>
          <a:bodyPr vert="horz" lIns="0" tIns="0" rIns="0" bIns="0" rtlCol="0" anchor="t">
            <a:noAutofit/>
          </a:bodyPr>
          <a:lstStyle/>
          <a:p>
            <a:pPr marL="0" indent="0">
              <a:lnSpc>
                <a:spcPct val="100000"/>
              </a:lnSpc>
              <a:spcBef>
                <a:spcPts val="0"/>
              </a:spcBef>
              <a:buNone/>
            </a:pPr>
            <a:r>
              <a:rPr lang="en-US" sz="2000" b="1"/>
              <a:t>Why are employers concerned about attrition?</a:t>
            </a:r>
            <a:endParaRPr lang="en-US" sz="2000"/>
          </a:p>
          <a:p>
            <a:pPr marL="0" indent="0">
              <a:lnSpc>
                <a:spcPct val="100000"/>
              </a:lnSpc>
              <a:spcBef>
                <a:spcPts val="0"/>
              </a:spcBef>
              <a:buNone/>
            </a:pPr>
            <a:r>
              <a:rPr lang="en-US"/>
              <a:t>All employers would like to reduce the attrition rate as much as possible. Attrition can have rippling effects across the culture and reputation of a firm, but it also has implications for the productivity and profitability of the company. </a:t>
            </a:r>
          </a:p>
          <a:p>
            <a:pPr marL="0" indent="0">
              <a:lnSpc>
                <a:spcPct val="100000"/>
              </a:lnSpc>
              <a:spcBef>
                <a:spcPts val="0"/>
              </a:spcBef>
              <a:buNone/>
            </a:pPr>
            <a:endParaRPr lang="en-US"/>
          </a:p>
          <a:p>
            <a:pPr marL="0" indent="0">
              <a:lnSpc>
                <a:spcPct val="100000"/>
              </a:lnSpc>
              <a:spcBef>
                <a:spcPts val="0"/>
              </a:spcBef>
              <a:buNone/>
            </a:pPr>
            <a:r>
              <a:rPr lang="en-US" sz="2000" b="1"/>
              <a:t>How can we better understand attrition?</a:t>
            </a:r>
          </a:p>
          <a:p>
            <a:pPr marL="0" indent="0">
              <a:lnSpc>
                <a:spcPct val="100000"/>
              </a:lnSpc>
              <a:spcBef>
                <a:spcPts val="0"/>
              </a:spcBef>
              <a:buNone/>
            </a:pPr>
            <a:r>
              <a:rPr lang="en-US"/>
              <a:t>Attrition is a common and expected phenomenon for any company and is generally misunderstood. By collecting and analyzing the right data, we can begin to build some understanding of when and why people choose to leave a company. </a:t>
            </a:r>
          </a:p>
          <a:p>
            <a:pPr marL="0" indent="0">
              <a:lnSpc>
                <a:spcPct val="100000"/>
              </a:lnSpc>
              <a:spcBef>
                <a:spcPts val="0"/>
              </a:spcBef>
              <a:buNone/>
            </a:pPr>
            <a:endParaRPr lang="en-US"/>
          </a:p>
          <a:p>
            <a:pPr marL="0" indent="0">
              <a:lnSpc>
                <a:spcPct val="100000"/>
              </a:lnSpc>
              <a:spcBef>
                <a:spcPts val="0"/>
              </a:spcBef>
              <a:buNone/>
            </a:pPr>
            <a:r>
              <a:rPr lang="en-US" sz="2000" b="1"/>
              <a:t>What are the real-world applications of a predictive model?</a:t>
            </a:r>
          </a:p>
          <a:p>
            <a:pPr marL="0" indent="0">
              <a:lnSpc>
                <a:spcPct val="100000"/>
              </a:lnSpc>
              <a:spcBef>
                <a:spcPts val="0"/>
              </a:spcBef>
              <a:buNone/>
            </a:pPr>
            <a:r>
              <a:rPr lang="en-US"/>
              <a:t>Often it is something as simple as another employer was willing to pay more. If we could predict when an employee was going to leave before that person begins looking for new employment, then we might be able to keep better employees for longer. Answering this and related questions will help reduce dips in productivity and bolster the company moral and culture.</a:t>
            </a:r>
          </a:p>
        </p:txBody>
      </p:sp>
    </p:spTree>
    <p:extLst>
      <p:ext uri="{BB962C8B-B14F-4D97-AF65-F5344CB8AC3E}">
        <p14:creationId xmlns:p14="http://schemas.microsoft.com/office/powerpoint/2010/main" val="1628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xmlns="" id="{2E7ADBC3-DECA-9F4C-9289-9E43C727592F}"/>
              </a:ext>
            </a:extLst>
          </p:cNvPr>
          <p:cNvPicPr>
            <a:picLocks noGrp="1" noChangeAspect="1"/>
          </p:cNvPicPr>
          <p:nvPr>
            <p:ph type="pic" sz="quarter" idx="14"/>
          </p:nvPr>
        </p:nvPicPr>
        <p:blipFill rotWithShape="1">
          <a:blip r:embed="rId2"/>
          <a:srcRect l="28241" r="1" b="1"/>
          <a:stretch/>
        </p:blipFill>
        <p:spPr>
          <a:xfrm>
            <a:off x="20" y="-1"/>
            <a:ext cx="6095980" cy="6371351"/>
          </a:xfrm>
          <a:noFill/>
        </p:spPr>
      </p:pic>
      <p:sp>
        <p:nvSpPr>
          <p:cNvPr id="3" name="Title 2">
            <a:extLst>
              <a:ext uri="{FF2B5EF4-FFF2-40B4-BE49-F238E27FC236}">
                <a16:creationId xmlns:a16="http://schemas.microsoft.com/office/drawing/2014/main" xmlns="" id="{200B3D2B-613A-41BE-987D-E6A1324B456D}"/>
              </a:ext>
            </a:extLst>
          </p:cNvPr>
          <p:cNvSpPr>
            <a:spLocks noGrp="1"/>
          </p:cNvSpPr>
          <p:nvPr>
            <p:ph type="title"/>
          </p:nvPr>
        </p:nvSpPr>
        <p:spPr>
          <a:xfrm>
            <a:off x="5118100" y="1869795"/>
            <a:ext cx="6641900" cy="1124345"/>
          </a:xfrm>
        </p:spPr>
        <p:txBody>
          <a:bodyPr anchor="ctr">
            <a:normAutofit/>
          </a:bodyPr>
          <a:lstStyle/>
          <a:p>
            <a:r>
              <a:rPr lang="en-US" sz="5100"/>
              <a:t>Data Understanding</a:t>
            </a:r>
          </a:p>
        </p:txBody>
      </p:sp>
      <p:sp>
        <p:nvSpPr>
          <p:cNvPr id="14" name="Text Placeholder 13">
            <a:extLst>
              <a:ext uri="{FF2B5EF4-FFF2-40B4-BE49-F238E27FC236}">
                <a16:creationId xmlns:a16="http://schemas.microsoft.com/office/drawing/2014/main" xmlns="" id="{F278402B-CA7D-4F5B-B3FA-ED74AB3CFB6C}"/>
              </a:ext>
            </a:extLst>
          </p:cNvPr>
          <p:cNvSpPr>
            <a:spLocks noGrp="1"/>
          </p:cNvSpPr>
          <p:nvPr>
            <p:ph type="body" sz="quarter" idx="32"/>
          </p:nvPr>
        </p:nvSpPr>
        <p:spPr>
          <a:xfrm>
            <a:off x="5118334" y="2994141"/>
            <a:ext cx="6641626" cy="590155"/>
          </a:xfrm>
        </p:spPr>
        <p:txBody>
          <a:bodyPr vert="horz" lIns="180000" tIns="180000" rIns="252000" bIns="180000" rtlCol="0">
            <a:normAutofit/>
          </a:bodyPr>
          <a:lstStyle/>
          <a:p>
            <a:r>
              <a:rPr lang="en-US" sz="1500"/>
              <a:t>What does the data look like?</a:t>
            </a:r>
          </a:p>
        </p:txBody>
      </p:sp>
      <p:sp>
        <p:nvSpPr>
          <p:cNvPr id="5" name="Slide Number Placeholder 4">
            <a:extLst>
              <a:ext uri="{FF2B5EF4-FFF2-40B4-BE49-F238E27FC236}">
                <a16:creationId xmlns:a16="http://schemas.microsoft.com/office/drawing/2014/main" xmlns="" id="{BDD5A594-D852-43BB-B591-E9D9027253BD}"/>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7</a:t>
            </a:fld>
            <a:endParaRPr lang="en-US"/>
          </a:p>
        </p:txBody>
      </p:sp>
    </p:spTree>
    <p:extLst>
      <p:ext uri="{BB962C8B-B14F-4D97-AF65-F5344CB8AC3E}">
        <p14:creationId xmlns:p14="http://schemas.microsoft.com/office/powerpoint/2010/main" val="13678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8</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Dataset </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433388" y="874713"/>
            <a:ext cx="11339512" cy="4421146"/>
          </a:xfrm>
        </p:spPr>
        <p:txBody>
          <a:bodyPr vert="horz" lIns="0" tIns="0" rIns="0" bIns="0" rtlCol="0" anchor="t">
            <a:noAutofit/>
          </a:bodyPr>
          <a:lstStyle/>
          <a:p>
            <a:pPr marL="0" indent="0">
              <a:buNone/>
            </a:pPr>
            <a:endParaRPr lang="en-US"/>
          </a:p>
          <a:p>
            <a:r>
              <a:rPr lang="en-US"/>
              <a:t>We chose the following dataset available off Kaggle.com</a:t>
            </a:r>
          </a:p>
          <a:p>
            <a:r>
              <a:rPr lang="en-US">
                <a:hlinkClick r:id="rId2"/>
              </a:rPr>
              <a:t>https</a:t>
            </a:r>
            <a:r>
              <a:rPr lang="en-US">
                <a:ea typeface="+mn-lt"/>
                <a:cs typeface="+mn-lt"/>
                <a:hlinkClick r:id="rId2"/>
              </a:rPr>
              <a:t>://www.kaggle.com/datasets/pavansubhasht/ibm-hr-analytics-attrition-dataset</a:t>
            </a:r>
            <a:endParaRPr lang="en-US">
              <a:ea typeface="+mn-lt"/>
              <a:cs typeface="+mn-lt"/>
            </a:endParaRPr>
          </a:p>
          <a:p>
            <a:r>
              <a:rPr lang="en-US"/>
              <a:t>It is a fictional dataset created by data scientists at IBM.</a:t>
            </a:r>
            <a:endParaRPr lang="en-US">
              <a:ea typeface="+mn-lt"/>
              <a:cs typeface="+mn-lt"/>
            </a:endParaRPr>
          </a:p>
          <a:p>
            <a:r>
              <a:rPr lang="en-US">
                <a:ea typeface="+mn-lt"/>
                <a:cs typeface="+mn-lt"/>
              </a:rPr>
              <a:t>The data is fairly large with 1,470 rows by 35 columns for a total of 51,450 data points. As the next slide shows the data is a mix of categorical and numerical data.</a:t>
            </a:r>
            <a:endParaRPr lang="en-US"/>
          </a:p>
          <a:p>
            <a:r>
              <a:rPr lang="en-US"/>
              <a:t>The mix of categorical data with numeric data presents various challenges as far as which statistical methods we can employ to analyze the dataset.</a:t>
            </a:r>
          </a:p>
          <a:p>
            <a:r>
              <a:rPr lang="en-US"/>
              <a:t>Our outcome variable Attrition is a binary categorical variable, specifically, "Yes" for did quit and "No" for did not quit. </a:t>
            </a:r>
          </a:p>
          <a:p>
            <a:r>
              <a:rPr lang="en-US"/>
              <a:t>We will use a logistical model and a "test of importance" to pinpoint the variables needed for the shrewdest model.</a:t>
            </a:r>
          </a:p>
          <a:p>
            <a:r>
              <a:rPr lang="en-US"/>
              <a:t>Organizing and prepping the data for analysis the most time-consuming aspect of and data science project but is of utmost importance. If our data is not in the proper condition our results could be wildly off and unusable.</a:t>
            </a:r>
          </a:p>
          <a:p>
            <a:r>
              <a:rPr lang="en-US"/>
              <a:t>We have chosen a "clean" dataset, but we will walk through a couple preprocessing steps to make sure.</a:t>
            </a:r>
          </a:p>
          <a:p>
            <a:pPr marL="0" indent="0">
              <a:buNone/>
            </a:pPr>
            <a:endParaRPr lang="en-US"/>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6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E6AC9832-FB01-464A-9824-61887B77997E}"/>
              </a:ext>
            </a:extLst>
          </p:cNvPr>
          <p:cNvSpPr>
            <a:spLocks noGrp="1"/>
          </p:cNvSpPr>
          <p:nvPr>
            <p:ph type="sldNum" sz="quarter" idx="13"/>
          </p:nvPr>
        </p:nvSpPr>
        <p:spPr/>
        <p:txBody>
          <a:bodyPr/>
          <a:lstStyle/>
          <a:p>
            <a:fld id="{19B51A1E-902D-48AF-9020-955120F399B6}" type="slidenum">
              <a:rPr lang="en-US" smtClean="0"/>
              <a:pPr/>
              <a:t>9</a:t>
            </a:fld>
            <a:endParaRPr lang="en-US"/>
          </a:p>
        </p:txBody>
      </p:sp>
      <p:sp>
        <p:nvSpPr>
          <p:cNvPr id="2" name="Title 1">
            <a:extLst>
              <a:ext uri="{FF2B5EF4-FFF2-40B4-BE49-F238E27FC236}">
                <a16:creationId xmlns:a16="http://schemas.microsoft.com/office/drawing/2014/main" xmlns="" id="{19304E83-A4F0-49C5-BB01-F5773509A2B3}"/>
              </a:ext>
            </a:extLst>
          </p:cNvPr>
          <p:cNvSpPr>
            <a:spLocks noGrp="1"/>
          </p:cNvSpPr>
          <p:nvPr>
            <p:ph type="title"/>
          </p:nvPr>
        </p:nvSpPr>
        <p:spPr/>
        <p:txBody>
          <a:bodyPr/>
          <a:lstStyle/>
          <a:p>
            <a:r>
              <a:rPr lang="en-US"/>
              <a:t>Variables</a:t>
            </a:r>
          </a:p>
        </p:txBody>
      </p:sp>
      <p:sp>
        <p:nvSpPr>
          <p:cNvPr id="3" name="Text Placeholder 2">
            <a:extLst>
              <a:ext uri="{FF2B5EF4-FFF2-40B4-BE49-F238E27FC236}">
                <a16:creationId xmlns:a16="http://schemas.microsoft.com/office/drawing/2014/main" xmlns="" id="{7CA42D59-EAD6-4F95-84F1-32A30F057856}"/>
              </a:ext>
            </a:extLst>
          </p:cNvPr>
          <p:cNvSpPr>
            <a:spLocks noGrp="1"/>
          </p:cNvSpPr>
          <p:nvPr>
            <p:ph type="body" sz="quarter" idx="4294967295"/>
          </p:nvPr>
        </p:nvSpPr>
        <p:spPr>
          <a:xfrm>
            <a:off x="852488" y="1008063"/>
            <a:ext cx="11339512" cy="360362"/>
          </a:xfrm>
        </p:spPr>
        <p:txBody>
          <a:bodyPr vert="horz" lIns="0" tIns="0" rIns="0" bIns="0" rtlCol="0" anchor="t">
            <a:noAutofit/>
          </a:bodyPr>
          <a:lstStyle/>
          <a:p>
            <a:pPr marL="0" indent="0">
              <a:buNone/>
            </a:pPr>
            <a:r>
              <a:rPr lang="en-US"/>
              <a:t>A snapshot of the different data collected displayed by field name, data type and a sample of the data. For the analysis we will need to refactor the character data. </a:t>
            </a:r>
          </a:p>
        </p:txBody>
      </p:sp>
      <p:cxnSp>
        <p:nvCxnSpPr>
          <p:cNvPr id="11" name="Straight Connector 10">
            <a:extLst>
              <a:ext uri="{FF2B5EF4-FFF2-40B4-BE49-F238E27FC236}">
                <a16:creationId xmlns:a16="http://schemas.microsoft.com/office/drawing/2014/main" xmlns=""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xmlns="" id="{01E2999D-1BD3-97F1-8939-01CECF6EA167}"/>
              </a:ext>
            </a:extLst>
          </p:cNvPr>
          <p:cNvGraphicFramePr>
            <a:graphicFrameLocks noGrp="1"/>
          </p:cNvGraphicFramePr>
          <p:nvPr/>
        </p:nvGraphicFramePr>
        <p:xfrm>
          <a:off x="676074" y="1644819"/>
          <a:ext cx="10299700" cy="420497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xmlns="" val="2240379171"/>
                    </a:ext>
                  </a:extLst>
                </a:gridCol>
                <a:gridCol w="1524000">
                  <a:extLst>
                    <a:ext uri="{9D8B030D-6E8A-4147-A177-3AD203B41FA5}">
                      <a16:colId xmlns:a16="http://schemas.microsoft.com/office/drawing/2014/main" xmlns="" val="773569174"/>
                    </a:ext>
                  </a:extLst>
                </a:gridCol>
                <a:gridCol w="2603500">
                  <a:extLst>
                    <a:ext uri="{9D8B030D-6E8A-4147-A177-3AD203B41FA5}">
                      <a16:colId xmlns:a16="http://schemas.microsoft.com/office/drawing/2014/main" xmlns="" val="2987760786"/>
                    </a:ext>
                  </a:extLst>
                </a:gridCol>
                <a:gridCol w="1689100">
                  <a:extLst>
                    <a:ext uri="{9D8B030D-6E8A-4147-A177-3AD203B41FA5}">
                      <a16:colId xmlns:a16="http://schemas.microsoft.com/office/drawing/2014/main" xmlns="" val="3101517188"/>
                    </a:ext>
                  </a:extLst>
                </a:gridCol>
                <a:gridCol w="406400">
                  <a:extLst>
                    <a:ext uri="{9D8B030D-6E8A-4147-A177-3AD203B41FA5}">
                      <a16:colId xmlns:a16="http://schemas.microsoft.com/office/drawing/2014/main" xmlns="" val="4275380731"/>
                    </a:ext>
                  </a:extLst>
                </a:gridCol>
                <a:gridCol w="2552700">
                  <a:extLst>
                    <a:ext uri="{9D8B030D-6E8A-4147-A177-3AD203B41FA5}">
                      <a16:colId xmlns:a16="http://schemas.microsoft.com/office/drawing/2014/main" xmlns="" val="1082697754"/>
                    </a:ext>
                  </a:extLst>
                </a:gridCol>
              </a:tblGrid>
              <a:tr h="203200">
                <a:tc>
                  <a:txBody>
                    <a:bodyPr/>
                    <a:lstStyle/>
                    <a:p>
                      <a:pPr algn="ctr" fontAlgn="b"/>
                      <a:r>
                        <a:rPr lang="en-US" sz="1200">
                          <a:effectLst/>
                        </a:rPr>
                        <a:t>FIELD</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TYPE</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SAMPLE DATA</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FIELD</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TYPE</a:t>
                      </a:r>
                      <a:endParaRPr lang="en-US" sz="1200" b="1">
                        <a:effectLst/>
                        <a:latin typeface="Calibri" panose="020F0502020204030204" pitchFamily="34" charset="0"/>
                      </a:endParaRPr>
                    </a:p>
                  </a:txBody>
                  <a:tcPr marL="9525" marR="9525" marT="9525" marB="0" anchor="b"/>
                </a:tc>
                <a:tc>
                  <a:txBody>
                    <a:bodyPr/>
                    <a:lstStyle/>
                    <a:p>
                      <a:pPr algn="ctr" fontAlgn="b"/>
                      <a:r>
                        <a:rPr lang="en-US" sz="1200">
                          <a:effectLst/>
                        </a:rPr>
                        <a:t>SAMPLE DATA</a:t>
                      </a:r>
                      <a:endParaRPr lang="en-US" sz="1200" b="1">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58279258"/>
                  </a:ext>
                </a:extLst>
              </a:tr>
              <a:tr h="203200">
                <a:tc>
                  <a:txBody>
                    <a:bodyPr/>
                    <a:lstStyle/>
                    <a:p>
                      <a:pPr fontAlgn="b"/>
                      <a:r>
                        <a:rPr lang="en-US" sz="1200">
                          <a:effectLst/>
                        </a:rPr>
                        <a:t>Age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41 49 37 33 27 32 59 30 38 36 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MonthlyIncome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5993 5130 2090 2909 3468 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802831607"/>
                  </a:ext>
                </a:extLst>
              </a:tr>
              <a:tr h="203200">
                <a:tc>
                  <a:txBody>
                    <a:bodyPr/>
                    <a:lstStyle/>
                    <a:p>
                      <a:pPr fontAlgn="b"/>
                      <a:r>
                        <a:rPr lang="en-US" sz="1200">
                          <a:effectLst/>
                        </a:rPr>
                        <a:t>Attrition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"Yes" "No" "Yes" "No"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MonthlyRate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19479 24907 2396 23159 16632 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838778072"/>
                  </a:ext>
                </a:extLst>
              </a:tr>
              <a:tr h="203200">
                <a:tc>
                  <a:txBody>
                    <a:bodyPr/>
                    <a:lstStyle/>
                    <a:p>
                      <a:pPr fontAlgn="b"/>
                      <a:r>
                        <a:rPr lang="en-US" sz="1200">
                          <a:effectLst/>
                        </a:rPr>
                        <a:t>BusinessTravel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"Travel_Rarely" "Travel_Frequently"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NumCompaniesWorked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8 1 6 1 9 0 4 1 0 6 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147604903"/>
                  </a:ext>
                </a:extLst>
              </a:tr>
              <a:tr h="203200">
                <a:tc>
                  <a:txBody>
                    <a:bodyPr/>
                    <a:lstStyle/>
                    <a:p>
                      <a:pPr fontAlgn="b"/>
                      <a:r>
                        <a:rPr lang="en-US" sz="1200">
                          <a:effectLst/>
                        </a:rPr>
                        <a:t>DailyRate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1102 279 1373 1392 591 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Over18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 "Y" "Y" "Y"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560699521"/>
                  </a:ext>
                </a:extLst>
              </a:tr>
              <a:tr h="203200">
                <a:tc>
                  <a:txBody>
                    <a:bodyPr/>
                    <a:lstStyle/>
                    <a:p>
                      <a:pPr fontAlgn="b"/>
                      <a:r>
                        <a:rPr lang="en-US" sz="1200">
                          <a:effectLst/>
                        </a:rPr>
                        <a:t>Department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"Sales" "Research &amp; Development"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OverTime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"Yes" "No" "Yes" "Yes"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987417833"/>
                  </a:ext>
                </a:extLst>
              </a:tr>
              <a:tr h="203200">
                <a:tc>
                  <a:txBody>
                    <a:bodyPr/>
                    <a:lstStyle/>
                    <a:p>
                      <a:pPr fontAlgn="b"/>
                      <a:r>
                        <a:rPr lang="en-US" sz="1200">
                          <a:effectLst/>
                        </a:rPr>
                        <a:t>DistanceFromHome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1 8 2 3 2 2 3 24 23 27 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PercentSalaryHike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11 23 15 11 12 13 20 22 21 13 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429472458"/>
                  </a:ext>
                </a:extLst>
              </a:tr>
              <a:tr h="203200">
                <a:tc>
                  <a:txBody>
                    <a:bodyPr/>
                    <a:lstStyle/>
                    <a:p>
                      <a:pPr fontAlgn="b"/>
                      <a:r>
                        <a:rPr lang="en-US" sz="1200">
                          <a:effectLst/>
                        </a:rPr>
                        <a:t>Education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2 1 2 4 1 2 3 1 3 3 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PerformanceRating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3 4 3 3 3 3 4 4 4 3 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613639813"/>
                  </a:ext>
                </a:extLst>
              </a:tr>
              <a:tr h="203200">
                <a:tc>
                  <a:txBody>
                    <a:bodyPr/>
                    <a:lstStyle/>
                    <a:p>
                      <a:pPr fontAlgn="b"/>
                      <a:r>
                        <a:rPr lang="en-US" sz="1200">
                          <a:effectLst/>
                        </a:rPr>
                        <a:t>EducationField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"Life Sciences" "Life Sciences" "Other"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RelationshipSatisfaction</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1 4 2 3 4 3 1 2 2 2 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884210052"/>
                  </a:ext>
                </a:extLst>
              </a:tr>
              <a:tr h="203200">
                <a:tc>
                  <a:txBody>
                    <a:bodyPr/>
                    <a:lstStyle/>
                    <a:p>
                      <a:pPr fontAlgn="b"/>
                      <a:r>
                        <a:rPr lang="en-US" sz="1200">
                          <a:effectLst/>
                        </a:rPr>
                        <a:t>EmployeeCount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1 1 1 1 1 1 1 1 1 1 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StandardHours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80 80 80 80 80 80 80 80 80 80 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173097040"/>
                  </a:ext>
                </a:extLst>
              </a:tr>
              <a:tr h="203200">
                <a:tc>
                  <a:txBody>
                    <a:bodyPr/>
                    <a:lstStyle/>
                    <a:p>
                      <a:pPr fontAlgn="b"/>
                      <a:r>
                        <a:rPr lang="en-US" sz="1200">
                          <a:effectLst/>
                        </a:rPr>
                        <a:t>EmployeeNumber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1 2 4 5 7 8 10 11 12 13 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StockOptionLevel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0 1 0 0 1 0 3 1 0 2 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94297358"/>
                  </a:ext>
                </a:extLst>
              </a:tr>
              <a:tr h="203200">
                <a:tc>
                  <a:txBody>
                    <a:bodyPr/>
                    <a:lstStyle/>
                    <a:p>
                      <a:pPr fontAlgn="b"/>
                      <a:r>
                        <a:rPr lang="en-US" sz="1200">
                          <a:effectLst/>
                        </a:rPr>
                        <a:t>EnvironmentSatisfaction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2 3 4 4 1 4 3 4 4 3 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TotalWorkingYears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8 10 7 8 6 8 12 1 10 17 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189125777"/>
                  </a:ext>
                </a:extLst>
              </a:tr>
              <a:tr h="203200">
                <a:tc>
                  <a:txBody>
                    <a:bodyPr/>
                    <a:lstStyle/>
                    <a:p>
                      <a:pPr fontAlgn="b"/>
                      <a:r>
                        <a:rPr lang="en-US" sz="1200">
                          <a:effectLst/>
                        </a:rPr>
                        <a:t>Gender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"Female" "Male" "Male" "Female"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TrainingTimesLastYear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0 3 3 3 3 2 3 2 2 3 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6275152"/>
                  </a:ext>
                </a:extLst>
              </a:tr>
              <a:tr h="203200">
                <a:tc>
                  <a:txBody>
                    <a:bodyPr/>
                    <a:lstStyle/>
                    <a:p>
                      <a:pPr fontAlgn="b"/>
                      <a:r>
                        <a:rPr lang="en-US" sz="1200">
                          <a:effectLst/>
                        </a:rPr>
                        <a:t>HourlyRate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94 61 92 56 40 79 81 67 44 94 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WorkLifeBalance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1 3 3 3 3 2 2 3 3 2 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558273523"/>
                  </a:ext>
                </a:extLst>
              </a:tr>
              <a:tr h="203200">
                <a:tc>
                  <a:txBody>
                    <a:bodyPr/>
                    <a:lstStyle/>
                    <a:p>
                      <a:pPr fontAlgn="b"/>
                      <a:r>
                        <a:rPr lang="en-US" sz="1200">
                          <a:effectLst/>
                        </a:rPr>
                        <a:t>JobInvolvement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3 2 2 3 3 3 4 3 2 3 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YearsAtCompany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6 10 0 8 2 7 1 1 9 7 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180179527"/>
                  </a:ext>
                </a:extLst>
              </a:tr>
              <a:tr h="203200">
                <a:tc>
                  <a:txBody>
                    <a:bodyPr/>
                    <a:lstStyle/>
                    <a:p>
                      <a:pPr fontAlgn="b"/>
                      <a:r>
                        <a:rPr lang="en-US" sz="1200">
                          <a:effectLst/>
                        </a:rPr>
                        <a:t>JobLevel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2 2 1 1 1 1 1 1 3 2 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YearsInCurrentRole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4 7 0 7 2 7 0 0 7 7 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07083610"/>
                  </a:ext>
                </a:extLst>
              </a:tr>
              <a:tr h="203200">
                <a:tc>
                  <a:txBody>
                    <a:bodyPr/>
                    <a:lstStyle/>
                    <a:p>
                      <a:pPr fontAlgn="b"/>
                      <a:r>
                        <a:rPr lang="en-US" sz="1200">
                          <a:effectLst/>
                        </a:rPr>
                        <a:t>JobRole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"Sales Executive" "Research Scientist"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YearsSinceLastPromotion</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0 1 0 3 2 3 0 0 1 7 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066453169"/>
                  </a:ext>
                </a:extLst>
              </a:tr>
              <a:tr h="203200">
                <a:tc>
                  <a:txBody>
                    <a:bodyPr/>
                    <a:lstStyle/>
                    <a:p>
                      <a:pPr fontAlgn="b"/>
                      <a:r>
                        <a:rPr lang="en-US" sz="1200">
                          <a:effectLst/>
                        </a:rPr>
                        <a:t>JobSatisfaction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4 2 3 3 2 4 1 3 3 3 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YearsWithCurrManager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num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5 7 0 0 2 6 0 0 8 7</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941073217"/>
                  </a:ext>
                </a:extLst>
              </a:tr>
              <a:tr h="203200">
                <a:tc>
                  <a:txBody>
                    <a:bodyPr/>
                    <a:lstStyle/>
                    <a:p>
                      <a:pPr fontAlgn="b"/>
                      <a:r>
                        <a:rPr lang="en-US" sz="1200">
                          <a:effectLst/>
                        </a:rPr>
                        <a:t>MaritalStatus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chr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"Single" "Married" "Single" "Married"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tc>
                  <a:txBody>
                    <a:bodyPr/>
                    <a:lstStyle/>
                    <a:p>
                      <a:pPr fontAlgn="b"/>
                      <a:r>
                        <a:rPr lang="en-US" sz="1200">
                          <a:effectLst/>
                        </a:rPr>
                        <a:t> </a:t>
                      </a:r>
                      <a:endParaRPr lang="en-US" sz="1200">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692221176"/>
                  </a:ext>
                </a:extLst>
              </a:tr>
            </a:tbl>
          </a:graphicData>
        </a:graphic>
      </p:graphicFrame>
    </p:spTree>
    <p:extLst>
      <p:ext uri="{BB962C8B-B14F-4D97-AF65-F5344CB8AC3E}">
        <p14:creationId xmlns:p14="http://schemas.microsoft.com/office/powerpoint/2010/main" val="54830700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CFF290372E7E4A8F4EAFCA3497CFA9" ma:contentTypeVersion="2" ma:contentTypeDescription="Create a new document." ma:contentTypeScope="" ma:versionID="d58f3e880b48db869a6fd281f39c52d5">
  <xsd:schema xmlns:xsd="http://www.w3.org/2001/XMLSchema" xmlns:xs="http://www.w3.org/2001/XMLSchema" xmlns:p="http://schemas.microsoft.com/office/2006/metadata/properties" xmlns:ns2="54254501-f20f-475f-a5d8-1f9047e3afc5" targetNamespace="http://schemas.microsoft.com/office/2006/metadata/properties" ma:root="true" ma:fieldsID="9528b3d41e3ef09c126dc6aafa4b3b15" ns2:_="">
    <xsd:import namespace="54254501-f20f-475f-a5d8-1f9047e3af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54501-f20f-475f-a5d8-1f9047e3a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89EDE6-EADC-4C51-A618-17CCFAE3C12F}">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AF4CCF4-D450-4896-9D26-824C258C6A9C}">
  <ds:schemaRefs>
    <ds:schemaRef ds:uri="http://schemas.microsoft.com/sharepoint/v3/contenttype/forms"/>
  </ds:schemaRefs>
</ds:datastoreItem>
</file>

<file path=customXml/itemProps3.xml><?xml version="1.0" encoding="utf-8"?>
<ds:datastoreItem xmlns:ds="http://schemas.openxmlformats.org/officeDocument/2006/customXml" ds:itemID="{0AD00BCD-1AF9-4ED5-97C6-888B4BF29BDD}">
  <ds:schemaRefs>
    <ds:schemaRef ds:uri="54254501-f20f-475f-a5d8-1f9047e3af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1476</Words>
  <Application>Microsoft Office PowerPoint</Application>
  <PresentationFormat>Widescreen</PresentationFormat>
  <Paragraphs>301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Candara</vt:lpstr>
      <vt:lpstr>Corbel</vt:lpstr>
      <vt:lpstr>Times New Roman</vt:lpstr>
      <vt:lpstr>Office Theme</vt:lpstr>
      <vt:lpstr>IST 687  Final Project</vt:lpstr>
      <vt:lpstr>Team Members</vt:lpstr>
      <vt:lpstr>Project  Guidelines</vt:lpstr>
      <vt:lpstr>Objective</vt:lpstr>
      <vt:lpstr>Business Understanding</vt:lpstr>
      <vt:lpstr>Business Understanding</vt:lpstr>
      <vt:lpstr>Data Understanding</vt:lpstr>
      <vt:lpstr>Dataset </vt:lpstr>
      <vt:lpstr>Variables</vt:lpstr>
      <vt:lpstr>Data Clean Up</vt:lpstr>
      <vt:lpstr>Prior Intuition</vt:lpstr>
      <vt:lpstr>Visualizations</vt:lpstr>
      <vt:lpstr>Visualizations</vt:lpstr>
      <vt:lpstr>Visualizations</vt:lpstr>
      <vt:lpstr>Visualizations</vt:lpstr>
      <vt:lpstr>Visualizations</vt:lpstr>
      <vt:lpstr>Models</vt:lpstr>
      <vt:lpstr>Initial SVM Model: Results</vt:lpstr>
      <vt:lpstr>Eliminate Variables: Test of Importance</vt:lpstr>
      <vt:lpstr>Final SVM Model: Results </vt:lpstr>
      <vt:lpstr>Logistical Regression</vt:lpstr>
      <vt:lpstr>Decision Tree using 'rpart' Library</vt:lpstr>
      <vt:lpstr>Evaluation &amp; Deployment</vt:lpstr>
      <vt:lpstr>Model Comparison</vt:lpstr>
      <vt:lpstr>Deployment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687  Final Project</dc:title>
  <dc:creator/>
  <cp:lastModifiedBy>Microsoft account</cp:lastModifiedBy>
  <cp:revision>164</cp:revision>
  <dcterms:created xsi:type="dcterms:W3CDTF">2022-12-06T00:22:14Z</dcterms:created>
  <dcterms:modified xsi:type="dcterms:W3CDTF">2023-09-05T20:06:08Z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0x0101003CCFF290372E7E4A8F4EAFCA3497CFA9</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