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9" r:id="rId3"/>
    <p:sldId id="364" r:id="rId4"/>
    <p:sldId id="386" r:id="rId5"/>
    <p:sldId id="399" r:id="rId6"/>
    <p:sldId id="393" r:id="rId7"/>
    <p:sldId id="394" r:id="rId8"/>
    <p:sldId id="383" r:id="rId9"/>
    <p:sldId id="401" r:id="rId10"/>
    <p:sldId id="402" r:id="rId11"/>
    <p:sldId id="400" r:id="rId12"/>
    <p:sldId id="403" r:id="rId13"/>
    <p:sldId id="404" r:id="rId14"/>
    <p:sldId id="381" r:id="rId15"/>
    <p:sldId id="356" r:id="rId16"/>
    <p:sldId id="352" r:id="rId17"/>
    <p:sldId id="382" r:id="rId18"/>
    <p:sldId id="3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an" initials="JD" lastIdx="4" clrIdx="0">
    <p:extLst>
      <p:ext uri="{19B8F6BF-5375-455C-9EA6-DF929625EA0E}">
        <p15:presenceInfo xmlns:p15="http://schemas.microsoft.com/office/powerpoint/2012/main" userId="S::jdean@theadditiveagency.com::48d7c856-aa91-4f9a-9c9d-c7de74b978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900"/>
    <a:srgbClr val="707780"/>
    <a:srgbClr val="D74100"/>
    <a:srgbClr val="000000"/>
    <a:srgbClr val="404040"/>
    <a:srgbClr val="6D777E"/>
    <a:srgbClr val="F76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64C36-5E1E-C8CA-E289-36D5BCD9D0AC}" v="1" dt="2023-03-27T21:43:21.853"/>
    <p1510:client id="{D2C5D778-D5BB-4C6E-983E-505CC36958A7}" v="5" dt="2023-03-26T18:49:54.480"/>
    <p1510:client id="{FD7691EF-6D4F-4BFE-8D45-F89AE9A9A480}" v="7" dt="2023-03-24T22:28:43.788"/>
  </p1510:revLst>
</p1510:revInfo>
</file>

<file path=ppt/tableStyles.xml><?xml version="1.0" encoding="utf-8"?>
<a:tblStyleLst xmlns:a="http://schemas.openxmlformats.org/drawingml/2006/main" def="{10A1B5D5-9B99-4C35-A422-299274C87663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86536" autoAdjust="0"/>
  </p:normalViewPr>
  <p:slideViewPr>
    <p:cSldViewPr snapToGrid="0">
      <p:cViewPr varScale="1">
        <p:scale>
          <a:sx n="101" d="100"/>
          <a:sy n="10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chan Huang" userId="S::mhuang01@syr.edu::f84f63de-1b25-4bd2-8fc4-fe242b322f48" providerId="AD" clId="Web-{0C9AC4DC-A67B-40F9-9315-1AECDF6259C0}"/>
    <pc:docChg chg="modSld">
      <pc:chgData name="Meichan Huang" userId="S::mhuang01@syr.edu::f84f63de-1b25-4bd2-8fc4-fe242b322f48" providerId="AD" clId="Web-{0C9AC4DC-A67B-40F9-9315-1AECDF6259C0}" dt="2023-03-09T22:16:20.426" v="1" actId="14100"/>
      <pc:docMkLst>
        <pc:docMk/>
      </pc:docMkLst>
      <pc:sldChg chg="modSp">
        <pc:chgData name="Meichan Huang" userId="S::mhuang01@syr.edu::f84f63de-1b25-4bd2-8fc4-fe242b322f48" providerId="AD" clId="Web-{0C9AC4DC-A67B-40F9-9315-1AECDF6259C0}" dt="2023-03-09T22:16:20.426" v="1" actId="14100"/>
        <pc:sldMkLst>
          <pc:docMk/>
          <pc:sldMk cId="3084199126" sldId="354"/>
        </pc:sldMkLst>
        <pc:spChg chg="mod">
          <ac:chgData name="Meichan Huang" userId="S::mhuang01@syr.edu::f84f63de-1b25-4bd2-8fc4-fe242b322f48" providerId="AD" clId="Web-{0C9AC4DC-A67B-40F9-9315-1AECDF6259C0}" dt="2023-03-09T22:16:20.426" v="1" actId="14100"/>
          <ac:spMkLst>
            <pc:docMk/>
            <pc:sldMk cId="3084199126" sldId="354"/>
            <ac:spMk id="3" creationId="{00000000-0000-0000-0000-000000000000}"/>
          </ac:spMkLst>
        </pc:spChg>
      </pc:sldChg>
    </pc:docChg>
  </pc:docChgLst>
  <pc:docChgLst>
    <pc:chgData name="Meichan Huang" userId="S::mhuang01@syr.edu::f84f63de-1b25-4bd2-8fc4-fe242b322f48" providerId="AD" clId="Web-{4D54A44C-8A43-42C7-9386-CFAD4B22B656}"/>
    <pc:docChg chg="modSld sldOrd">
      <pc:chgData name="Meichan Huang" userId="S::mhuang01@syr.edu::f84f63de-1b25-4bd2-8fc4-fe242b322f48" providerId="AD" clId="Web-{4D54A44C-8A43-42C7-9386-CFAD4B22B656}" dt="2023-03-18T03:03:12.041" v="98" actId="20577"/>
      <pc:docMkLst>
        <pc:docMk/>
      </pc:docMkLst>
      <pc:sldChg chg="addSp delSp modSp mod ord setBg">
        <pc:chgData name="Meichan Huang" userId="S::mhuang01@syr.edu::f84f63de-1b25-4bd2-8fc4-fe242b322f48" providerId="AD" clId="Web-{4D54A44C-8A43-42C7-9386-CFAD4B22B656}" dt="2023-03-18T03:03:12.041" v="98" actId="20577"/>
        <pc:sldMkLst>
          <pc:docMk/>
          <pc:sldMk cId="3577386676" sldId="361"/>
        </pc:sldMkLst>
        <pc:spChg chg="mod ord">
          <ac:chgData name="Meichan Huang" userId="S::mhuang01@syr.edu::f84f63de-1b25-4bd2-8fc4-fe242b322f48" providerId="AD" clId="Web-{4D54A44C-8A43-42C7-9386-CFAD4B22B656}" dt="2023-03-18T03:03:12.041" v="98" actId="20577"/>
          <ac:spMkLst>
            <pc:docMk/>
            <pc:sldMk cId="3577386676" sldId="361"/>
            <ac:spMk id="2" creationId="{5788D35D-F5BD-F356-3C74-0AB01FE1AEBD}"/>
          </ac:spMkLst>
        </pc:spChg>
        <pc:spChg chg="del">
          <ac:chgData name="Meichan Huang" userId="S::mhuang01@syr.edu::f84f63de-1b25-4bd2-8fc4-fe242b322f48" providerId="AD" clId="Web-{4D54A44C-8A43-42C7-9386-CFAD4B22B656}" dt="2023-03-18T02:52:03.815" v="1"/>
          <ac:spMkLst>
            <pc:docMk/>
            <pc:sldMk cId="3577386676" sldId="361"/>
            <ac:spMk id="3" creationId="{AD4B34E6-6D86-0C34-35F4-7D9A8761D61F}"/>
          </ac:spMkLst>
        </pc:spChg>
        <pc:spChg chg="add del mod">
          <ac:chgData name="Meichan Huang" userId="S::mhuang01@syr.edu::f84f63de-1b25-4bd2-8fc4-fe242b322f48" providerId="AD" clId="Web-{4D54A44C-8A43-42C7-9386-CFAD4B22B656}" dt="2023-03-18T02:52:19.112" v="5"/>
          <ac:spMkLst>
            <pc:docMk/>
            <pc:sldMk cId="3577386676" sldId="361"/>
            <ac:spMk id="6" creationId="{62FAC172-E6E7-4D5E-AA32-D537151EC0CE}"/>
          </ac:spMkLst>
        </pc:spChg>
        <pc:spChg chg="add del mod">
          <ac:chgData name="Meichan Huang" userId="S::mhuang01@syr.edu::f84f63de-1b25-4bd2-8fc4-fe242b322f48" providerId="AD" clId="Web-{4D54A44C-8A43-42C7-9386-CFAD4B22B656}" dt="2023-03-18T02:53:23.021" v="9"/>
          <ac:spMkLst>
            <pc:docMk/>
            <pc:sldMk cId="3577386676" sldId="361"/>
            <ac:spMk id="9" creationId="{C36FAD60-1CA7-0C55-AD02-0752A8545A57}"/>
          </ac:spMkLst>
        </pc:spChg>
        <pc:spChg chg="add del mod">
          <ac:chgData name="Meichan Huang" userId="S::mhuang01@syr.edu::f84f63de-1b25-4bd2-8fc4-fe242b322f48" providerId="AD" clId="Web-{4D54A44C-8A43-42C7-9386-CFAD4B22B656}" dt="2023-03-18T03:02:45.149" v="94"/>
          <ac:spMkLst>
            <pc:docMk/>
            <pc:sldMk cId="3577386676" sldId="361"/>
            <ac:spMk id="12" creationId="{020137B7-AAD1-07EB-AA93-CF40A9B2BB59}"/>
          </ac:spMkLst>
        </pc:spChg>
        <pc:spChg chg="add del mod">
          <ac:chgData name="Meichan Huang" userId="S::mhuang01@syr.edu::f84f63de-1b25-4bd2-8fc4-fe242b322f48" providerId="AD" clId="Web-{4D54A44C-8A43-42C7-9386-CFAD4B22B656}" dt="2023-03-18T03:02:54.306" v="95"/>
          <ac:spMkLst>
            <pc:docMk/>
            <pc:sldMk cId="3577386676" sldId="361"/>
            <ac:spMk id="16" creationId="{C80CB12C-C361-669A-47BF-B36457BB0B33}"/>
          </ac:spMkLst>
        </pc:spChg>
        <pc:spChg chg="add">
          <ac:chgData name="Meichan Huang" userId="S::mhuang01@syr.edu::f84f63de-1b25-4bd2-8fc4-fe242b322f48" providerId="AD" clId="Web-{4D54A44C-8A43-42C7-9386-CFAD4B22B656}" dt="2023-03-18T03:02:58.384" v="97"/>
          <ac:spMkLst>
            <pc:docMk/>
            <pc:sldMk cId="3577386676" sldId="361"/>
            <ac:spMk id="19" creationId="{E8D41CF8-5232-42BC-8D05-AFEDE215398E}"/>
          </ac:spMkLst>
        </pc:spChg>
        <pc:spChg chg="add">
          <ac:chgData name="Meichan Huang" userId="S::mhuang01@syr.edu::f84f63de-1b25-4bd2-8fc4-fe242b322f48" providerId="AD" clId="Web-{4D54A44C-8A43-42C7-9386-CFAD4B22B656}" dt="2023-03-18T03:02:58.384" v="97"/>
          <ac:spMkLst>
            <pc:docMk/>
            <pc:sldMk cId="3577386676" sldId="361"/>
            <ac:spMk id="21" creationId="{49237091-E62C-4878-AA4C-0B9995ADB28F}"/>
          </ac:spMkLst>
        </pc:spChg>
        <pc:picChg chg="add del mod ord">
          <ac:chgData name="Meichan Huang" userId="S::mhuang01@syr.edu::f84f63de-1b25-4bd2-8fc4-fe242b322f48" providerId="AD" clId="Web-{4D54A44C-8A43-42C7-9386-CFAD4B22B656}" dt="2023-03-18T02:52:10.096" v="4"/>
          <ac:picMkLst>
            <pc:docMk/>
            <pc:sldMk cId="3577386676" sldId="361"/>
            <ac:picMk id="4" creationId="{6153FA9D-FCD7-E079-D845-A3F43C85B217}"/>
          </ac:picMkLst>
        </pc:picChg>
        <pc:picChg chg="add del mod ord">
          <ac:chgData name="Meichan Huang" userId="S::mhuang01@syr.edu::f84f63de-1b25-4bd2-8fc4-fe242b322f48" providerId="AD" clId="Web-{4D54A44C-8A43-42C7-9386-CFAD4B22B656}" dt="2023-03-18T02:53:17.942" v="7"/>
          <ac:picMkLst>
            <pc:docMk/>
            <pc:sldMk cId="3577386676" sldId="361"/>
            <ac:picMk id="7" creationId="{D1194CB8-A09F-343A-9A4F-7925C953F7F3}"/>
          </ac:picMkLst>
        </pc:picChg>
        <pc:picChg chg="add del mod ord">
          <ac:chgData name="Meichan Huang" userId="S::mhuang01@syr.edu::f84f63de-1b25-4bd2-8fc4-fe242b322f48" providerId="AD" clId="Web-{4D54A44C-8A43-42C7-9386-CFAD4B22B656}" dt="2023-03-18T02:53:25.943" v="10"/>
          <ac:picMkLst>
            <pc:docMk/>
            <pc:sldMk cId="3577386676" sldId="361"/>
            <ac:picMk id="10" creationId="{A19EA3F9-F370-A786-AFC0-C9C7D4B6DCCA}"/>
          </ac:picMkLst>
        </pc:picChg>
        <pc:picChg chg="add mod ord">
          <ac:chgData name="Meichan Huang" userId="S::mhuang01@syr.edu::f84f63de-1b25-4bd2-8fc4-fe242b322f48" providerId="AD" clId="Web-{4D54A44C-8A43-42C7-9386-CFAD4B22B656}" dt="2023-03-18T03:02:58.384" v="97"/>
          <ac:picMkLst>
            <pc:docMk/>
            <pc:sldMk cId="3577386676" sldId="361"/>
            <ac:picMk id="13" creationId="{D4DF9470-54FB-E29F-899F-161B23EF8C49}"/>
          </ac:picMkLst>
        </pc:picChg>
        <pc:picChg chg="add mod">
          <ac:chgData name="Meichan Huang" userId="S::mhuang01@syr.edu::f84f63de-1b25-4bd2-8fc4-fe242b322f48" providerId="AD" clId="Web-{4D54A44C-8A43-42C7-9386-CFAD4B22B656}" dt="2023-03-18T03:02:58.384" v="97"/>
          <ac:picMkLst>
            <pc:docMk/>
            <pc:sldMk cId="3577386676" sldId="361"/>
            <ac:picMk id="14" creationId="{2403D117-E337-9AA1-9313-AC1F1B216135}"/>
          </ac:picMkLst>
        </pc:picChg>
      </pc:sldChg>
    </pc:docChg>
  </pc:docChgLst>
  <pc:docChgLst>
    <pc:chgData name="Ryan Tervo" userId="S::rtervo@syr.edu::797ae143-f506-49a2-b207-7772d1c89766" providerId="AD" clId="Web-{BA864C36-5E1E-C8CA-E289-36D5BCD9D0AC}"/>
    <pc:docChg chg="modSld">
      <pc:chgData name="Ryan Tervo" userId="S::rtervo@syr.edu::797ae143-f506-49a2-b207-7772d1c89766" providerId="AD" clId="Web-{BA864C36-5E1E-C8CA-E289-36D5BCD9D0AC}" dt="2023-03-27T21:43:21.853" v="0" actId="1076"/>
      <pc:docMkLst>
        <pc:docMk/>
      </pc:docMkLst>
      <pc:sldChg chg="modSp">
        <pc:chgData name="Ryan Tervo" userId="S::rtervo@syr.edu::797ae143-f506-49a2-b207-7772d1c89766" providerId="AD" clId="Web-{BA864C36-5E1E-C8CA-E289-36D5BCD9D0AC}" dt="2023-03-27T21:43:21.853" v="0" actId="1076"/>
        <pc:sldMkLst>
          <pc:docMk/>
          <pc:sldMk cId="3731683547" sldId="375"/>
        </pc:sldMkLst>
        <pc:spChg chg="mod">
          <ac:chgData name="Ryan Tervo" userId="S::rtervo@syr.edu::797ae143-f506-49a2-b207-7772d1c89766" providerId="AD" clId="Web-{BA864C36-5E1E-C8CA-E289-36D5BCD9D0AC}" dt="2023-03-27T21:43:21.853" v="0" actId="1076"/>
          <ac:spMkLst>
            <pc:docMk/>
            <pc:sldMk cId="3731683547" sldId="375"/>
            <ac:spMk id="3" creationId="{00000000-0000-0000-0000-000000000000}"/>
          </ac:spMkLst>
        </pc:spChg>
      </pc:sldChg>
    </pc:docChg>
  </pc:docChgLst>
  <pc:docChgLst>
    <pc:chgData name="Michael A Morrey" userId="S::mamorrey@syr.edu::386b53fc-0d3f-4ed1-b338-5727ecbf988b" providerId="AD" clId="Web-{D2C5D778-D5BB-4C6E-983E-505CC36958A7}"/>
    <pc:docChg chg="modSld">
      <pc:chgData name="Michael A Morrey" userId="S::mamorrey@syr.edu::386b53fc-0d3f-4ed1-b338-5727ecbf988b" providerId="AD" clId="Web-{D2C5D778-D5BB-4C6E-983E-505CC36958A7}" dt="2023-03-26T18:49:54.480" v="3" actId="14100"/>
      <pc:docMkLst>
        <pc:docMk/>
      </pc:docMkLst>
      <pc:sldChg chg="addSp delSp modSp">
        <pc:chgData name="Michael A Morrey" userId="S::mamorrey@syr.edu::386b53fc-0d3f-4ed1-b338-5727ecbf988b" providerId="AD" clId="Web-{D2C5D778-D5BB-4C6E-983E-505CC36958A7}" dt="2023-03-26T18:49:54.480" v="3" actId="14100"/>
        <pc:sldMkLst>
          <pc:docMk/>
          <pc:sldMk cId="1225304388" sldId="377"/>
        </pc:sldMkLst>
        <pc:picChg chg="add mod">
          <ac:chgData name="Michael A Morrey" userId="S::mamorrey@syr.edu::386b53fc-0d3f-4ed1-b338-5727ecbf988b" providerId="AD" clId="Web-{D2C5D778-D5BB-4C6E-983E-505CC36958A7}" dt="2023-03-26T18:49:54.480" v="3" actId="14100"/>
          <ac:picMkLst>
            <pc:docMk/>
            <pc:sldMk cId="1225304388" sldId="377"/>
            <ac:picMk id="3" creationId="{2F57EAB9-DBBD-EA30-3F78-795D769739BB}"/>
          </ac:picMkLst>
        </pc:picChg>
        <pc:picChg chg="del">
          <ac:chgData name="Michael A Morrey" userId="S::mamorrey@syr.edu::386b53fc-0d3f-4ed1-b338-5727ecbf988b" providerId="AD" clId="Web-{D2C5D778-D5BB-4C6E-983E-505CC36958A7}" dt="2023-03-26T18:49:31.042" v="0"/>
          <ac:picMkLst>
            <pc:docMk/>
            <pc:sldMk cId="1225304388" sldId="377"/>
            <ac:picMk id="4" creationId="{E2AD54D2-4F97-3584-735E-D641DC6A3C72}"/>
          </ac:picMkLst>
        </pc:picChg>
      </pc:sldChg>
    </pc:docChg>
  </pc:docChgLst>
  <pc:docChgLst>
    <pc:chgData name="Meichan Huang" userId="S::mhuang01@syr.edu::f84f63de-1b25-4bd2-8fc4-fe242b322f48" providerId="AD" clId="Web-{F6946406-BF69-4242-A4AE-26838174DFA8}"/>
    <pc:docChg chg="modSld">
      <pc:chgData name="Meichan Huang" userId="S::mhuang01@syr.edu::f84f63de-1b25-4bd2-8fc4-fe242b322f48" providerId="AD" clId="Web-{F6946406-BF69-4242-A4AE-26838174DFA8}" dt="2023-03-09T22:57:01.963" v="33" actId="20577"/>
      <pc:docMkLst>
        <pc:docMk/>
      </pc:docMkLst>
      <pc:sldChg chg="modSp">
        <pc:chgData name="Meichan Huang" userId="S::mhuang01@syr.edu::f84f63de-1b25-4bd2-8fc4-fe242b322f48" providerId="AD" clId="Web-{F6946406-BF69-4242-A4AE-26838174DFA8}" dt="2023-03-09T22:50:43.543" v="17" actId="20577"/>
        <pc:sldMkLst>
          <pc:docMk/>
          <pc:sldMk cId="1213251935" sldId="353"/>
        </pc:sldMkLst>
        <pc:spChg chg="mod">
          <ac:chgData name="Meichan Huang" userId="S::mhuang01@syr.edu::f84f63de-1b25-4bd2-8fc4-fe242b322f48" providerId="AD" clId="Web-{F6946406-BF69-4242-A4AE-26838174DFA8}" dt="2023-03-09T22:50:43.543" v="17" actId="20577"/>
          <ac:spMkLst>
            <pc:docMk/>
            <pc:sldMk cId="1213251935" sldId="353"/>
            <ac:spMk id="3" creationId="{00000000-0000-0000-0000-000000000000}"/>
          </ac:spMkLst>
        </pc:spChg>
      </pc:sldChg>
      <pc:sldChg chg="modSp">
        <pc:chgData name="Meichan Huang" userId="S::mhuang01@syr.edu::f84f63de-1b25-4bd2-8fc4-fe242b322f48" providerId="AD" clId="Web-{F6946406-BF69-4242-A4AE-26838174DFA8}" dt="2023-03-09T22:57:01.963" v="33" actId="20577"/>
        <pc:sldMkLst>
          <pc:docMk/>
          <pc:sldMk cId="1328626371" sldId="358"/>
        </pc:sldMkLst>
        <pc:spChg chg="mod">
          <ac:chgData name="Meichan Huang" userId="S::mhuang01@syr.edu::f84f63de-1b25-4bd2-8fc4-fe242b322f48" providerId="AD" clId="Web-{F6946406-BF69-4242-A4AE-26838174DFA8}" dt="2023-03-09T22:57:01.963" v="33" actId="20577"/>
          <ac:spMkLst>
            <pc:docMk/>
            <pc:sldMk cId="1328626371" sldId="358"/>
            <ac:spMk id="3" creationId="{00000000-0000-0000-0000-000000000000}"/>
          </ac:spMkLst>
        </pc:spChg>
      </pc:sldChg>
    </pc:docChg>
  </pc:docChgLst>
  <pc:docChgLst>
    <pc:chgData name="Ryan Tervo" userId="S::rtervo@syr.edu::797ae143-f506-49a2-b207-7772d1c89766" providerId="AD" clId="Web-{B7F6FF04-CD5E-D425-A5BD-2CF081F2C03E}"/>
    <pc:docChg chg="modSld">
      <pc:chgData name="Ryan Tervo" userId="S::rtervo@syr.edu::797ae143-f506-49a2-b207-7772d1c89766" providerId="AD" clId="Web-{B7F6FF04-CD5E-D425-A5BD-2CF081F2C03E}" dt="2023-03-09T22:19:57.291" v="0" actId="1076"/>
      <pc:docMkLst>
        <pc:docMk/>
      </pc:docMkLst>
      <pc:sldChg chg="modSp">
        <pc:chgData name="Ryan Tervo" userId="S::rtervo@syr.edu::797ae143-f506-49a2-b207-7772d1c89766" providerId="AD" clId="Web-{B7F6FF04-CD5E-D425-A5BD-2CF081F2C03E}" dt="2023-03-09T22:19:57.291" v="0" actId="1076"/>
        <pc:sldMkLst>
          <pc:docMk/>
          <pc:sldMk cId="3084199126" sldId="354"/>
        </pc:sldMkLst>
        <pc:spChg chg="mod">
          <ac:chgData name="Ryan Tervo" userId="S::rtervo@syr.edu::797ae143-f506-49a2-b207-7772d1c89766" providerId="AD" clId="Web-{B7F6FF04-CD5E-D425-A5BD-2CF081F2C03E}" dt="2023-03-09T22:19:57.291" v="0" actId="1076"/>
          <ac:spMkLst>
            <pc:docMk/>
            <pc:sldMk cId="3084199126" sldId="354"/>
            <ac:spMk id="3" creationId="{00000000-0000-0000-0000-000000000000}"/>
          </ac:spMkLst>
        </pc:spChg>
      </pc:sldChg>
    </pc:docChg>
  </pc:docChgLst>
  <pc:docChgLst>
    <pc:chgData name="Meichan Huang" userId="S::mhuang01@syr.edu::f84f63de-1b25-4bd2-8fc4-fe242b322f48" providerId="AD" clId="Web-{108D1E89-DF7A-43AD-9EB0-4514C2586513}"/>
    <pc:docChg chg="modSld">
      <pc:chgData name="Meichan Huang" userId="S::mhuang01@syr.edu::f84f63de-1b25-4bd2-8fc4-fe242b322f48" providerId="AD" clId="Web-{108D1E89-DF7A-43AD-9EB0-4514C2586513}" dt="2023-03-09T22:28:42.505" v="6" actId="14100"/>
      <pc:docMkLst>
        <pc:docMk/>
      </pc:docMkLst>
      <pc:sldChg chg="modSp">
        <pc:chgData name="Meichan Huang" userId="S::mhuang01@syr.edu::f84f63de-1b25-4bd2-8fc4-fe242b322f48" providerId="AD" clId="Web-{108D1E89-DF7A-43AD-9EB0-4514C2586513}" dt="2023-03-09T22:28:06.394" v="2" actId="20577"/>
        <pc:sldMkLst>
          <pc:docMk/>
          <pc:sldMk cId="4267695243" sldId="355"/>
        </pc:sldMkLst>
        <pc:spChg chg="mod">
          <ac:chgData name="Meichan Huang" userId="S::mhuang01@syr.edu::f84f63de-1b25-4bd2-8fc4-fe242b322f48" providerId="AD" clId="Web-{108D1E89-DF7A-43AD-9EB0-4514C2586513}" dt="2023-03-09T22:28:06.394" v="2" actId="20577"/>
          <ac:spMkLst>
            <pc:docMk/>
            <pc:sldMk cId="4267695243" sldId="355"/>
            <ac:spMk id="3" creationId="{00000000-0000-0000-0000-000000000000}"/>
          </ac:spMkLst>
        </pc:spChg>
      </pc:sldChg>
      <pc:sldChg chg="modSp">
        <pc:chgData name="Meichan Huang" userId="S::mhuang01@syr.edu::f84f63de-1b25-4bd2-8fc4-fe242b322f48" providerId="AD" clId="Web-{108D1E89-DF7A-43AD-9EB0-4514C2586513}" dt="2023-03-09T22:28:42.505" v="6" actId="14100"/>
        <pc:sldMkLst>
          <pc:docMk/>
          <pc:sldMk cId="1328626371" sldId="358"/>
        </pc:sldMkLst>
        <pc:spChg chg="mod">
          <ac:chgData name="Meichan Huang" userId="S::mhuang01@syr.edu::f84f63de-1b25-4bd2-8fc4-fe242b322f48" providerId="AD" clId="Web-{108D1E89-DF7A-43AD-9EB0-4514C2586513}" dt="2023-03-09T22:28:42.505" v="6" actId="14100"/>
          <ac:spMkLst>
            <pc:docMk/>
            <pc:sldMk cId="1328626371" sldId="358"/>
            <ac:spMk id="3" creationId="{00000000-0000-0000-0000-000000000000}"/>
          </ac:spMkLst>
        </pc:spChg>
      </pc:sldChg>
    </pc:docChg>
  </pc:docChgLst>
  <pc:docChgLst>
    <pc:chgData name="Meichan Huang" userId="S::mhuang01@syr.edu::f84f63de-1b25-4bd2-8fc4-fe242b322f48" providerId="AD" clId="Web-{3D77C083-EE8E-4A29-8F55-C946D56415D2}"/>
    <pc:docChg chg="addSld modSld sldOrd">
      <pc:chgData name="Meichan Huang" userId="S::mhuang01@syr.edu::f84f63de-1b25-4bd2-8fc4-fe242b322f48" providerId="AD" clId="Web-{3D77C083-EE8E-4A29-8F55-C946D56415D2}" dt="2023-03-18T02:28:55.196" v="182" actId="20577"/>
      <pc:docMkLst>
        <pc:docMk/>
      </pc:docMkLst>
      <pc:sldChg chg="addSp delSp modSp mod setBg">
        <pc:chgData name="Meichan Huang" userId="S::mhuang01@syr.edu::f84f63de-1b25-4bd2-8fc4-fe242b322f48" providerId="AD" clId="Web-{3D77C083-EE8E-4A29-8F55-C946D56415D2}" dt="2023-03-18T02:24:45.343" v="154" actId="14100"/>
        <pc:sldMkLst>
          <pc:docMk/>
          <pc:sldMk cId="2624352572" sldId="359"/>
        </pc:sldMkLst>
        <pc:spChg chg="mod">
          <ac:chgData name="Meichan Huang" userId="S::mhuang01@syr.edu::f84f63de-1b25-4bd2-8fc4-fe242b322f48" providerId="AD" clId="Web-{3D77C083-EE8E-4A29-8F55-C946D56415D2}" dt="2023-03-18T02:23:39.120" v="96"/>
          <ac:spMkLst>
            <pc:docMk/>
            <pc:sldMk cId="2624352572" sldId="359"/>
            <ac:spMk id="2" creationId="{68D66DA9-BD6F-29DC-FE19-618AC6B85CF8}"/>
          </ac:spMkLst>
        </pc:spChg>
        <pc:spChg chg="mod">
          <ac:chgData name="Meichan Huang" userId="S::mhuang01@syr.edu::f84f63de-1b25-4bd2-8fc4-fe242b322f48" providerId="AD" clId="Web-{3D77C083-EE8E-4A29-8F55-C946D56415D2}" dt="2023-03-18T02:24:39.859" v="153" actId="14100"/>
          <ac:spMkLst>
            <pc:docMk/>
            <pc:sldMk cId="2624352572" sldId="359"/>
            <ac:spMk id="3" creationId="{87295BF1-CA7C-B1B3-44CE-5FAAD649336B}"/>
          </ac:spMkLst>
        </pc:spChg>
        <pc:spChg chg="add del">
          <ac:chgData name="Meichan Huang" userId="S::mhuang01@syr.edu::f84f63de-1b25-4bd2-8fc4-fe242b322f48" providerId="AD" clId="Web-{3D77C083-EE8E-4A29-8F55-C946D56415D2}" dt="2023-03-18T02:23:50.151" v="100"/>
          <ac:spMkLst>
            <pc:docMk/>
            <pc:sldMk cId="2624352572" sldId="359"/>
            <ac:spMk id="9" creationId="{2B97F24A-32CE-4C1C-A50D-3016B394DCFB}"/>
          </ac:spMkLst>
        </pc:spChg>
        <pc:spChg chg="add del">
          <ac:chgData name="Meichan Huang" userId="S::mhuang01@syr.edu::f84f63de-1b25-4bd2-8fc4-fe242b322f48" providerId="AD" clId="Web-{3D77C083-EE8E-4A29-8F55-C946D56415D2}" dt="2023-03-18T02:23:50.151" v="100"/>
          <ac:spMkLst>
            <pc:docMk/>
            <pc:sldMk cId="2624352572" sldId="359"/>
            <ac:spMk id="11" creationId="{CD8B4F24-440B-49E9-B85D-733523DC064B}"/>
          </ac:spMkLst>
        </pc:spChg>
        <pc:spChg chg="add">
          <ac:chgData name="Meichan Huang" userId="S::mhuang01@syr.edu::f84f63de-1b25-4bd2-8fc4-fe242b322f48" providerId="AD" clId="Web-{3D77C083-EE8E-4A29-8F55-C946D56415D2}" dt="2023-03-18T02:23:50.151" v="100"/>
          <ac:spMkLst>
            <pc:docMk/>
            <pc:sldMk cId="2624352572" sldId="359"/>
            <ac:spMk id="16" creationId="{2B97F24A-32CE-4C1C-A50D-3016B394DCFB}"/>
          </ac:spMkLst>
        </pc:spChg>
        <pc:spChg chg="add">
          <ac:chgData name="Meichan Huang" userId="S::mhuang01@syr.edu::f84f63de-1b25-4bd2-8fc4-fe242b322f48" providerId="AD" clId="Web-{3D77C083-EE8E-4A29-8F55-C946D56415D2}" dt="2023-03-18T02:23:50.151" v="100"/>
          <ac:spMkLst>
            <pc:docMk/>
            <pc:sldMk cId="2624352572" sldId="359"/>
            <ac:spMk id="18" creationId="{6357EC4F-235E-4222-A36F-C7878ACE37F2}"/>
          </ac:spMkLst>
        </pc:spChg>
        <pc:picChg chg="add mod">
          <ac:chgData name="Meichan Huang" userId="S::mhuang01@syr.edu::f84f63de-1b25-4bd2-8fc4-fe242b322f48" providerId="AD" clId="Web-{3D77C083-EE8E-4A29-8F55-C946D56415D2}" dt="2023-03-18T02:24:45.343" v="154" actId="14100"/>
          <ac:picMkLst>
            <pc:docMk/>
            <pc:sldMk cId="2624352572" sldId="359"/>
            <ac:picMk id="4" creationId="{0655B039-9012-78EE-0A53-B66CABC7F2DB}"/>
          </ac:picMkLst>
        </pc:picChg>
      </pc:sldChg>
      <pc:sldChg chg="modSp ord">
        <pc:chgData name="Meichan Huang" userId="S::mhuang01@syr.edu::f84f63de-1b25-4bd2-8fc4-fe242b322f48" providerId="AD" clId="Web-{3D77C083-EE8E-4A29-8F55-C946D56415D2}" dt="2023-03-18T02:23:07.322" v="91"/>
        <pc:sldMkLst>
          <pc:docMk/>
          <pc:sldMk cId="3859531895" sldId="360"/>
        </pc:sldMkLst>
        <pc:spChg chg="mod">
          <ac:chgData name="Meichan Huang" userId="S::mhuang01@syr.edu::f84f63de-1b25-4bd2-8fc4-fe242b322f48" providerId="AD" clId="Web-{3D77C083-EE8E-4A29-8F55-C946D56415D2}" dt="2023-03-18T02:23:03.712" v="90" actId="20577"/>
          <ac:spMkLst>
            <pc:docMk/>
            <pc:sldMk cId="3859531895" sldId="360"/>
            <ac:spMk id="2" creationId="{132EC1B8-DD72-768C-78B9-490D516B0285}"/>
          </ac:spMkLst>
        </pc:spChg>
      </pc:sldChg>
      <pc:sldChg chg="modSp new">
        <pc:chgData name="Meichan Huang" userId="S::mhuang01@syr.edu::f84f63de-1b25-4bd2-8fc4-fe242b322f48" providerId="AD" clId="Web-{3D77C083-EE8E-4A29-8F55-C946D56415D2}" dt="2023-03-18T02:28:55.196" v="182" actId="20577"/>
        <pc:sldMkLst>
          <pc:docMk/>
          <pc:sldMk cId="3577386676" sldId="361"/>
        </pc:sldMkLst>
        <pc:spChg chg="mod">
          <ac:chgData name="Meichan Huang" userId="S::mhuang01@syr.edu::f84f63de-1b25-4bd2-8fc4-fe242b322f48" providerId="AD" clId="Web-{3D77C083-EE8E-4A29-8F55-C946D56415D2}" dt="2023-03-18T02:28:55.196" v="182" actId="20577"/>
          <ac:spMkLst>
            <pc:docMk/>
            <pc:sldMk cId="3577386676" sldId="361"/>
            <ac:spMk id="2" creationId="{5788D35D-F5BD-F356-3C74-0AB01FE1AEBD}"/>
          </ac:spMkLst>
        </pc:spChg>
      </pc:sldChg>
    </pc:docChg>
  </pc:docChgLst>
  <pc:docChgLst>
    <pc:chgData name="Ryan Tervo" userId="S::rtervo@syr.edu::797ae143-f506-49a2-b207-7772d1c89766" providerId="AD" clId="Web-{40520BFF-B60B-8FC8-DB2D-A6E53C9D6663}"/>
    <pc:docChg chg="modSld">
      <pc:chgData name="Ryan Tervo" userId="S::rtervo@syr.edu::797ae143-f506-49a2-b207-7772d1c89766" providerId="AD" clId="Web-{40520BFF-B60B-8FC8-DB2D-A6E53C9D6663}" dt="2023-03-09T23:01:25.383" v="44"/>
      <pc:docMkLst>
        <pc:docMk/>
      </pc:docMkLst>
      <pc:sldChg chg="modNotes">
        <pc:chgData name="Ryan Tervo" userId="S::rtervo@syr.edu::797ae143-f506-49a2-b207-7772d1c89766" providerId="AD" clId="Web-{40520BFF-B60B-8FC8-DB2D-A6E53C9D6663}" dt="2023-03-09T23:01:25.383" v="44"/>
        <pc:sldMkLst>
          <pc:docMk/>
          <pc:sldMk cId="559900412" sldId="256"/>
        </pc:sldMkLst>
      </pc:sldChg>
      <pc:sldChg chg="modNotes">
        <pc:chgData name="Ryan Tervo" userId="S::rtervo@syr.edu::797ae143-f506-49a2-b207-7772d1c89766" providerId="AD" clId="Web-{40520BFF-B60B-8FC8-DB2D-A6E53C9D6663}" dt="2023-03-09T23:00:28.475" v="24"/>
        <pc:sldMkLst>
          <pc:docMk/>
          <pc:sldMk cId="1213251935" sldId="353"/>
        </pc:sldMkLst>
      </pc:sldChg>
      <pc:sldChg chg="modNotes">
        <pc:chgData name="Ryan Tervo" userId="S::rtervo@syr.edu::797ae143-f506-49a2-b207-7772d1c89766" providerId="AD" clId="Web-{40520BFF-B60B-8FC8-DB2D-A6E53C9D6663}" dt="2023-03-09T23:00:12.427" v="18"/>
        <pc:sldMkLst>
          <pc:docMk/>
          <pc:sldMk cId="3084199126" sldId="354"/>
        </pc:sldMkLst>
      </pc:sldChg>
      <pc:sldChg chg="modNotes">
        <pc:chgData name="Ryan Tervo" userId="S::rtervo@syr.edu::797ae143-f506-49a2-b207-7772d1c89766" providerId="AD" clId="Web-{40520BFF-B60B-8FC8-DB2D-A6E53C9D6663}" dt="2023-03-09T23:00:08.630" v="17"/>
        <pc:sldMkLst>
          <pc:docMk/>
          <pc:sldMk cId="4267695243" sldId="355"/>
        </pc:sldMkLst>
      </pc:sldChg>
      <pc:sldChg chg="modNotes">
        <pc:chgData name="Ryan Tervo" userId="S::rtervo@syr.edu::797ae143-f506-49a2-b207-7772d1c89766" providerId="AD" clId="Web-{40520BFF-B60B-8FC8-DB2D-A6E53C9D6663}" dt="2023-03-09T23:00:49.413" v="40"/>
        <pc:sldMkLst>
          <pc:docMk/>
          <pc:sldMk cId="2122357682" sldId="356"/>
        </pc:sldMkLst>
      </pc:sldChg>
      <pc:sldChg chg="modNotes">
        <pc:chgData name="Ryan Tervo" userId="S::rtervo@syr.edu::797ae143-f506-49a2-b207-7772d1c89766" providerId="AD" clId="Web-{40520BFF-B60B-8FC8-DB2D-A6E53C9D6663}" dt="2023-03-09T23:00:46.554" v="36"/>
        <pc:sldMkLst>
          <pc:docMk/>
          <pc:sldMk cId="3282570626" sldId="357"/>
        </pc:sldMkLst>
      </pc:sldChg>
      <pc:sldChg chg="modSp modNotes">
        <pc:chgData name="Ryan Tervo" userId="S::rtervo@syr.edu::797ae143-f506-49a2-b207-7772d1c89766" providerId="AD" clId="Web-{40520BFF-B60B-8FC8-DB2D-A6E53C9D6663}" dt="2023-03-09T23:00:37.710" v="30"/>
        <pc:sldMkLst>
          <pc:docMk/>
          <pc:sldMk cId="1328626371" sldId="358"/>
        </pc:sldMkLst>
        <pc:spChg chg="mod">
          <ac:chgData name="Ryan Tervo" userId="S::rtervo@syr.edu::797ae143-f506-49a2-b207-7772d1c89766" providerId="AD" clId="Web-{40520BFF-B60B-8FC8-DB2D-A6E53C9D6663}" dt="2023-03-09T22:57:07.592" v="6" actId="20577"/>
          <ac:spMkLst>
            <pc:docMk/>
            <pc:sldMk cId="1328626371" sldId="358"/>
            <ac:spMk id="3" creationId="{00000000-0000-0000-0000-000000000000}"/>
          </ac:spMkLst>
        </pc:spChg>
      </pc:sldChg>
    </pc:docChg>
  </pc:docChgLst>
  <pc:docChgLst>
    <pc:chgData name="Meichan Huang" userId="S::mhuang01@syr.edu::f84f63de-1b25-4bd2-8fc4-fe242b322f48" providerId="AD" clId="Web-{54B37109-AC71-4776-A902-E7DBA5CCF010}"/>
    <pc:docChg chg="addSld modSld">
      <pc:chgData name="Meichan Huang" userId="S::mhuang01@syr.edu::f84f63de-1b25-4bd2-8fc4-fe242b322f48" providerId="AD" clId="Web-{54B37109-AC71-4776-A902-E7DBA5CCF010}" dt="2023-03-18T01:34:17.249" v="4" actId="20577"/>
      <pc:docMkLst>
        <pc:docMk/>
      </pc:docMkLst>
      <pc:sldChg chg="modSp new">
        <pc:chgData name="Meichan Huang" userId="S::mhuang01@syr.edu::f84f63de-1b25-4bd2-8fc4-fe242b322f48" providerId="AD" clId="Web-{54B37109-AC71-4776-A902-E7DBA5CCF010}" dt="2023-03-18T01:34:17.249" v="4" actId="20577"/>
        <pc:sldMkLst>
          <pc:docMk/>
          <pc:sldMk cId="2624352572" sldId="359"/>
        </pc:sldMkLst>
        <pc:spChg chg="mod">
          <ac:chgData name="Meichan Huang" userId="S::mhuang01@syr.edu::f84f63de-1b25-4bd2-8fc4-fe242b322f48" providerId="AD" clId="Web-{54B37109-AC71-4776-A902-E7DBA5CCF010}" dt="2023-03-18T01:34:17.249" v="4" actId="20577"/>
          <ac:spMkLst>
            <pc:docMk/>
            <pc:sldMk cId="2624352572" sldId="359"/>
            <ac:spMk id="2" creationId="{68D66DA9-BD6F-29DC-FE19-618AC6B85CF8}"/>
          </ac:spMkLst>
        </pc:spChg>
      </pc:sldChg>
    </pc:docChg>
  </pc:docChgLst>
  <pc:docChgLst>
    <pc:chgData name="Michael A Morrey" userId="386b53fc-0d3f-4ed1-b338-5727ecbf988b" providerId="ADAL" clId="{FD7691EF-6D4F-4BFE-8D45-F89AE9A9A480}"/>
    <pc:docChg chg="undo custSel addSld modSld">
      <pc:chgData name="Michael A Morrey" userId="386b53fc-0d3f-4ed1-b338-5727ecbf988b" providerId="ADAL" clId="{FD7691EF-6D4F-4BFE-8D45-F89AE9A9A480}" dt="2023-03-24T22:31:34.953" v="1139" actId="20577"/>
      <pc:docMkLst>
        <pc:docMk/>
      </pc:docMkLst>
      <pc:sldChg chg="modSp mod">
        <pc:chgData name="Michael A Morrey" userId="386b53fc-0d3f-4ed1-b338-5727ecbf988b" providerId="ADAL" clId="{FD7691EF-6D4F-4BFE-8D45-F89AE9A9A480}" dt="2023-03-24T22:07:21.717" v="56" actId="27636"/>
        <pc:sldMkLst>
          <pc:docMk/>
          <pc:sldMk cId="559900412" sldId="256"/>
        </pc:sldMkLst>
        <pc:spChg chg="mod">
          <ac:chgData name="Michael A Morrey" userId="386b53fc-0d3f-4ed1-b338-5727ecbf988b" providerId="ADAL" clId="{FD7691EF-6D4F-4BFE-8D45-F89AE9A9A480}" dt="2023-03-24T22:07:21.717" v="56" actId="27636"/>
          <ac:spMkLst>
            <pc:docMk/>
            <pc:sldMk cId="559900412" sldId="256"/>
            <ac:spMk id="3" creationId="{0737FF1F-0DED-694B-8A7F-D982B7827CB2}"/>
          </ac:spMkLst>
        </pc:spChg>
      </pc:sldChg>
      <pc:sldChg chg="modSp mod">
        <pc:chgData name="Michael A Morrey" userId="386b53fc-0d3f-4ed1-b338-5727ecbf988b" providerId="ADAL" clId="{FD7691EF-6D4F-4BFE-8D45-F89AE9A9A480}" dt="2023-03-24T22:07:13.391" v="53" actId="1076"/>
        <pc:sldMkLst>
          <pc:docMk/>
          <pc:sldMk cId="3546401276" sldId="366"/>
        </pc:sldMkLst>
        <pc:spChg chg="mod">
          <ac:chgData name="Michael A Morrey" userId="386b53fc-0d3f-4ed1-b338-5727ecbf988b" providerId="ADAL" clId="{FD7691EF-6D4F-4BFE-8D45-F89AE9A9A480}" dt="2023-03-24T22:07:13.391" v="53" actId="1076"/>
          <ac:spMkLst>
            <pc:docMk/>
            <pc:sldMk cId="3546401276" sldId="366"/>
            <ac:spMk id="3" creationId="{00000000-0000-0000-0000-000000000000}"/>
          </ac:spMkLst>
        </pc:spChg>
      </pc:sldChg>
      <pc:sldChg chg="addSp delSp modSp mod">
        <pc:chgData name="Michael A Morrey" userId="386b53fc-0d3f-4ed1-b338-5727ecbf988b" providerId="ADAL" clId="{FD7691EF-6D4F-4BFE-8D45-F89AE9A9A480}" dt="2023-03-24T22:17:09.293" v="518" actId="1076"/>
        <pc:sldMkLst>
          <pc:docMk/>
          <pc:sldMk cId="3568749728" sldId="367"/>
        </pc:sldMkLst>
        <pc:spChg chg="del">
          <ac:chgData name="Michael A Morrey" userId="386b53fc-0d3f-4ed1-b338-5727ecbf988b" providerId="ADAL" clId="{FD7691EF-6D4F-4BFE-8D45-F89AE9A9A480}" dt="2023-03-24T22:12:54.324" v="296" actId="478"/>
          <ac:spMkLst>
            <pc:docMk/>
            <pc:sldMk cId="3568749728" sldId="367"/>
            <ac:spMk id="3" creationId="{00000000-0000-0000-0000-000000000000}"/>
          </ac:spMkLst>
        </pc:spChg>
        <pc:spChg chg="add del mod">
          <ac:chgData name="Michael A Morrey" userId="386b53fc-0d3f-4ed1-b338-5727ecbf988b" providerId="ADAL" clId="{FD7691EF-6D4F-4BFE-8D45-F89AE9A9A480}" dt="2023-03-24T22:12:58.261" v="298" actId="478"/>
          <ac:spMkLst>
            <pc:docMk/>
            <pc:sldMk cId="3568749728" sldId="367"/>
            <ac:spMk id="5" creationId="{129CE29C-294A-204B-CE34-A02DDCC88C99}"/>
          </ac:spMkLst>
        </pc:spChg>
        <pc:spChg chg="add mod">
          <ac:chgData name="Michael A Morrey" userId="386b53fc-0d3f-4ed1-b338-5727ecbf988b" providerId="ADAL" clId="{FD7691EF-6D4F-4BFE-8D45-F89AE9A9A480}" dt="2023-03-24T22:17:09.293" v="518" actId="1076"/>
          <ac:spMkLst>
            <pc:docMk/>
            <pc:sldMk cId="3568749728" sldId="367"/>
            <ac:spMk id="10" creationId="{901389FF-470F-278D-F42C-AAFDBCD00A58}"/>
          </ac:spMkLst>
        </pc:spChg>
        <pc:picChg chg="add mod">
          <ac:chgData name="Michael A Morrey" userId="386b53fc-0d3f-4ed1-b338-5727ecbf988b" providerId="ADAL" clId="{FD7691EF-6D4F-4BFE-8D45-F89AE9A9A480}" dt="2023-03-24T22:16:13.416" v="452" actId="14100"/>
          <ac:picMkLst>
            <pc:docMk/>
            <pc:sldMk cId="3568749728" sldId="367"/>
            <ac:picMk id="7" creationId="{DF0A5316-9CB0-78C5-906B-C2883437D407}"/>
          </ac:picMkLst>
        </pc:picChg>
        <pc:picChg chg="add mod">
          <ac:chgData name="Michael A Morrey" userId="386b53fc-0d3f-4ed1-b338-5727ecbf988b" providerId="ADAL" clId="{FD7691EF-6D4F-4BFE-8D45-F89AE9A9A480}" dt="2023-03-24T22:16:08.191" v="450" actId="14100"/>
          <ac:picMkLst>
            <pc:docMk/>
            <pc:sldMk cId="3568749728" sldId="367"/>
            <ac:picMk id="9" creationId="{C96CFDF3-6AEE-637A-D352-B4324EE7BB19}"/>
          </ac:picMkLst>
        </pc:picChg>
      </pc:sldChg>
      <pc:sldChg chg="addSp modSp mod">
        <pc:chgData name="Michael A Morrey" userId="386b53fc-0d3f-4ed1-b338-5727ecbf988b" providerId="ADAL" clId="{FD7691EF-6D4F-4BFE-8D45-F89AE9A9A480}" dt="2023-03-24T22:15:06.102" v="310" actId="14100"/>
        <pc:sldMkLst>
          <pc:docMk/>
          <pc:sldMk cId="1767707152" sldId="368"/>
        </pc:sldMkLst>
        <pc:spChg chg="mod">
          <ac:chgData name="Michael A Morrey" userId="386b53fc-0d3f-4ed1-b338-5727ecbf988b" providerId="ADAL" clId="{FD7691EF-6D4F-4BFE-8D45-F89AE9A9A480}" dt="2023-03-24T22:09:26.393" v="129" actId="27636"/>
          <ac:spMkLst>
            <pc:docMk/>
            <pc:sldMk cId="1767707152" sldId="368"/>
            <ac:spMk id="3" creationId="{00000000-0000-0000-0000-000000000000}"/>
          </ac:spMkLst>
        </pc:spChg>
        <pc:spChg chg="add mod">
          <ac:chgData name="Michael A Morrey" userId="386b53fc-0d3f-4ed1-b338-5727ecbf988b" providerId="ADAL" clId="{FD7691EF-6D4F-4BFE-8D45-F89AE9A9A480}" dt="2023-03-24T22:15:06.102" v="310" actId="14100"/>
          <ac:spMkLst>
            <pc:docMk/>
            <pc:sldMk cId="1767707152" sldId="368"/>
            <ac:spMk id="6" creationId="{C16BAFDC-B6F3-B42D-EF8E-ECE7E43A1A06}"/>
          </ac:spMkLst>
        </pc:spChg>
        <pc:spChg chg="add mod">
          <ac:chgData name="Michael A Morrey" userId="386b53fc-0d3f-4ed1-b338-5727ecbf988b" providerId="ADAL" clId="{FD7691EF-6D4F-4BFE-8D45-F89AE9A9A480}" dt="2023-03-24T22:10:38.950" v="183" actId="20577"/>
          <ac:spMkLst>
            <pc:docMk/>
            <pc:sldMk cId="1767707152" sldId="368"/>
            <ac:spMk id="9" creationId="{70F0AE4C-3D2E-B575-1779-5CCC2C31EDF4}"/>
          </ac:spMkLst>
        </pc:spChg>
        <pc:picChg chg="add mod">
          <ac:chgData name="Michael A Morrey" userId="386b53fc-0d3f-4ed1-b338-5727ecbf988b" providerId="ADAL" clId="{FD7691EF-6D4F-4BFE-8D45-F89AE9A9A480}" dt="2023-03-24T22:09:31.733" v="130" actId="1076"/>
          <ac:picMkLst>
            <pc:docMk/>
            <pc:sldMk cId="1767707152" sldId="368"/>
            <ac:picMk id="5" creationId="{87FE6216-06E9-E37D-077E-EC86620BE9B1}"/>
          </ac:picMkLst>
        </pc:picChg>
        <pc:picChg chg="add mod">
          <ac:chgData name="Michael A Morrey" userId="386b53fc-0d3f-4ed1-b338-5727ecbf988b" providerId="ADAL" clId="{FD7691EF-6D4F-4BFE-8D45-F89AE9A9A480}" dt="2023-03-24T22:09:54.427" v="135" actId="1076"/>
          <ac:picMkLst>
            <pc:docMk/>
            <pc:sldMk cId="1767707152" sldId="368"/>
            <ac:picMk id="8" creationId="{B37307CF-23DF-36F2-D831-4987A9D62EFD}"/>
          </ac:picMkLst>
        </pc:picChg>
      </pc:sldChg>
      <pc:sldChg chg="modSp mod">
        <pc:chgData name="Michael A Morrey" userId="386b53fc-0d3f-4ed1-b338-5727ecbf988b" providerId="ADAL" clId="{FD7691EF-6D4F-4BFE-8D45-F89AE9A9A480}" dt="2023-03-24T22:07:21.663" v="55" actId="27636"/>
        <pc:sldMkLst>
          <pc:docMk/>
          <pc:sldMk cId="958506854" sldId="370"/>
        </pc:sldMkLst>
        <pc:spChg chg="mod">
          <ac:chgData name="Michael A Morrey" userId="386b53fc-0d3f-4ed1-b338-5727ecbf988b" providerId="ADAL" clId="{FD7691EF-6D4F-4BFE-8D45-F89AE9A9A480}" dt="2023-03-24T22:07:21.663" v="55" actId="27636"/>
          <ac:spMkLst>
            <pc:docMk/>
            <pc:sldMk cId="958506854" sldId="370"/>
            <ac:spMk id="3" creationId="{00000000-0000-0000-0000-000000000000}"/>
          </ac:spMkLst>
        </pc:spChg>
      </pc:sldChg>
      <pc:sldChg chg="addSp delSp modSp add mod">
        <pc:chgData name="Michael A Morrey" userId="386b53fc-0d3f-4ed1-b338-5727ecbf988b" providerId="ADAL" clId="{FD7691EF-6D4F-4BFE-8D45-F89AE9A9A480}" dt="2023-03-24T22:22:59.614" v="695" actId="20577"/>
        <pc:sldMkLst>
          <pc:docMk/>
          <pc:sldMk cId="1225304388" sldId="377"/>
        </pc:sldMkLst>
        <pc:spChg chg="mod ord">
          <ac:chgData name="Michael A Morrey" userId="386b53fc-0d3f-4ed1-b338-5727ecbf988b" providerId="ADAL" clId="{FD7691EF-6D4F-4BFE-8D45-F89AE9A9A480}" dt="2023-03-24T22:22:59.614" v="695" actId="20577"/>
          <ac:spMkLst>
            <pc:docMk/>
            <pc:sldMk cId="1225304388" sldId="377"/>
            <ac:spMk id="10" creationId="{901389FF-470F-278D-F42C-AAFDBCD00A58}"/>
          </ac:spMkLst>
        </pc:spChg>
        <pc:picChg chg="add mod">
          <ac:chgData name="Michael A Morrey" userId="386b53fc-0d3f-4ed1-b338-5727ecbf988b" providerId="ADAL" clId="{FD7691EF-6D4F-4BFE-8D45-F89AE9A9A480}" dt="2023-03-24T22:19:53.040" v="527" actId="14100"/>
          <ac:picMkLst>
            <pc:docMk/>
            <pc:sldMk cId="1225304388" sldId="377"/>
            <ac:picMk id="4" creationId="{E2AD54D2-4F97-3584-735E-D641DC6A3C72}"/>
          </ac:picMkLst>
        </pc:picChg>
        <pc:picChg chg="add mod">
          <ac:chgData name="Michael A Morrey" userId="386b53fc-0d3f-4ed1-b338-5727ecbf988b" providerId="ADAL" clId="{FD7691EF-6D4F-4BFE-8D45-F89AE9A9A480}" dt="2023-03-24T22:21:02.751" v="537" actId="1076"/>
          <ac:picMkLst>
            <pc:docMk/>
            <pc:sldMk cId="1225304388" sldId="377"/>
            <ac:picMk id="6" creationId="{2E1E3003-9F0A-AA50-D9C7-A656B2E9D314}"/>
          </ac:picMkLst>
        </pc:picChg>
        <pc:picChg chg="del">
          <ac:chgData name="Michael A Morrey" userId="386b53fc-0d3f-4ed1-b338-5727ecbf988b" providerId="ADAL" clId="{FD7691EF-6D4F-4BFE-8D45-F89AE9A9A480}" dt="2023-03-24T22:19:38.128" v="520" actId="478"/>
          <ac:picMkLst>
            <pc:docMk/>
            <pc:sldMk cId="1225304388" sldId="377"/>
            <ac:picMk id="7" creationId="{DF0A5316-9CB0-78C5-906B-C2883437D407}"/>
          </ac:picMkLst>
        </pc:picChg>
        <pc:picChg chg="del">
          <ac:chgData name="Michael A Morrey" userId="386b53fc-0d3f-4ed1-b338-5727ecbf988b" providerId="ADAL" clId="{FD7691EF-6D4F-4BFE-8D45-F89AE9A9A480}" dt="2023-03-24T22:19:38.659" v="521" actId="478"/>
          <ac:picMkLst>
            <pc:docMk/>
            <pc:sldMk cId="1225304388" sldId="377"/>
            <ac:picMk id="9" creationId="{C96CFDF3-6AEE-637A-D352-B4324EE7BB19}"/>
          </ac:picMkLst>
        </pc:picChg>
      </pc:sldChg>
      <pc:sldChg chg="addSp delSp modSp add mod">
        <pc:chgData name="Michael A Morrey" userId="386b53fc-0d3f-4ed1-b338-5727ecbf988b" providerId="ADAL" clId="{FD7691EF-6D4F-4BFE-8D45-F89AE9A9A480}" dt="2023-03-24T22:31:34.953" v="1139" actId="20577"/>
        <pc:sldMkLst>
          <pc:docMk/>
          <pc:sldMk cId="1279066572" sldId="378"/>
        </pc:sldMkLst>
        <pc:spChg chg="mod">
          <ac:chgData name="Michael A Morrey" userId="386b53fc-0d3f-4ed1-b338-5727ecbf988b" providerId="ADAL" clId="{FD7691EF-6D4F-4BFE-8D45-F89AE9A9A480}" dt="2023-03-24T22:31:34.953" v="1139" actId="20577"/>
          <ac:spMkLst>
            <pc:docMk/>
            <pc:sldMk cId="1279066572" sldId="378"/>
            <ac:spMk id="10" creationId="{901389FF-470F-278D-F42C-AAFDBCD00A58}"/>
          </ac:spMkLst>
        </pc:spChg>
        <pc:spChg chg="add mod">
          <ac:chgData name="Michael A Morrey" userId="386b53fc-0d3f-4ed1-b338-5727ecbf988b" providerId="ADAL" clId="{FD7691EF-6D4F-4BFE-8D45-F89AE9A9A480}" dt="2023-03-24T22:27:38.105" v="740" actId="20577"/>
          <ac:spMkLst>
            <pc:docMk/>
            <pc:sldMk cId="1279066572" sldId="378"/>
            <ac:spMk id="14" creationId="{34051133-9E2F-1022-4FCF-46AF2C366F62}"/>
          </ac:spMkLst>
        </pc:spChg>
        <pc:spChg chg="add mod">
          <ac:chgData name="Michael A Morrey" userId="386b53fc-0d3f-4ed1-b338-5727ecbf988b" providerId="ADAL" clId="{FD7691EF-6D4F-4BFE-8D45-F89AE9A9A480}" dt="2023-03-24T22:28:23.678" v="748" actId="20577"/>
          <ac:spMkLst>
            <pc:docMk/>
            <pc:sldMk cId="1279066572" sldId="378"/>
            <ac:spMk id="15" creationId="{E20182C7-0660-8D25-70AF-4902398B3FD2}"/>
          </ac:spMkLst>
        </pc:spChg>
        <pc:spChg chg="add mod">
          <ac:chgData name="Michael A Morrey" userId="386b53fc-0d3f-4ed1-b338-5727ecbf988b" providerId="ADAL" clId="{FD7691EF-6D4F-4BFE-8D45-F89AE9A9A480}" dt="2023-03-24T22:28:39.557" v="759" actId="20577"/>
          <ac:spMkLst>
            <pc:docMk/>
            <pc:sldMk cId="1279066572" sldId="378"/>
            <ac:spMk id="16" creationId="{CDC6B0B4-5885-D161-0D96-70DA9DBFF04A}"/>
          </ac:spMkLst>
        </pc:spChg>
        <pc:spChg chg="add mod">
          <ac:chgData name="Michael A Morrey" userId="386b53fc-0d3f-4ed1-b338-5727ecbf988b" providerId="ADAL" clId="{FD7691EF-6D4F-4BFE-8D45-F89AE9A9A480}" dt="2023-03-24T22:29:16.948" v="783" actId="20577"/>
          <ac:spMkLst>
            <pc:docMk/>
            <pc:sldMk cId="1279066572" sldId="378"/>
            <ac:spMk id="17" creationId="{085ED39C-4A03-8F0E-2A4B-F7C165968DB2}"/>
          </ac:spMkLst>
        </pc:spChg>
        <pc:picChg chg="del">
          <ac:chgData name="Michael A Morrey" userId="386b53fc-0d3f-4ed1-b338-5727ecbf988b" providerId="ADAL" clId="{FD7691EF-6D4F-4BFE-8D45-F89AE9A9A480}" dt="2023-03-24T22:24:03.442" v="697" actId="478"/>
          <ac:picMkLst>
            <pc:docMk/>
            <pc:sldMk cId="1279066572" sldId="378"/>
            <ac:picMk id="4" creationId="{E2AD54D2-4F97-3584-735E-D641DC6A3C72}"/>
          </ac:picMkLst>
        </pc:picChg>
        <pc:picChg chg="add mod">
          <ac:chgData name="Michael A Morrey" userId="386b53fc-0d3f-4ed1-b338-5727ecbf988b" providerId="ADAL" clId="{FD7691EF-6D4F-4BFE-8D45-F89AE9A9A480}" dt="2023-03-24T22:25:30.988" v="711" actId="14100"/>
          <ac:picMkLst>
            <pc:docMk/>
            <pc:sldMk cId="1279066572" sldId="378"/>
            <ac:picMk id="5" creationId="{5822FE5B-2130-934A-4628-025A3B215006}"/>
          </ac:picMkLst>
        </pc:picChg>
        <pc:picChg chg="del">
          <ac:chgData name="Michael A Morrey" userId="386b53fc-0d3f-4ed1-b338-5727ecbf988b" providerId="ADAL" clId="{FD7691EF-6D4F-4BFE-8D45-F89AE9A9A480}" dt="2023-03-24T22:24:03.867" v="698" actId="478"/>
          <ac:picMkLst>
            <pc:docMk/>
            <pc:sldMk cId="1279066572" sldId="378"/>
            <ac:picMk id="6" creationId="{2E1E3003-9F0A-AA50-D9C7-A656B2E9D314}"/>
          </ac:picMkLst>
        </pc:picChg>
        <pc:picChg chg="add mod">
          <ac:chgData name="Michael A Morrey" userId="386b53fc-0d3f-4ed1-b338-5727ecbf988b" providerId="ADAL" clId="{FD7691EF-6D4F-4BFE-8D45-F89AE9A9A480}" dt="2023-03-24T22:25:34.377" v="712" actId="1076"/>
          <ac:picMkLst>
            <pc:docMk/>
            <pc:sldMk cId="1279066572" sldId="378"/>
            <ac:picMk id="8" creationId="{88646DE7-5671-FC88-8C5D-3A0A2474F654}"/>
          </ac:picMkLst>
        </pc:picChg>
        <pc:picChg chg="add mod">
          <ac:chgData name="Michael A Morrey" userId="386b53fc-0d3f-4ed1-b338-5727ecbf988b" providerId="ADAL" clId="{FD7691EF-6D4F-4BFE-8D45-F89AE9A9A480}" dt="2023-03-24T22:26:53.488" v="719" actId="1076"/>
          <ac:picMkLst>
            <pc:docMk/>
            <pc:sldMk cId="1279066572" sldId="378"/>
            <ac:picMk id="11" creationId="{D9E139AB-6784-70F8-F894-C3F6C27A0B9E}"/>
          </ac:picMkLst>
        </pc:picChg>
        <pc:picChg chg="add mod">
          <ac:chgData name="Michael A Morrey" userId="386b53fc-0d3f-4ed1-b338-5727ecbf988b" providerId="ADAL" clId="{FD7691EF-6D4F-4BFE-8D45-F89AE9A9A480}" dt="2023-03-24T22:27:04.884" v="723" actId="1076"/>
          <ac:picMkLst>
            <pc:docMk/>
            <pc:sldMk cId="1279066572" sldId="378"/>
            <ac:picMk id="13" creationId="{CF0F8543-BC0B-6611-1191-8D8AC8C02F0B}"/>
          </ac:picMkLst>
        </pc:picChg>
      </pc:sldChg>
    </pc:docChg>
  </pc:docChgLst>
  <pc:docChgLst>
    <pc:chgData name="Ryan Tervo" userId="S::rtervo@syr.edu::797ae143-f506-49a2-b207-7772d1c89766" providerId="AD" clId="Web-{C036C427-63A6-AEE3-5002-83C5EC5FC3A2}"/>
    <pc:docChg chg="addSld modSld">
      <pc:chgData name="Ryan Tervo" userId="S::rtervo@syr.edu::797ae143-f506-49a2-b207-7772d1c89766" providerId="AD" clId="Web-{C036C427-63A6-AEE3-5002-83C5EC5FC3A2}" dt="2023-03-18T01:54:48.429" v="68" actId="20577"/>
      <pc:docMkLst>
        <pc:docMk/>
      </pc:docMkLst>
      <pc:sldChg chg="modSp">
        <pc:chgData name="Ryan Tervo" userId="S::rtervo@syr.edu::797ae143-f506-49a2-b207-7772d1c89766" providerId="AD" clId="Web-{C036C427-63A6-AEE3-5002-83C5EC5FC3A2}" dt="2023-03-18T01:49:19.588" v="4" actId="20577"/>
        <pc:sldMkLst>
          <pc:docMk/>
          <pc:sldMk cId="2624352572" sldId="359"/>
        </pc:sldMkLst>
        <pc:spChg chg="mod">
          <ac:chgData name="Ryan Tervo" userId="S::rtervo@syr.edu::797ae143-f506-49a2-b207-7772d1c89766" providerId="AD" clId="Web-{C036C427-63A6-AEE3-5002-83C5EC5FC3A2}" dt="2023-03-18T01:49:19.588" v="4" actId="20577"/>
          <ac:spMkLst>
            <pc:docMk/>
            <pc:sldMk cId="2624352572" sldId="359"/>
            <ac:spMk id="2" creationId="{68D66DA9-BD6F-29DC-FE19-618AC6B85CF8}"/>
          </ac:spMkLst>
        </pc:spChg>
      </pc:sldChg>
      <pc:sldChg chg="modSp new">
        <pc:chgData name="Ryan Tervo" userId="S::rtervo@syr.edu::797ae143-f506-49a2-b207-7772d1c89766" providerId="AD" clId="Web-{C036C427-63A6-AEE3-5002-83C5EC5FC3A2}" dt="2023-03-18T01:54:48.429" v="68" actId="20577"/>
        <pc:sldMkLst>
          <pc:docMk/>
          <pc:sldMk cId="3859531895" sldId="360"/>
        </pc:sldMkLst>
        <pc:spChg chg="mod">
          <ac:chgData name="Ryan Tervo" userId="S::rtervo@syr.edu::797ae143-f506-49a2-b207-7772d1c89766" providerId="AD" clId="Web-{C036C427-63A6-AEE3-5002-83C5EC5FC3A2}" dt="2023-03-18T01:54:48.429" v="68" actId="20577"/>
          <ac:spMkLst>
            <pc:docMk/>
            <pc:sldMk cId="3859531895" sldId="360"/>
            <ac:spMk id="3" creationId="{7B154B74-B639-5FDD-E420-F5C50134A8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C01379A-EF37-704C-8538-D0F73F424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2CBE97-3D0C-5045-9FE9-7F95CA6BE3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CE2166-158B-7043-BC3D-862E3961C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385E-9AEC-AE4B-9F29-034FFD6546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37B6664E-7B47-9F48-A0F4-96D7B082E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0C87-C4B2-804D-A271-30F16C3C06F1}" type="datetimeFigureOut">
              <a:rPr lang="en-US" smtClean="0"/>
              <a:t>6/9/2023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88AB-38D9-574D-9FE4-C1ABD659377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CC7F-D7FD-7142-9894-9CD0A54C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sz="4200" dirty="0" smtClean="0"/>
              <a:t>1.  Use programming languages such as R and Python to support the generation of actionable </a:t>
            </a:r>
            <a:r>
              <a:rPr lang="en-US" sz="4200" dirty="0" err="1" smtClean="0"/>
              <a:t>insigh</a:t>
            </a:r>
            <a:r>
              <a:rPr lang="en-US" sz="4200" baseline="0" dirty="0" smtClean="0"/>
              <a:t> </a:t>
            </a:r>
          </a:p>
          <a:p>
            <a:pPr lvl="4"/>
            <a:r>
              <a:rPr lang="en-US" sz="4200" dirty="0" smtClean="0"/>
              <a:t>2.  Apply visualization and predictive models to help generate actionable insight</a:t>
            </a:r>
          </a:p>
          <a:p>
            <a:pPr lvl="4"/>
            <a:r>
              <a:rPr lang="en-US" sz="4200" dirty="0" smtClean="0"/>
              <a:t>3.  Communicate insights gained via visualization and analytics to a broad range of audiences (including project sponsors and technical team leads</a:t>
            </a:r>
          </a:p>
          <a:p>
            <a:pPr lvl="4"/>
            <a:r>
              <a:rPr lang="en-US" sz="4200" dirty="0" smtClean="0"/>
              <a:t>4.  Collect, store, and access data by identifying and leveraging applicable technologies</a:t>
            </a:r>
          </a:p>
          <a:p>
            <a:pPr lvl="4"/>
            <a:r>
              <a:rPr lang="en-US" sz="4200" dirty="0" smtClean="0"/>
              <a:t>5.  Create actionable insight across a range of contexts (e.g. societal, business, political), using data and the full data science life cycle</a:t>
            </a:r>
          </a:p>
          <a:p>
            <a:pPr lvl="4"/>
            <a:r>
              <a:rPr lang="en-US" sz="4200" dirty="0" smtClean="0"/>
              <a:t>6.  Apply ethics in the development, use and evaluation of data and predictive models (e.g., fairness, bias, transparency, privacy)</a:t>
            </a:r>
            <a:endParaRPr lang="en-US" sz="25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2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0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17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sz="4200" dirty="0" smtClean="0"/>
              <a:t>1.  Use programming languages such as R and Python to support the generation of actionable insigh</a:t>
            </a:r>
            <a:r>
              <a:rPr lang="en-US" sz="4200" baseline="0" dirty="0" smtClean="0"/>
              <a:t>t</a:t>
            </a:r>
          </a:p>
          <a:p>
            <a:pPr lvl="4"/>
            <a:r>
              <a:rPr lang="en-US" sz="4200" dirty="0" smtClean="0"/>
              <a:t>2.  Apply visualization and predictive models to help generate actionable insight</a:t>
            </a:r>
          </a:p>
          <a:p>
            <a:pPr lvl="4"/>
            <a:r>
              <a:rPr lang="en-US" sz="4200" dirty="0" smtClean="0"/>
              <a:t>3.  Communicate insights gained via visualization and analytics to a broad range of audiences (including project sponsors and technical team leads</a:t>
            </a:r>
          </a:p>
          <a:p>
            <a:pPr lvl="4"/>
            <a:r>
              <a:rPr lang="en-US" sz="4200" dirty="0" smtClean="0"/>
              <a:t>4.  Collect, store, and access data by identifying and leveraging applicable technologies</a:t>
            </a:r>
          </a:p>
          <a:p>
            <a:pPr lvl="4"/>
            <a:r>
              <a:rPr lang="en-US" sz="4200" dirty="0" smtClean="0"/>
              <a:t>5.  Create actionable insight across a range of contexts (e.g. societal, business, political), using data and the full data science life cycle</a:t>
            </a:r>
          </a:p>
          <a:p>
            <a:pPr lvl="4"/>
            <a:r>
              <a:rPr lang="en-US" sz="4200" dirty="0" smtClean="0"/>
              <a:t>6.  Apply ethics in the development, use and evaluation of data and predictive models (e.g., fairness, bias, transparency, privacy)</a:t>
            </a:r>
            <a:endParaRPr lang="en-US" sz="25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31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2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0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Large orange blocky &quot;S&quot; placed on the bottom right corner of the slide. " title="Syracuse University Block S">
            <a:extLst>
              <a:ext uri="{FF2B5EF4-FFF2-40B4-BE49-F238E27FC236}">
                <a16:creationId xmlns="" xmlns:a16="http://schemas.microsoft.com/office/drawing/2014/main" id="{D1E18515-35BE-7644-8158-2284E6C0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2" r="11376" b="6722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8F5775-E43E-5642-9751-F9EF72E339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57200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98121" y="832757"/>
            <a:ext cx="2955472" cy="66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9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=""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510393"/>
            <a:ext cx="10515600" cy="46709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707"/>
            <a:ext cx="12192000" cy="52822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59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10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="" xmlns:a16="http://schemas.microsoft.com/office/drawing/2014/main" id="{0816FEDB-1838-C944-A3FD-F00975D57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1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="" xmlns:a16="http://schemas.microsoft.com/office/drawing/2014/main" id="{C17D0421-183A-334C-9D76-A5BEBECDE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10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57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This rectangle is a decorative element that becomes a white background for the orange logo at the top left of the slide. " title="Decorative Background">
            <a:extLst>
              <a:ext uri="{FF2B5EF4-FFF2-40B4-BE49-F238E27FC236}">
                <a16:creationId xmlns="" xmlns:a16="http://schemas.microsoft.com/office/drawing/2014/main" id="{982ED1EF-5686-E24D-9F47-3384F095732F}"/>
              </a:ext>
            </a:extLst>
          </p:cNvPr>
          <p:cNvSpPr/>
          <p:nvPr userDrawn="1"/>
        </p:nvSpPr>
        <p:spPr>
          <a:xfrm>
            <a:off x="0" y="0"/>
            <a:ext cx="12191999" cy="1188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378F63C-0147-3441-9377-F9E2452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32" y="2778847"/>
            <a:ext cx="5486400" cy="173736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75A0E45-D314-A544-B91B-8DC4068F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58" y="258685"/>
            <a:ext cx="2418374" cy="67134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02179" y="514350"/>
            <a:ext cx="2188028" cy="563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94660B-E1AB-AF43-9B1B-F34D5E1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2766217"/>
            <a:ext cx="5486400" cy="1737360"/>
          </a:xfrm>
        </p:spPr>
        <p:txBody>
          <a:bodyPr tIns="0" bIns="0" anchor="t" anchorCtr="0"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309D30B-6606-364D-A0A7-22FC1C8BFA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520" y="542658"/>
            <a:ext cx="3310128" cy="9189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273629" y="922564"/>
            <a:ext cx="3020785" cy="71029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=""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3E5926F-157D-FB47-B006-A551BD8130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57200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322614" y="857250"/>
            <a:ext cx="2824843" cy="66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FF41C7C-C8A5-FE4C-AF93-AC5D5F4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5483335" cy="1737360"/>
          </a:xfrm>
        </p:spPr>
        <p:txBody>
          <a:bodyPr tIns="0" bIns="0" anchor="t" anchorCtr="0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C1EDE60-051D-264D-A3C6-2C5CA24DB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664" y="504801"/>
            <a:ext cx="3300984" cy="91636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314450" y="840921"/>
            <a:ext cx="2841171" cy="7674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="" xmlns:a16="http://schemas.microsoft.com/office/drawing/2014/main" id="{1EBB5EBE-9943-6946-A35D-110561847C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61E9528-15EC-4A44-8F0B-7D57E31D0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57200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306286" y="865414"/>
            <a:ext cx="3069771" cy="685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="" xmlns:a16="http://schemas.microsoft.com/office/drawing/2014/main" id="{369042D0-5033-4541-ADD4-1239414CD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406DB82-A1D8-9647-A950-5975CF215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056" y="486084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12371" y="873579"/>
            <a:ext cx="2947308" cy="63681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="" xmlns:a16="http://schemas.microsoft.com/office/drawing/2014/main" id="{DC87AD74-788A-2745-9A83-3936DD28B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8D05D18-AE60-1548-A024-3F9198F49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04800"/>
            <a:ext cx="3300984" cy="91636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36864" y="849086"/>
            <a:ext cx="2890157" cy="7266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07" y="365126"/>
            <a:ext cx="11789229" cy="99014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06" y="1502229"/>
            <a:ext cx="11789230" cy="4642077"/>
          </a:xfrm>
        </p:spPr>
        <p:txBody>
          <a:bodyPr/>
          <a:lstStyle>
            <a:lvl1pPr marL="0" indent="0">
              <a:buNone/>
              <a:defRPr sz="3200"/>
            </a:lvl1pPr>
            <a:lvl2pPr marL="9525" indent="0">
              <a:buNone/>
              <a:tabLst/>
              <a:defRPr sz="2800"/>
            </a:lvl2pPr>
            <a:lvl3pPr marL="9525" indent="0">
              <a:buNone/>
              <a:tabLst/>
              <a:defRPr sz="2800"/>
            </a:lvl3pPr>
            <a:lvl4pPr marL="9525" indent="0">
              <a:buNone/>
              <a:tabLst/>
              <a:defRPr sz="2400"/>
            </a:lvl4pPr>
            <a:lvl5pPr marL="9525" indent="0">
              <a:buNone/>
              <a:tabLst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7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4886"/>
            <a:ext cx="5181600" cy="464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4886"/>
            <a:ext cx="5181600" cy="464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61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23547"/>
            <a:ext cx="5157787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400300"/>
            <a:ext cx="5157787" cy="3776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23547"/>
            <a:ext cx="5183188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400300"/>
            <a:ext cx="5183188" cy="3776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9" y="365125"/>
            <a:ext cx="11821885" cy="94116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79" y="1521189"/>
            <a:ext cx="11821885" cy="4656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=""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185056" y="6355845"/>
            <a:ext cx="1179576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="" xmlns:a16="http://schemas.microsoft.com/office/drawing/2014/main" id="{B074448F-ECDF-DC44-9F43-FD59771C7B33}"/>
              </a:ext>
            </a:extLst>
          </p:cNvPr>
          <p:cNvSpPr txBox="1"/>
          <p:nvPr userDrawn="1"/>
        </p:nvSpPr>
        <p:spPr>
          <a:xfrm>
            <a:off x="193223" y="6355845"/>
            <a:ext cx="4350249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Sherman Serif Book" pitchFamily="2" charset="77"/>
                <a:ea typeface="Sherman Serif Book" pitchFamily="2" charset="77"/>
                <a:cs typeface="Verdana" panose="020B0604030504040204" pitchFamily="34" charset="0"/>
              </a:rPr>
              <a:t>Syracuse University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="" xmlns:a16="http://schemas.microsoft.com/office/drawing/2014/main" id="{5617610D-C255-5549-8A79-A9BD2F9C5841}"/>
              </a:ext>
            </a:extLst>
          </p:cNvPr>
          <p:cNvSpPr txBox="1"/>
          <p:nvPr userDrawn="1"/>
        </p:nvSpPr>
        <p:spPr>
          <a:xfrm>
            <a:off x="10079537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9A343670-1D05-7C47-B2D6-B371475A4076}" type="slidenum">
              <a:rPr lang="en-US" sz="1000" b="0" smtClean="0">
                <a:solidFill>
                  <a:schemeClr val="tx2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rPr>
              <a:t>‹#›</a:t>
            </a:fld>
            <a:endParaRPr lang="en-US" sz="1000" b="0" dirty="0">
              <a:solidFill>
                <a:schemeClr val="tx2"/>
              </a:solidFill>
              <a:latin typeface="Sherman Sans Book" pitchFamily="2" charset="77"/>
              <a:ea typeface="Sherman Sans Book" pitchFamily="2" charset="77"/>
              <a:cs typeface="Verdana" panose="020B0604030504040204" pitchFamily="34" charset="0"/>
            </a:endParaRPr>
          </a:p>
        </p:txBody>
      </p:sp>
      <p:cxnSp>
        <p:nvCxnSpPr>
          <p:cNvPr id="7" name="Straight Connector 3">
            <a:extLst>
              <a:ext uri="{FF2B5EF4-FFF2-40B4-BE49-F238E27FC236}">
                <a16:creationId xmlns=""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195943" y="1404257"/>
            <a:ext cx="1179576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6" r:id="rId4"/>
    <p:sldLayoutId id="2147483668" r:id="rId5"/>
    <p:sldLayoutId id="2147483671" r:id="rId6"/>
    <p:sldLayoutId id="2147483650" r:id="rId7"/>
    <p:sldLayoutId id="2147483652" r:id="rId8"/>
    <p:sldLayoutId id="2147483653" r:id="rId9"/>
    <p:sldLayoutId id="2147483672" r:id="rId10"/>
    <p:sldLayoutId id="2147483655" r:id="rId11"/>
    <p:sldLayoutId id="2147483654" r:id="rId12"/>
    <p:sldLayoutId id="2147483673" r:id="rId13"/>
    <p:sldLayoutId id="2147483658" r:id="rId14"/>
    <p:sldLayoutId id="2147483657" r:id="rId15"/>
    <p:sldLayoutId id="2147483662" r:id="rId16"/>
    <p:sldLayoutId id="2147483663" r:id="rId17"/>
    <p:sldLayoutId id="2147483656" r:id="rId18"/>
    <p:sldLayoutId id="2147483660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System Font Regular"/>
        <a:buChar char="–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System Font Regular"/>
        <a:buChar char="–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21F66-3E41-0E40-8A24-85BC6F28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27" y="1879447"/>
            <a:ext cx="7583055" cy="2387600"/>
          </a:xfrm>
        </p:spPr>
        <p:txBody>
          <a:bodyPr anchor="ctr"/>
          <a:lstStyle/>
          <a:p>
            <a:r>
              <a:rPr lang="en-US" b="1" dirty="0" smtClean="0"/>
              <a:t>Portfolio Milestone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37FF1F-0DED-694B-8A7F-D982B7827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27" y="4853188"/>
            <a:ext cx="8579711" cy="1840910"/>
          </a:xfrm>
        </p:spPr>
        <p:txBody>
          <a:bodyPr>
            <a:noAutofit/>
          </a:bodyPr>
          <a:lstStyle/>
          <a:p>
            <a:r>
              <a:rPr lang="en-US" sz="2000" b="1" dirty="0"/>
              <a:t>IST </a:t>
            </a:r>
            <a:r>
              <a:rPr lang="en-US" sz="2000" b="1" dirty="0" smtClean="0"/>
              <a:t>782      |  </a:t>
            </a:r>
            <a:r>
              <a:rPr lang="en-US" sz="2000" dirty="0" smtClean="0"/>
              <a:t>Applied Data Science Portfolio</a:t>
            </a:r>
            <a:endParaRPr lang="en-US" sz="2000" dirty="0"/>
          </a:p>
          <a:p>
            <a:r>
              <a:rPr lang="en-US" sz="2000" b="1" dirty="0" smtClean="0"/>
              <a:t>Presenter </a:t>
            </a:r>
            <a:r>
              <a:rPr lang="en-US" sz="2400" b="1" dirty="0" smtClean="0"/>
              <a:t> </a:t>
            </a:r>
            <a:r>
              <a:rPr lang="en-US" sz="2000" b="1" dirty="0" smtClean="0"/>
              <a:t>|  </a:t>
            </a:r>
            <a:r>
              <a:rPr lang="en-US" sz="2000" dirty="0" smtClean="0"/>
              <a:t>Ryan Tervo</a:t>
            </a:r>
          </a:p>
          <a:p>
            <a:r>
              <a:rPr lang="en-US" sz="2000" b="1" dirty="0" smtClean="0"/>
              <a:t>Date       </a:t>
            </a:r>
            <a:r>
              <a:rPr lang="en-US" sz="1800" b="1" dirty="0" smtClean="0"/>
              <a:t> </a:t>
            </a:r>
            <a:r>
              <a:rPr lang="en-US" sz="2000" b="1" dirty="0" smtClean="0"/>
              <a:t>  </a:t>
            </a:r>
            <a:r>
              <a:rPr lang="en-US" sz="900" b="1" dirty="0" smtClean="0"/>
              <a:t> </a:t>
            </a:r>
            <a:r>
              <a:rPr lang="en-US" sz="2000" b="1" dirty="0" smtClean="0"/>
              <a:t>|  </a:t>
            </a:r>
            <a:r>
              <a:rPr lang="en-US" sz="2000" dirty="0" smtClean="0"/>
              <a:t>09 June 2023</a:t>
            </a:r>
          </a:p>
          <a:p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5599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6"/>
            <a:ext cx="11800935" cy="990146"/>
          </a:xfrm>
        </p:spPr>
        <p:txBody>
          <a:bodyPr>
            <a:noAutofit/>
          </a:bodyPr>
          <a:lstStyle/>
          <a:p>
            <a:r>
              <a:rPr lang="en-US" b="1" dirty="0" smtClean="0"/>
              <a:t>Project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3" y="1443790"/>
            <a:ext cx="8142883" cy="473317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Project Highlights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Asf</a:t>
            </a:r>
            <a:r>
              <a:rPr lang="en-US" sz="2000" dirty="0" smtClean="0"/>
              <a:t> </a:t>
            </a:r>
            <a:r>
              <a:rPr lang="en-US" sz="2000" dirty="0" err="1" smtClean="0"/>
              <a:t>asfd</a:t>
            </a:r>
            <a:r>
              <a:rPr lang="en-US" sz="2000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Asdf</a:t>
            </a:r>
            <a:r>
              <a:rPr lang="en-US" sz="2000" dirty="0" smtClean="0"/>
              <a:t> </a:t>
            </a:r>
            <a:r>
              <a:rPr lang="en-US" sz="2000" dirty="0" err="1" smtClean="0"/>
              <a:t>asfd</a:t>
            </a:r>
            <a:r>
              <a:rPr lang="en-US" sz="2000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Asdf</a:t>
            </a:r>
            <a:r>
              <a:rPr lang="en-US" sz="2000" dirty="0" smtClean="0"/>
              <a:t> </a:t>
            </a:r>
            <a:r>
              <a:rPr lang="en-US" sz="2000" dirty="0" err="1" smtClean="0"/>
              <a:t>afsd</a:t>
            </a:r>
            <a:r>
              <a:rPr lang="en-US" sz="2000" dirty="0" smtClean="0"/>
              <a:t> </a:t>
            </a:r>
          </a:p>
          <a:p>
            <a:endParaRPr lang="en-US" sz="100" b="1" dirty="0" smtClean="0"/>
          </a:p>
          <a:p>
            <a:r>
              <a:rPr lang="en-US" sz="2400" b="1" dirty="0"/>
              <a:t>Applied Data Science Program Objectives Met</a:t>
            </a:r>
          </a:p>
          <a:p>
            <a:pPr marL="342900" indent="-342900">
              <a:buFontTx/>
              <a:buChar char="-"/>
            </a:pPr>
            <a:r>
              <a:rPr lang="en-US" sz="1800" dirty="0" smtClean="0"/>
              <a:t>1</a:t>
            </a:r>
            <a:r>
              <a:rPr lang="en-US" sz="1800" dirty="0"/>
              <a:t>.  Use programming languages such as R and Python to support the generation of actionable </a:t>
            </a:r>
            <a:r>
              <a:rPr lang="en-US" sz="1800" dirty="0" smtClean="0"/>
              <a:t>insights </a:t>
            </a:r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1800" dirty="0"/>
              <a:t>2.  Apply visualization and predictive models to help generate actionable insight</a:t>
            </a:r>
          </a:p>
          <a:p>
            <a:pPr marL="342900" indent="-342900">
              <a:buFontTx/>
              <a:buChar char="-"/>
            </a:pPr>
            <a:r>
              <a:rPr lang="en-US" sz="1800" dirty="0" smtClean="0"/>
              <a:t>3.  Communicate insights gained via visualization and analytics to a broad range of audiences (including project sponsors and technical team leads</a:t>
            </a:r>
          </a:p>
          <a:p>
            <a:pPr marL="342900" indent="-342900">
              <a:buFontTx/>
              <a:buChar char="-"/>
            </a:pPr>
            <a:r>
              <a:rPr lang="en-US" sz="1800" dirty="0" smtClean="0"/>
              <a:t>5.  Create actionable insight across a range of contexts (e.g. societal, business, political), using data and the full data science life cycle</a:t>
            </a:r>
            <a:endParaRPr lang="en-US" sz="1800" dirty="0"/>
          </a:p>
        </p:txBody>
      </p:sp>
      <p:pic>
        <p:nvPicPr>
          <p:cNvPr id="5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7034" y="1852864"/>
            <a:ext cx="4534150" cy="1544988"/>
          </a:xfrm>
          <a:prstGeom prst="rect">
            <a:avLst/>
          </a:prstGeom>
          <a:ln/>
        </p:spPr>
      </p:pic>
      <p:pic>
        <p:nvPicPr>
          <p:cNvPr id="6" name="image13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482263" y="1660358"/>
            <a:ext cx="3525706" cy="45166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251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70" y="0"/>
            <a:ext cx="4960187" cy="6857999"/>
          </a:xfrm>
        </p:spPr>
        <p:txBody>
          <a:bodyPr anchor="t">
            <a:noAutofit/>
          </a:bodyPr>
          <a:lstStyle/>
          <a:p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 IST  </a:t>
            </a:r>
            <a:r>
              <a:rPr lang="en-US" sz="4400" b="1" dirty="0"/>
              <a:t>772</a:t>
            </a:r>
            <a:br>
              <a:rPr lang="en-US" sz="4400" b="1" dirty="0"/>
            </a:br>
            <a:r>
              <a:rPr lang="en-US" sz="4400" b="1" dirty="0"/>
              <a:t>  Quantitative   </a:t>
            </a:r>
            <a:br>
              <a:rPr lang="en-US" sz="4400" b="1" dirty="0"/>
            </a:br>
            <a:r>
              <a:rPr lang="en-US" sz="4400" b="1" dirty="0"/>
              <a:t>  Reasoning for </a:t>
            </a:r>
            <a:br>
              <a:rPr lang="en-US" sz="4400" b="1" dirty="0"/>
            </a:br>
            <a:r>
              <a:rPr lang="en-US" sz="4400" b="1" dirty="0"/>
              <a:t>  Data Science</a:t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77968" y="-1"/>
            <a:ext cx="7114032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18981" y="276046"/>
            <a:ext cx="6973019" cy="641805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Project Description:</a:t>
            </a:r>
          </a:p>
          <a:p>
            <a:r>
              <a:rPr lang="en-US" dirty="0"/>
              <a:t>  Interpret results of statistical </a:t>
            </a:r>
            <a:r>
              <a:rPr lang="en-US" dirty="0" smtClean="0"/>
              <a:t>tests</a:t>
            </a:r>
            <a:endParaRPr lang="en-US" dirty="0"/>
          </a:p>
          <a:p>
            <a:endParaRPr lang="en-US" sz="1050" b="1" dirty="0"/>
          </a:p>
          <a:p>
            <a:r>
              <a:rPr lang="en-US" b="1" dirty="0"/>
              <a:t>Data Source:</a:t>
            </a:r>
          </a:p>
          <a:p>
            <a:r>
              <a:rPr lang="en-US" dirty="0"/>
              <a:t>  Course Provided</a:t>
            </a:r>
          </a:p>
          <a:p>
            <a:endParaRPr lang="en-US" sz="1050" b="1" dirty="0"/>
          </a:p>
          <a:p>
            <a:r>
              <a:rPr lang="en-US" b="1" dirty="0"/>
              <a:t>Programming Language:</a:t>
            </a:r>
          </a:p>
          <a:p>
            <a:r>
              <a:rPr lang="en-US" dirty="0"/>
              <a:t>  </a:t>
            </a:r>
            <a:r>
              <a:rPr lang="en-US" dirty="0" smtClean="0"/>
              <a:t>R</a:t>
            </a:r>
            <a:endParaRPr lang="en-US" sz="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6"/>
            <a:ext cx="11800935" cy="990146"/>
          </a:xfrm>
        </p:spPr>
        <p:txBody>
          <a:bodyPr>
            <a:noAutofit/>
          </a:bodyPr>
          <a:lstStyle/>
          <a:p>
            <a:r>
              <a:rPr lang="en-US" b="1" dirty="0" smtClean="0"/>
              <a:t>Project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534886"/>
            <a:ext cx="11800935" cy="464207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Purpose: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Without having access to the underlying data, review and interpret the statistical results of a theoretical product that was evaluated. 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Based on your interpretations of the statistical results, make a recommendation on the product’s next steps in R&amp;D to a technical and non technical audience.</a:t>
            </a:r>
          </a:p>
          <a:p>
            <a:endParaRPr lang="en-US" sz="1000" b="1" dirty="0" smtClean="0"/>
          </a:p>
          <a:p>
            <a:r>
              <a:rPr lang="en-US" sz="2400" b="1" dirty="0" smtClean="0"/>
              <a:t>Challenges: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Not having access to the underlying data meant you really have to trust the test results and know how to read them correctly.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Communicating technical info to a non technical audience is not trivial.  </a:t>
            </a:r>
            <a:r>
              <a:rPr lang="en-US" sz="2200" b="1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44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6"/>
            <a:ext cx="11800935" cy="990146"/>
          </a:xfrm>
        </p:spPr>
        <p:txBody>
          <a:bodyPr>
            <a:noAutofit/>
          </a:bodyPr>
          <a:lstStyle/>
          <a:p>
            <a:r>
              <a:rPr lang="en-US" b="1" dirty="0" smtClean="0"/>
              <a:t>Project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534886"/>
            <a:ext cx="11800935" cy="4642077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Project Highlights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This project required interpretation of statistical Frequentist and Bayesian tests.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Communicating to the technical minded group was considerable easier than to the non-tech.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The interpretation to the non tech group required care as to provide meaningful insights without relying on technical language.   </a:t>
            </a:r>
          </a:p>
          <a:p>
            <a:pPr marL="342900" indent="-342900">
              <a:buFontTx/>
              <a:buChar char="-"/>
            </a:pPr>
            <a:endParaRPr lang="en-US" sz="1100" dirty="0" smtClean="0"/>
          </a:p>
          <a:p>
            <a:r>
              <a:rPr lang="en-US" sz="2000" b="1" dirty="0"/>
              <a:t>Applied Data Science Program Objectives Met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3</a:t>
            </a:r>
            <a:r>
              <a:rPr lang="en-US" sz="2000" dirty="0"/>
              <a:t>.  Communicate insights gained via visualization and analytics to a broad range of audiences (including project sponsors and technical team </a:t>
            </a:r>
            <a:r>
              <a:rPr lang="en-US" sz="2000" dirty="0" smtClean="0"/>
              <a:t>leads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5.  Create actionable insight across a range of contexts (e.g. societal, business, political), using data and the full data science life cycle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6</a:t>
            </a:r>
            <a:r>
              <a:rPr lang="en-US" sz="2000" dirty="0"/>
              <a:t>.  Apply ethics in the development, use and evaluation of data and predictive models (e.g., fairness, bias, transparency, privacy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13" y="365126"/>
            <a:ext cx="11854703" cy="990146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3" y="1534886"/>
            <a:ext cx="11959087" cy="4642077"/>
          </a:xfrm>
        </p:spPr>
        <p:txBody>
          <a:bodyPr>
            <a:normAutofit fontScale="40000" lnSpcReduction="20000"/>
          </a:bodyPr>
          <a:lstStyle/>
          <a:p>
            <a:r>
              <a:rPr lang="en-US" sz="5900" b="1" dirty="0" smtClean="0"/>
              <a:t>The three projects discussed have met </a:t>
            </a:r>
            <a:r>
              <a:rPr lang="en-US" sz="5900" b="1" dirty="0"/>
              <a:t>six Learning </a:t>
            </a:r>
            <a:r>
              <a:rPr lang="en-US" sz="5900" b="1" dirty="0" smtClean="0"/>
              <a:t>Objectives in the </a:t>
            </a:r>
            <a:endParaRPr lang="en-US" sz="5900" b="1" dirty="0"/>
          </a:p>
          <a:p>
            <a:r>
              <a:rPr lang="en-US" sz="5900" b="1" dirty="0" smtClean="0"/>
              <a:t>the Applied Data Science Program.</a:t>
            </a:r>
            <a:endParaRPr lang="en-US" sz="5900" b="1" dirty="0"/>
          </a:p>
          <a:p>
            <a:endParaRPr lang="en-US" sz="5900" b="1" dirty="0" smtClean="0"/>
          </a:p>
          <a:p>
            <a:r>
              <a:rPr lang="en-US" sz="5900" b="1" dirty="0" smtClean="0"/>
              <a:t>I’m truly grateful to have been a part of this school and program specifically.</a:t>
            </a:r>
          </a:p>
          <a:p>
            <a:endParaRPr lang="en-US" sz="5900" b="1" dirty="0"/>
          </a:p>
          <a:p>
            <a:r>
              <a:rPr lang="en-US" sz="5900" b="1" dirty="0" smtClean="0"/>
              <a:t>To all of my course instructors &amp; fellow students, thank you for a great experience.</a:t>
            </a:r>
          </a:p>
          <a:p>
            <a:endParaRPr lang="en-US" sz="5900" b="1" dirty="0"/>
          </a:p>
          <a:p>
            <a:endParaRPr lang="en-US" sz="5900" b="1" dirty="0" smtClean="0"/>
          </a:p>
          <a:p>
            <a:endParaRPr lang="en-US" sz="5900" b="1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5400" b="1" dirty="0" smtClean="0"/>
              <a:t>Questions</a:t>
            </a:r>
            <a:r>
              <a:rPr lang="en-US" sz="5400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223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54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3185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13" y="365126"/>
            <a:ext cx="11854703" cy="990146"/>
          </a:xfrm>
        </p:spPr>
        <p:txBody>
          <a:bodyPr>
            <a:noAutofit/>
          </a:bodyPr>
          <a:lstStyle/>
          <a:p>
            <a:r>
              <a:rPr lang="en-US" b="1" dirty="0" smtClean="0"/>
              <a:t>Program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3" y="1534886"/>
            <a:ext cx="11731925" cy="4642077"/>
          </a:xfrm>
        </p:spPr>
        <p:txBody>
          <a:bodyPr>
            <a:normAutofit fontScale="47500" lnSpcReduction="20000"/>
          </a:bodyPr>
          <a:lstStyle/>
          <a:p>
            <a:r>
              <a:rPr lang="en-US" sz="5900" b="1" dirty="0" smtClean="0"/>
              <a:t>The Applied Data Science Program has six Learning Objectives</a:t>
            </a:r>
          </a:p>
          <a:p>
            <a:pPr lvl="4"/>
            <a:r>
              <a:rPr lang="en-US" sz="3800" dirty="0" smtClean="0"/>
              <a:t>1.  Use programming languages such as R and Python to support the generation of actionable insight</a:t>
            </a:r>
          </a:p>
          <a:p>
            <a:pPr lvl="4"/>
            <a:endParaRPr lang="en-US" sz="1500" dirty="0" smtClean="0"/>
          </a:p>
          <a:p>
            <a:pPr lvl="4"/>
            <a:r>
              <a:rPr lang="en-US" sz="3800" dirty="0" smtClean="0"/>
              <a:t>2.  Apply visualization and predictive models to help generate actionable insight</a:t>
            </a:r>
          </a:p>
          <a:p>
            <a:pPr lvl="4"/>
            <a:endParaRPr lang="en-US" sz="1500" dirty="0" smtClean="0"/>
          </a:p>
          <a:p>
            <a:pPr lvl="4"/>
            <a:r>
              <a:rPr lang="en-US" sz="3800" dirty="0" smtClean="0"/>
              <a:t>3.  Communicate insights gained via visualization and analytics to a broad range of audiences (including project sponsors and technical team leads</a:t>
            </a:r>
          </a:p>
          <a:p>
            <a:pPr lvl="4"/>
            <a:endParaRPr lang="en-US" sz="1500" dirty="0" smtClean="0"/>
          </a:p>
          <a:p>
            <a:pPr lvl="4"/>
            <a:r>
              <a:rPr lang="en-US" sz="3800" dirty="0" smtClean="0"/>
              <a:t>4.  Collect, store, and access data by identifying and leveraging applicable technologies</a:t>
            </a:r>
          </a:p>
          <a:p>
            <a:pPr lvl="4"/>
            <a:endParaRPr lang="en-US" sz="1500" dirty="0" smtClean="0"/>
          </a:p>
          <a:p>
            <a:pPr lvl="4"/>
            <a:r>
              <a:rPr lang="en-US" sz="3800" dirty="0" smtClean="0"/>
              <a:t>5.  Create actionable insight across a range of contexts (e.g. societal, business, political), using data and the full data science life cycle</a:t>
            </a:r>
          </a:p>
          <a:p>
            <a:pPr lvl="4"/>
            <a:endParaRPr lang="en-US" sz="1500" dirty="0" smtClean="0"/>
          </a:p>
          <a:p>
            <a:pPr lvl="4"/>
            <a:r>
              <a:rPr lang="en-US" sz="3800" dirty="0" smtClean="0"/>
              <a:t>6.  Apply ethics in the development, use and evaluation of data and predictive models (e.g., fairness, bias, transparency, privacy)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Overview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endParaRPr lang="en-US" b="1" dirty="0" smtClean="0"/>
          </a:p>
          <a:p>
            <a:r>
              <a:rPr lang="en-US" b="1" dirty="0" smtClean="0"/>
              <a:t>Purpose</a:t>
            </a:r>
          </a:p>
          <a:p>
            <a:endParaRPr lang="en-US" b="1" dirty="0" smtClean="0"/>
          </a:p>
          <a:p>
            <a:r>
              <a:rPr lang="en-US" b="1" dirty="0" smtClean="0"/>
              <a:t>Projects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Summary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72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6"/>
            <a:ext cx="11800935" cy="990146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534886"/>
            <a:ext cx="11800935" cy="5323114"/>
          </a:xfrm>
        </p:spPr>
        <p:txBody>
          <a:bodyPr>
            <a:normAutofit fontScale="47500" lnSpcReduction="20000"/>
          </a:bodyPr>
          <a:lstStyle/>
          <a:p>
            <a:r>
              <a:rPr lang="en-US" sz="5100" b="1" dirty="0"/>
              <a:t>The </a:t>
            </a:r>
            <a:r>
              <a:rPr lang="en-US" sz="5100" b="1" smtClean="0"/>
              <a:t>Syracuse University </a:t>
            </a:r>
            <a:r>
              <a:rPr lang="en-US" sz="5100" b="1" dirty="0"/>
              <a:t>Applied </a:t>
            </a:r>
            <a:r>
              <a:rPr lang="en-US" sz="5100" b="1" dirty="0" smtClean="0"/>
              <a:t>Data Science program </a:t>
            </a:r>
            <a:r>
              <a:rPr lang="en-US" sz="5100" b="1" dirty="0" smtClean="0"/>
              <a:t>is </a:t>
            </a:r>
            <a:r>
              <a:rPr lang="en-US" sz="5100" b="1" dirty="0"/>
              <a:t>designed to be a professional </a:t>
            </a:r>
            <a:r>
              <a:rPr lang="en-US" sz="5100" b="1" dirty="0" smtClean="0"/>
              <a:t>study with </a:t>
            </a:r>
            <a:r>
              <a:rPr lang="en-US" sz="5100" b="1" dirty="0"/>
              <a:t>a strong emphasis on the applications of data science to enterprise operations and </a:t>
            </a:r>
            <a:r>
              <a:rPr lang="en-US" sz="5100" b="1" dirty="0" smtClean="0"/>
              <a:t>processes. </a:t>
            </a:r>
          </a:p>
          <a:p>
            <a:r>
              <a:rPr lang="en-US" sz="200" b="1" dirty="0" smtClean="0"/>
              <a:t> </a:t>
            </a:r>
          </a:p>
          <a:p>
            <a:r>
              <a:rPr lang="en-US" sz="4200" b="1" dirty="0" smtClean="0"/>
              <a:t>------------------------------------------------------------------------------------------------------------------</a:t>
            </a:r>
            <a:endParaRPr lang="en-US" sz="800" b="1" dirty="0"/>
          </a:p>
          <a:p>
            <a:endParaRPr lang="en-US" sz="200" b="1" dirty="0" smtClean="0"/>
          </a:p>
          <a:p>
            <a:r>
              <a:rPr lang="en-US" sz="5100" b="1" dirty="0" smtClean="0"/>
              <a:t>The </a:t>
            </a:r>
            <a:r>
              <a:rPr lang="en-US" sz="5100" b="1" dirty="0"/>
              <a:t>Applied Data Science </a:t>
            </a:r>
            <a:r>
              <a:rPr lang="en-US" sz="5100" b="1" dirty="0" smtClean="0"/>
              <a:t>Program Has Six </a:t>
            </a:r>
            <a:r>
              <a:rPr lang="en-US" sz="5100" b="1" dirty="0"/>
              <a:t>Learning Objectives</a:t>
            </a:r>
          </a:p>
          <a:p>
            <a:pPr lvl="4"/>
            <a:r>
              <a:rPr lang="en-US" sz="4200" dirty="0"/>
              <a:t>1.  Use programming languages such as R and Python to support the generation of actionable insight</a:t>
            </a:r>
          </a:p>
          <a:p>
            <a:pPr lvl="4"/>
            <a:r>
              <a:rPr lang="en-US" sz="4200" dirty="0" smtClean="0"/>
              <a:t>2</a:t>
            </a:r>
            <a:r>
              <a:rPr lang="en-US" sz="4200" dirty="0"/>
              <a:t>.  Apply visualization and predictive models to help generate actionable insight</a:t>
            </a:r>
          </a:p>
          <a:p>
            <a:pPr lvl="4"/>
            <a:r>
              <a:rPr lang="en-US" sz="4200" dirty="0" smtClean="0"/>
              <a:t>3</a:t>
            </a:r>
            <a:r>
              <a:rPr lang="en-US" sz="4200" dirty="0"/>
              <a:t>.  Communicate insights gained via visualization and analytics to a broad range of audiences (including project sponsors and technical team leads</a:t>
            </a:r>
          </a:p>
          <a:p>
            <a:pPr lvl="4"/>
            <a:r>
              <a:rPr lang="en-US" sz="4200" dirty="0" smtClean="0"/>
              <a:t>4.  Collect, store, and access data by identifying and leveraging applicable technologies</a:t>
            </a:r>
          </a:p>
          <a:p>
            <a:pPr lvl="4"/>
            <a:r>
              <a:rPr lang="en-US" sz="4200" dirty="0" smtClean="0"/>
              <a:t>5.  Create actionable insight across a range of contexts (e.g. societal, business, political), using data and the full data science life cycle</a:t>
            </a:r>
          </a:p>
          <a:p>
            <a:pPr lvl="4"/>
            <a:r>
              <a:rPr lang="en-US" sz="4200" dirty="0" smtClean="0"/>
              <a:t>6</a:t>
            </a:r>
            <a:r>
              <a:rPr lang="en-US" sz="4200" dirty="0"/>
              <a:t>.  Apply </a:t>
            </a:r>
            <a:r>
              <a:rPr lang="en-US" sz="4200" dirty="0" smtClean="0"/>
              <a:t>ethics </a:t>
            </a:r>
            <a:r>
              <a:rPr lang="en-US" sz="4200" dirty="0"/>
              <a:t>in the development, use and evaluation of data and predictive models (e.g., fairness, bias, transparency, privacy</a:t>
            </a:r>
            <a:r>
              <a:rPr lang="en-US" sz="4200" dirty="0" smtClean="0"/>
              <a:t>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448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6"/>
            <a:ext cx="11800935" cy="990146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Purpose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534886"/>
            <a:ext cx="11800935" cy="464207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This presentation will demonstrate how the 6 Applied Data Science Learning Objectives were accomplished using examples from 3 course projects.</a:t>
            </a:r>
          </a:p>
          <a:p>
            <a:r>
              <a:rPr lang="en-US" sz="2000" b="1" dirty="0" smtClean="0"/>
              <a:t>------------------------------------------------------------------------------------------------------------------</a:t>
            </a:r>
          </a:p>
          <a:p>
            <a:r>
              <a:rPr lang="en-US" sz="2400" b="1" dirty="0" smtClean="0"/>
              <a:t>Courses Selected for Discussion and Review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IST </a:t>
            </a:r>
            <a:r>
              <a:rPr lang="en-US" sz="2200" dirty="0"/>
              <a:t>719:  Information </a:t>
            </a:r>
            <a:r>
              <a:rPr lang="en-US" sz="2200" dirty="0" smtClean="0"/>
              <a:t>Visualization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IST 736:  Text Mining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IST 772:  Quantitative Reasoning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854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70" y="0"/>
            <a:ext cx="4960187" cy="6857999"/>
          </a:xfrm>
        </p:spPr>
        <p:txBody>
          <a:bodyPr anchor="t">
            <a:noAutofit/>
          </a:bodyPr>
          <a:lstStyle/>
          <a:p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 IST  </a:t>
            </a:r>
            <a:r>
              <a:rPr lang="en-US" sz="4400" b="1" dirty="0"/>
              <a:t>719</a:t>
            </a:r>
            <a:br>
              <a:rPr lang="en-US" sz="4400" b="1" dirty="0"/>
            </a:br>
            <a:r>
              <a:rPr lang="en-US" sz="4400" b="1" dirty="0"/>
              <a:t>  Info Visualization</a:t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77968" y="-1"/>
            <a:ext cx="7114032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18981" y="276046"/>
            <a:ext cx="6973019" cy="641805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Project Description:</a:t>
            </a:r>
          </a:p>
          <a:p>
            <a:r>
              <a:rPr lang="en-US" dirty="0"/>
              <a:t>  Airline </a:t>
            </a:r>
            <a:r>
              <a:rPr lang="en-US" dirty="0" smtClean="0"/>
              <a:t>on-time trend flight </a:t>
            </a:r>
            <a:r>
              <a:rPr lang="en-US" dirty="0"/>
              <a:t>analysis</a:t>
            </a:r>
            <a:endParaRPr lang="en-US" b="1" dirty="0"/>
          </a:p>
          <a:p>
            <a:endParaRPr lang="en-US" sz="1050" b="1" dirty="0"/>
          </a:p>
          <a:p>
            <a:r>
              <a:rPr lang="en-US" b="1" dirty="0"/>
              <a:t>Data Source:  </a:t>
            </a:r>
          </a:p>
          <a:p>
            <a:r>
              <a:rPr lang="en-US" b="1" dirty="0"/>
              <a:t>  </a:t>
            </a:r>
            <a:r>
              <a:rPr lang="en-US" dirty="0"/>
              <a:t>Bureau of Transportation</a:t>
            </a:r>
          </a:p>
          <a:p>
            <a:endParaRPr lang="en-US" sz="1050" b="1" dirty="0"/>
          </a:p>
          <a:p>
            <a:r>
              <a:rPr lang="en-US" b="1" dirty="0"/>
              <a:t>Programming Language:</a:t>
            </a:r>
          </a:p>
          <a:p>
            <a:r>
              <a:rPr lang="en-US" dirty="0"/>
              <a:t>  R</a:t>
            </a:r>
          </a:p>
          <a:p>
            <a:endParaRPr lang="en-US" sz="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6"/>
            <a:ext cx="11800935" cy="990146"/>
          </a:xfrm>
        </p:spPr>
        <p:txBody>
          <a:bodyPr>
            <a:noAutofit/>
          </a:bodyPr>
          <a:lstStyle/>
          <a:p>
            <a:r>
              <a:rPr lang="en-US" b="1" dirty="0" smtClean="0"/>
              <a:t>Project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534886"/>
            <a:ext cx="11800935" cy="464207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Purpose: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Create a large professional poster which told a story in data.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Poster had to be visually appealing from “across the room” as well as close up.</a:t>
            </a:r>
          </a:p>
          <a:p>
            <a:endParaRPr lang="en-US" sz="1000" b="1" dirty="0" smtClean="0"/>
          </a:p>
          <a:p>
            <a:r>
              <a:rPr lang="en-US" sz="2400" b="1" dirty="0" smtClean="0"/>
              <a:t>Challenges: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Each graph on the poster had to be both visually pleasing individually and collectively.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Everything on the poster had work together 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Poster elements had to support a theme without being distracting.</a:t>
            </a:r>
            <a:endParaRPr lang="en-US" sz="2200" dirty="0"/>
          </a:p>
          <a:p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6"/>
            <a:ext cx="11800935" cy="990146"/>
          </a:xfrm>
        </p:spPr>
        <p:txBody>
          <a:bodyPr>
            <a:noAutofit/>
          </a:bodyPr>
          <a:lstStyle/>
          <a:p>
            <a:r>
              <a:rPr lang="en-US" b="1" dirty="0" smtClean="0"/>
              <a:t>Project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534886"/>
            <a:ext cx="7332453" cy="464207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Project Highlights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The overall poster board incorporated flight themes.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Six graphs were created and a word cloud.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 QR code was created for viewers to access the source data. 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r>
              <a:rPr lang="en-US" sz="2400" b="1" dirty="0" smtClean="0"/>
              <a:t>Applied Data Science Program Objectives Met</a:t>
            </a: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000" dirty="0"/>
              <a:t>1.  Use programming languages such as R and Python to support the generation of actionable insight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4.  Collect, store, and access data by identifying and leveraging applicable </a:t>
            </a:r>
            <a:r>
              <a:rPr lang="en-US" sz="2000" dirty="0" smtClean="0"/>
              <a:t>technologies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42"/>
          <a:stretch/>
        </p:blipFill>
        <p:spPr>
          <a:xfrm>
            <a:off x="7637482" y="32063"/>
            <a:ext cx="4554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70" y="0"/>
            <a:ext cx="4960187" cy="6857999"/>
          </a:xfrm>
        </p:spPr>
        <p:txBody>
          <a:bodyPr anchor="t">
            <a:noAutofit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 IST </a:t>
            </a:r>
            <a:r>
              <a:rPr lang="en-US" sz="4400" b="1" dirty="0" smtClean="0"/>
              <a:t> 736</a:t>
            </a:r>
            <a:br>
              <a:rPr lang="en-US" sz="4400" b="1" dirty="0" smtClean="0"/>
            </a:br>
            <a:r>
              <a:rPr lang="en-US" sz="4400" b="1" dirty="0" smtClean="0"/>
              <a:t>   Text Mining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77968" y="-1"/>
            <a:ext cx="7114032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18981" y="276046"/>
            <a:ext cx="6973019" cy="641805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  <a:p>
            <a:r>
              <a:rPr lang="en-US" b="1" dirty="0" smtClean="0"/>
              <a:t>Project Description:</a:t>
            </a:r>
          </a:p>
          <a:p>
            <a:r>
              <a:rPr lang="en-US" dirty="0" smtClean="0"/>
              <a:t>  Sentiment analysis of air passenger tweets </a:t>
            </a:r>
            <a:r>
              <a:rPr lang="en-US" b="1" dirty="0" smtClean="0"/>
              <a:t> </a:t>
            </a:r>
          </a:p>
          <a:p>
            <a:endParaRPr lang="en-US" sz="1050" b="1" dirty="0" smtClean="0"/>
          </a:p>
          <a:p>
            <a:r>
              <a:rPr lang="en-US" b="1" dirty="0" smtClean="0"/>
              <a:t>Data Source:</a:t>
            </a:r>
          </a:p>
          <a:p>
            <a:r>
              <a:rPr lang="en-US" b="1" dirty="0" smtClean="0"/>
              <a:t>  </a:t>
            </a:r>
            <a:r>
              <a:rPr lang="en-US" dirty="0" smtClean="0"/>
              <a:t>Kaggle.com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</a:t>
            </a:r>
            <a:endParaRPr lang="en-US" sz="1050" b="1" dirty="0" smtClean="0"/>
          </a:p>
          <a:p>
            <a:r>
              <a:rPr lang="en-US" b="1" dirty="0" smtClean="0"/>
              <a:t>Programming Language:</a:t>
            </a:r>
          </a:p>
          <a:p>
            <a:r>
              <a:rPr lang="en-US" dirty="0" smtClean="0"/>
              <a:t>  Python </a:t>
            </a:r>
          </a:p>
          <a:p>
            <a:endParaRPr lang="en-US" sz="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6"/>
            <a:ext cx="11800935" cy="990146"/>
          </a:xfrm>
        </p:spPr>
        <p:txBody>
          <a:bodyPr>
            <a:noAutofit/>
          </a:bodyPr>
          <a:lstStyle/>
          <a:p>
            <a:r>
              <a:rPr lang="en-US" b="1" dirty="0" smtClean="0"/>
              <a:t>Project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4" y="1534886"/>
            <a:ext cx="11800935" cy="4642077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Purpose: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Sentiment analysis was conducted to identify negative air passenger tweets.   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Using the identified negative tweets, topic analysis was performed to determine what passengers issues to determine trends</a:t>
            </a:r>
          </a:p>
          <a:p>
            <a:endParaRPr lang="en-US" sz="400" b="1" dirty="0" smtClean="0"/>
          </a:p>
          <a:p>
            <a:r>
              <a:rPr lang="en-US" sz="2200" b="1" dirty="0" smtClean="0"/>
              <a:t>Challenges: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Several model configurations had to be investigated to identify the best method.  These included using two machine learning algorithms (MNB - multinomial naïve </a:t>
            </a:r>
            <a:r>
              <a:rPr lang="en-US" sz="2000" dirty="0" err="1" smtClean="0"/>
              <a:t>bayes</a:t>
            </a:r>
            <a:r>
              <a:rPr lang="en-US" sz="2000" dirty="0" smtClean="0"/>
              <a:t> &amp; SVM - support vector machine) and three </a:t>
            </a:r>
            <a:r>
              <a:rPr lang="en-US" sz="2000" dirty="0" err="1" smtClean="0"/>
              <a:t>vectorizers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Selecting the correct metric to evaluate the algorithm performance was a bit of an art and science.  In the project the accuracy, precision, recall, and F1-score were provided.  In the end, the metric deemed most applicable was the F1-score as it is the harmonic mean between precision and recall.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Topic modeling was good but selecting the correct parameters was a bit of trial and error.  The final parameter selection was based on human intuition and preference.  </a:t>
            </a:r>
            <a:endParaRPr lang="en-US" sz="2000" dirty="0"/>
          </a:p>
          <a:p>
            <a:r>
              <a:rPr lang="en-US" sz="2000" b="1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09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1366</Words>
  <Application>Microsoft Office PowerPoint</Application>
  <PresentationFormat>Widescreen</PresentationFormat>
  <Paragraphs>180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Sherman Sans</vt:lpstr>
      <vt:lpstr>Sherman Sans Book</vt:lpstr>
      <vt:lpstr>Sherman Serif Book</vt:lpstr>
      <vt:lpstr>System Font Regular</vt:lpstr>
      <vt:lpstr>Verdana</vt:lpstr>
      <vt:lpstr>Wingdings</vt:lpstr>
      <vt:lpstr>Office Theme</vt:lpstr>
      <vt:lpstr>Portfolio Milestone</vt:lpstr>
      <vt:lpstr>Overview</vt:lpstr>
      <vt:lpstr>Introduction</vt:lpstr>
      <vt:lpstr>Purpose</vt:lpstr>
      <vt:lpstr>    IST  719   Info Visualization  </vt:lpstr>
      <vt:lpstr>Project Details</vt:lpstr>
      <vt:lpstr>Project Results</vt:lpstr>
      <vt:lpstr>    IST  736    Text Mining  </vt:lpstr>
      <vt:lpstr>Project Details</vt:lpstr>
      <vt:lpstr>Project Results</vt:lpstr>
      <vt:lpstr>    IST  772   Quantitative      Reasoning for    Data Science  </vt:lpstr>
      <vt:lpstr>Project Details</vt:lpstr>
      <vt:lpstr>Project Results</vt:lpstr>
      <vt:lpstr>Summary</vt:lpstr>
      <vt:lpstr>PowerPoint Presentation</vt:lpstr>
      <vt:lpstr>PowerPoint Presentation</vt:lpstr>
      <vt:lpstr>PowerPoint Presentation</vt:lpstr>
      <vt:lpstr>Program Objectives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De La Vega</dc:creator>
  <cp:lastModifiedBy>Microsoft account</cp:lastModifiedBy>
  <cp:revision>164</cp:revision>
  <dcterms:created xsi:type="dcterms:W3CDTF">2019-07-05T14:23:44Z</dcterms:created>
  <dcterms:modified xsi:type="dcterms:W3CDTF">2023-06-10T06:47:19Z</dcterms:modified>
</cp:coreProperties>
</file>