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C0B1-7FAB-4DA1-A6F7-365A86C160BE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9144000" cy="686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/>
                <a:gridCol w="2037928"/>
                <a:gridCol w="1706488"/>
                <a:gridCol w="1656184"/>
                <a:gridCol w="2123728"/>
              </a:tblGrid>
              <a:tr h="908456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OSI Model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Layer number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TCP/IP Layer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smtClean="0"/>
                        <a:t>Other protocol</a:t>
                      </a:r>
                      <a:endParaRPr lang="ko-KR" altLang="en-US" sz="250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Application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L7(Firewall)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SSH,</a:t>
                      </a:r>
                      <a:r>
                        <a:rPr lang="en-US" altLang="ko-KR" sz="2500" baseline="0" dirty="0" smtClean="0"/>
                        <a:t> FTP</a:t>
                      </a:r>
                    </a:p>
                    <a:p>
                      <a:pPr algn="ctr" latinLnBrk="1"/>
                      <a:r>
                        <a:rPr lang="en-US" altLang="ko-KR" sz="2500" baseline="0" dirty="0" smtClean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500" baseline="0" dirty="0" smtClean="0"/>
                        <a:t>SMTP</a:t>
                      </a:r>
                    </a:p>
                    <a:p>
                      <a:pPr algn="ctr" latinLnBrk="1"/>
                      <a:r>
                        <a:rPr lang="en-US" altLang="ko-KR" sz="2500" baseline="0" dirty="0" smtClean="0"/>
                        <a:t>POP3</a:t>
                      </a:r>
                      <a:endParaRPr lang="en-US" altLang="ko-KR" sz="2500" dirty="0" smtClean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Presentation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Session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Transport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L4(NAT)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UDP, SCTP</a:t>
                      </a:r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L3(Router)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IPv6, ARP</a:t>
                      </a:r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Data Link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L2(Switch)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HDLC</a:t>
                      </a:r>
                    </a:p>
                    <a:p>
                      <a:pPr algn="ctr" latinLnBrk="1"/>
                      <a:r>
                        <a:rPr lang="en-US" altLang="ko-KR" sz="2500" dirty="0" smtClean="0"/>
                        <a:t>Frame Relay</a:t>
                      </a:r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Physical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smtClean="0"/>
                        <a:t>L1</a:t>
                      </a:r>
                      <a:endParaRPr lang="ko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S_Computer</dc:creator>
  <cp:lastModifiedBy>S_Computer</cp:lastModifiedBy>
  <cp:revision>37</cp:revision>
  <dcterms:created xsi:type="dcterms:W3CDTF">2020-07-12T11:03:07Z</dcterms:created>
  <dcterms:modified xsi:type="dcterms:W3CDTF">2020-07-21T10:24:44Z</dcterms:modified>
</cp:coreProperties>
</file>