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C0B1-7FAB-4DA1-A6F7-365A86C160BE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C223-DECA-4D20-9447-5281ECC9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0"/>
          <a:ext cx="9144000" cy="686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2037928"/>
                <a:gridCol w="1706488"/>
                <a:gridCol w="1656184"/>
                <a:gridCol w="2123728"/>
              </a:tblGrid>
              <a:tr h="908456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OSI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Layer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smtClean="0"/>
                        <a:t>Other protocol</a:t>
                      </a:r>
                      <a:endParaRPr lang="ko-KR" altLang="en-US" sz="250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L7(Firewall)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SSH,</a:t>
                      </a:r>
                      <a:r>
                        <a:rPr lang="en-US" altLang="ko-KR" sz="2500" baseline="0" dirty="0" smtClean="0"/>
                        <a:t> FTP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SMTP</a:t>
                      </a:r>
                    </a:p>
                    <a:p>
                      <a:pPr algn="ctr" latinLnBrk="1"/>
                      <a:r>
                        <a:rPr lang="en-US" altLang="ko-KR" sz="2500" baseline="0" dirty="0" smtClean="0"/>
                        <a:t>POP3</a:t>
                      </a:r>
                      <a:endParaRPr lang="en-US" altLang="ko-KR" sz="2500" dirty="0" smtClean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L3(Router)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smtClean="0"/>
                        <a:t>L2(Switch)</a:t>
                      </a:r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HDLC</a:t>
                      </a:r>
                    </a:p>
                    <a:p>
                      <a:pPr algn="ctr" latinLnBrk="1"/>
                      <a:r>
                        <a:rPr lang="en-US" altLang="ko-KR" sz="2500" dirty="0" smtClean="0"/>
                        <a:t>Frame Relay</a:t>
                      </a:r>
                      <a:endParaRPr lang="ko-KR" altLang="en-US" sz="2500" dirty="0"/>
                    </a:p>
                  </a:txBody>
                  <a:tcPr/>
                </a:tc>
              </a:tr>
              <a:tr h="849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S_Computer</dc:creator>
  <cp:lastModifiedBy>S_Computer</cp:lastModifiedBy>
  <cp:revision>36</cp:revision>
  <dcterms:created xsi:type="dcterms:W3CDTF">2020-07-12T11:03:07Z</dcterms:created>
  <dcterms:modified xsi:type="dcterms:W3CDTF">2020-07-13T06:18:19Z</dcterms:modified>
</cp:coreProperties>
</file>