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f3d72f5f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f3d72f5f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f3d72f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f3d72f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f3d72f5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f3d72f5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f3d72f5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f3d72f5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f3d72f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f3d72f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f3d72f5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f3d72f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f3d72f5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f3d72f5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f3d72f5f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f3d72f5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f3d72f5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f3d72f5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ages.tacc.utexas.edu/~eijkhout/Articles/2006-bhowmick.pdf" TargetMode="External"/><Relationship Id="rId4" Type="http://schemas.openxmlformats.org/officeDocument/2006/relationships/hyperlink" Target="https://link.springer.com/chapter/10.1007%2F978-1-4419-6935-4_10" TargetMode="External"/><Relationship Id="rId5" Type="http://schemas.openxmlformats.org/officeDocument/2006/relationships/hyperlink" Target="https://link.springer.com/chapter/10.1007/978-3-642-01970-8_45" TargetMode="External"/><Relationship Id="rId6" Type="http://schemas.openxmlformats.org/officeDocument/2006/relationships/hyperlink" Target="https://pdfs.semanticscholar.org/1d0b/051b34ce43c77bdf07eb5db7f460894946f8.pdf" TargetMode="External"/><Relationship Id="rId7" Type="http://schemas.openxmlformats.org/officeDocument/2006/relationships/hyperlink" Target="http://pages.tacc.utexas.edu/~eijkhout/Articles/2010-intech.pdf" TargetMode="External"/><Relationship Id="rId8" Type="http://schemas.openxmlformats.org/officeDocument/2006/relationships/hyperlink" Target="https://www.icl.utk.edu/files/publications/2007/icl-utk-183-200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hyperlink" Target="https://pdfs.semanticscholar.org/presentation/3c1a/e7e3e3594081a1b21cdf79175e832add3af6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linear solvers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Wes Ludwig + Max Oellien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0" y="1416075"/>
            <a:ext cx="91440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Bhowmick, S., Eijkhout, V., Freund, Y., Fuentes, E., &amp; Keyes, D. (2006).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Application of Machine Learning in Selecting Sparse Linear Solvers.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Retrieved from </a:t>
            </a: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http://pages.tacc.utexas.edu/~eijkhout/Articles/2006-bhowmick.pdf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Bhowmick, S., Eijkhout, V., Freund, Y., Fuentes, E., &amp; Keyes, D. (2010).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of Alternating Decision Trees in Selecting Sparse Linear Solvers. 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Software Automatic Tuning, 153-173. doi:10.1007/978-1-4419-6935-4_10. Retrieved from</a:t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https://link.springer.com/chapter/10.1007%2F978-1-4419-6935-4_10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Bhowmick, S., Toth, B., &amp; Raghavan, P. (2009).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Towards Low-Cost, High-Accuracy Classifiers for Linear Solver Selection. 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Lecture Notes in Computer Science Computational Science – ICCS 2009, 5544, 463-472. doi:10.1007/978-3-642-01970-8_45. Retrieved from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https://link.springer.com/chapter/10.1007/978-3-642-01970-8_45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Eijkhout, V., &amp; Fuentes, E. (2009).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Standard and Software for Numerical Metadata. 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ACM Transactions on Mathematical Software, 35(4), 1-20. doi:10.1145/1462173.1462174. Retrieved from</a:t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https://pdfs.semanticscholar.org/1d0b/051b34ce43c77bdf07eb5db7f460894946f8.pdf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Eijkhout, V., &amp; Fuentes, E. (2010).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for Multi-stage Selection of Numerical Methods. 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New Advances in Machine Learning. doi:10.5772/9376. Retrieved from</a:t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http://pages.tacc.utexas.edu/~eijkhout/Articles/2010-intech.pdf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Eijkhout, V. (2008, August 19).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NMD: Numerical Metadata library Reference Manual.</a:t>
            </a: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Retrieved from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https://www.icl.utk.edu/files/publications/2007/icl-utk-183-2007.pdf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Field of CS where statistical methods are used to “teach” computers with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Started in 1959, applied to many tasks, such as spam filtration, cybersecurity, and computer vision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Main task to generate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lassification rules,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hypotheses h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which map an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Instance Space X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Label Space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Y 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Denoted as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h : X -&gt; 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generalization error: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err(h) = P(h(x) =! y)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90225" y="853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99" y="1307850"/>
            <a:ext cx="7571799" cy="32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 - Support Vector Machine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96" y="1567558"/>
            <a:ext cx="3455200" cy="278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297500" y="1857513"/>
            <a:ext cx="32031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Source: Distribution D on X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(x1, x2, …,xm)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Labelling: c* : X -&gt; Y ((x1,c*(x1)),...,(xm,c*(xm)))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 learns from labeled examples and outputs: h : X -&gt; 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81150" y="39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0" y="1764550"/>
            <a:ext cx="5362726" cy="2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21935" l="16980" r="14713" t="0"/>
          <a:stretch/>
        </p:blipFill>
        <p:spPr>
          <a:xfrm>
            <a:off x="5636975" y="1764550"/>
            <a:ext cx="3354450" cy="28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4650" y="4563650"/>
            <a:ext cx="5210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https://pdfs.semanticscholar.org/presentation/3c1a/e7e3e3594081a1b21cdf79175e832add3af6.pdf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Choosing Sparse Linear Solvers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 Solving sparse linear systems is a fundamental problem in scientific computing and often comprises the majority of computing time.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 The problem of maximizing performance of solvers on linear systems is PAC learnable. =&gt; h : X -&gt; 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 An example distribution D over example space XxY can be assumed to be representative of the full space.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-A learning algorithm can be made to generate h by being trained on a subset of 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Characterizing Linear Systems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297500" y="1061150"/>
            <a:ext cx="592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Standard and Software for Numerical Metadata. ACM TOMS (2007)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75" y="1456250"/>
            <a:ext cx="2777018" cy="174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500" y="1456250"/>
            <a:ext cx="3035501" cy="30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711" y="1464025"/>
            <a:ext cx="2966166" cy="162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75" y="3246000"/>
            <a:ext cx="2785925" cy="12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4400" y="3138050"/>
            <a:ext cx="2966175" cy="1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M.L. for choosing Linear Solvers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71" y="1578650"/>
            <a:ext cx="5070430" cy="3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067" y="1578651"/>
            <a:ext cx="3491009" cy="3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297500" y="1307850"/>
            <a:ext cx="71268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propose to replicate the method laid out in the 2010 paper for a novel set of linear systems.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-Label a subset of linear systems for training and testing using NMD AnaMod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-Solve training systems with PETSc solvers to develop performance characteristic labels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-Implement boosting in MLJava to generate a classifier ADT which could be used to decrease computing time for the full set of linear systems.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Though we have not chosen an example set of linear systems, the later tutorials and matrix examples of the PETSc library present numerous possibilities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