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6" r:id="rId4"/>
    <p:sldId id="259" r:id="rId5"/>
    <p:sldId id="272" r:id="rId6"/>
    <p:sldId id="290" r:id="rId7"/>
    <p:sldId id="291" r:id="rId8"/>
    <p:sldId id="268" r:id="rId9"/>
    <p:sldId id="273" r:id="rId10"/>
    <p:sldId id="257" r:id="rId11"/>
    <p:sldId id="258" r:id="rId12"/>
    <p:sldId id="260" r:id="rId13"/>
    <p:sldId id="278" r:id="rId14"/>
    <p:sldId id="284" r:id="rId15"/>
    <p:sldId id="261" r:id="rId16"/>
    <p:sldId id="279" r:id="rId17"/>
    <p:sldId id="267" r:id="rId18"/>
    <p:sldId id="280" r:id="rId19"/>
    <p:sldId id="281" r:id="rId20"/>
    <p:sldId id="262" r:id="rId21"/>
    <p:sldId id="288" r:id="rId22"/>
    <p:sldId id="287" r:id="rId23"/>
    <p:sldId id="285" r:id="rId24"/>
    <p:sldId id="263" r:id="rId25"/>
    <p:sldId id="282" r:id="rId26"/>
    <p:sldId id="283" r:id="rId27"/>
    <p:sldId id="286" r:id="rId28"/>
    <p:sldId id="264" r:id="rId29"/>
    <p:sldId id="265" r:id="rId30"/>
    <p:sldId id="277" r:id="rId31"/>
    <p:sldId id="269" r:id="rId32"/>
    <p:sldId id="270" r:id="rId33"/>
    <p:sldId id="271" r:id="rId34"/>
    <p:sldId id="266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31188-342C-1255-536E-E2A17DFEBF62}" v="351" dt="2021-11-30T06:13:10.769"/>
    <p1510:client id="{CFFEA24A-4553-5714-34EB-73FFE65A762B}" v="4715" dt="2021-11-30T10:17:34.744"/>
    <p1510:client id="{D059109F-A2DE-FE67-EED5-429951E4CC1E}" v="7" dt="2021-11-30T10:23:12.978"/>
    <p1510:client id="{F1D1DBCE-0415-8ED7-2B94-F0EB84FA6A56}" v="23" dt="2021-11-29T18:52:08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A7A67-F624-4C0D-8C96-BC7EE6BE5F32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E9D84-A57C-4E56-9F85-A91F56DB8739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 Paper Overview</a:t>
          </a:r>
          <a:endParaRPr lang="en-US"/>
        </a:p>
      </dgm:t>
    </dgm:pt>
    <dgm:pt modelId="{9667BBE0-B01E-4D69-91E7-DBE3D87D540C}" type="parTrans" cxnId="{0EB20640-2E02-42BA-9869-B022F908337A}">
      <dgm:prSet/>
      <dgm:spPr/>
      <dgm:t>
        <a:bodyPr/>
        <a:lstStyle/>
        <a:p>
          <a:endParaRPr lang="en-US"/>
        </a:p>
      </dgm:t>
    </dgm:pt>
    <dgm:pt modelId="{0E7F10AA-0413-44CF-9AC3-4331BBF9D6DE}" type="sibTrans" cxnId="{0EB20640-2E02-42BA-9869-B022F908337A}">
      <dgm:prSet/>
      <dgm:spPr/>
      <dgm:t>
        <a:bodyPr/>
        <a:lstStyle/>
        <a:p>
          <a:endParaRPr lang="en-US"/>
        </a:p>
      </dgm:t>
    </dgm:pt>
    <dgm:pt modelId="{E5EF7B77-4C90-4810-AA6B-43A9AFEC4F03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 Project Overview</a:t>
          </a:r>
          <a:endParaRPr lang="en-US"/>
        </a:p>
      </dgm:t>
    </dgm:pt>
    <dgm:pt modelId="{B105B576-AE9A-45DD-AACA-13EF7BAE49F4}" type="parTrans" cxnId="{36D06ACB-B3A1-4030-A1EE-AC9D317C6097}">
      <dgm:prSet/>
      <dgm:spPr/>
      <dgm:t>
        <a:bodyPr/>
        <a:lstStyle/>
        <a:p>
          <a:endParaRPr lang="en-US"/>
        </a:p>
      </dgm:t>
    </dgm:pt>
    <dgm:pt modelId="{F58D46FE-A3FA-4809-AA23-69BB74AA69C9}" type="sibTrans" cxnId="{36D06ACB-B3A1-4030-A1EE-AC9D317C6097}">
      <dgm:prSet/>
      <dgm:spPr/>
      <dgm:t>
        <a:bodyPr/>
        <a:lstStyle/>
        <a:p>
          <a:endParaRPr lang="en-US"/>
        </a:p>
      </dgm:t>
    </dgm:pt>
    <dgm:pt modelId="{EDF5F694-4455-4544-B876-E78C2C400C23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 Implementation</a:t>
          </a:r>
          <a:endParaRPr lang="en-US"/>
        </a:p>
      </dgm:t>
    </dgm:pt>
    <dgm:pt modelId="{2612FD6E-B947-43A9-86E7-CA665238D643}" type="parTrans" cxnId="{4DD1BB16-D3D4-4FA2-A3C1-A46056B17A6F}">
      <dgm:prSet/>
      <dgm:spPr/>
      <dgm:t>
        <a:bodyPr/>
        <a:lstStyle/>
        <a:p>
          <a:endParaRPr lang="en-US"/>
        </a:p>
      </dgm:t>
    </dgm:pt>
    <dgm:pt modelId="{B6D088DC-AE25-4863-8936-EBC502352695}" type="sibTrans" cxnId="{4DD1BB16-D3D4-4FA2-A3C1-A46056B17A6F}">
      <dgm:prSet/>
      <dgm:spPr/>
      <dgm:t>
        <a:bodyPr/>
        <a:lstStyle/>
        <a:p>
          <a:endParaRPr lang="en-US"/>
        </a:p>
      </dgm:t>
    </dgm:pt>
    <dgm:pt modelId="{9D6CA10C-3A29-454C-AD77-6C693CBE0A68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 Results</a:t>
          </a:r>
          <a:endParaRPr lang="en-US"/>
        </a:p>
      </dgm:t>
    </dgm:pt>
    <dgm:pt modelId="{49F8E83F-F321-49DB-803C-F7E26D8EE657}" type="parTrans" cxnId="{5597E792-F1BA-41D3-9E0E-DF58EB9A677F}">
      <dgm:prSet/>
      <dgm:spPr/>
      <dgm:t>
        <a:bodyPr/>
        <a:lstStyle/>
        <a:p>
          <a:endParaRPr lang="en-US"/>
        </a:p>
      </dgm:t>
    </dgm:pt>
    <dgm:pt modelId="{6E7E69CD-A3F0-4A54-9664-424B8A2D9926}" type="sibTrans" cxnId="{5597E792-F1BA-41D3-9E0E-DF58EB9A677F}">
      <dgm:prSet/>
      <dgm:spPr/>
      <dgm:t>
        <a:bodyPr/>
        <a:lstStyle/>
        <a:p>
          <a:endParaRPr lang="en-US"/>
        </a:p>
      </dgm:t>
    </dgm:pt>
    <dgm:pt modelId="{3040551E-82EF-43C2-AB84-3E49E289CD8D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 Future Work</a:t>
          </a:r>
          <a:endParaRPr lang="en-US"/>
        </a:p>
      </dgm:t>
    </dgm:pt>
    <dgm:pt modelId="{6C596BD5-3118-446F-B821-14002E449EA0}" type="parTrans" cxnId="{5378C0DD-F61B-45FB-8410-DA83665389EB}">
      <dgm:prSet/>
      <dgm:spPr/>
      <dgm:t>
        <a:bodyPr/>
        <a:lstStyle/>
        <a:p>
          <a:endParaRPr lang="en-US"/>
        </a:p>
      </dgm:t>
    </dgm:pt>
    <dgm:pt modelId="{F17870E4-CC1B-47C6-B999-8977F3F9846C}" type="sibTrans" cxnId="{5378C0DD-F61B-45FB-8410-DA83665389EB}">
      <dgm:prSet/>
      <dgm:spPr/>
      <dgm:t>
        <a:bodyPr/>
        <a:lstStyle/>
        <a:p>
          <a:endParaRPr lang="en-US"/>
        </a:p>
      </dgm:t>
    </dgm:pt>
    <dgm:pt modelId="{88694E31-5CA5-47A3-80CB-20789ECC8549}" type="pres">
      <dgm:prSet presAssocID="{125A7A67-F624-4C0D-8C96-BC7EE6BE5F32}" presName="root" presStyleCnt="0">
        <dgm:presLayoutVars>
          <dgm:chMax/>
          <dgm:chPref/>
          <dgm:animLvl val="lvl"/>
        </dgm:presLayoutVars>
      </dgm:prSet>
      <dgm:spPr/>
    </dgm:pt>
    <dgm:pt modelId="{1DFCF656-8B83-408B-B7E5-FFDF6C9CD06F}" type="pres">
      <dgm:prSet presAssocID="{125A7A67-F624-4C0D-8C96-BC7EE6BE5F32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7F0C26EB-9040-4DC6-A139-836108D90E6F}" type="pres">
      <dgm:prSet presAssocID="{125A7A67-F624-4C0D-8C96-BC7EE6BE5F32}" presName="nodes" presStyleCnt="0">
        <dgm:presLayoutVars>
          <dgm:chMax/>
          <dgm:chPref/>
          <dgm:animLvl val="lvl"/>
        </dgm:presLayoutVars>
      </dgm:prSet>
      <dgm:spPr/>
    </dgm:pt>
    <dgm:pt modelId="{2617BFA7-75FA-4B9D-87D3-8418BEAC941D}" type="pres">
      <dgm:prSet presAssocID="{A39E9D84-A57C-4E56-9F85-A91F56DB8739}" presName="composite" presStyleCnt="0"/>
      <dgm:spPr/>
    </dgm:pt>
    <dgm:pt modelId="{FA96FDCC-E031-4732-97F0-BDD87F5AD026}" type="pres">
      <dgm:prSet presAssocID="{A39E9D84-A57C-4E56-9F85-A91F56DB8739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029846F-C56E-47F9-B165-4D1DA3624E21}" type="pres">
      <dgm:prSet presAssocID="{A39E9D84-A57C-4E56-9F85-A91F56DB8739}" presName="DropPinPlaceHolder" presStyleCnt="0"/>
      <dgm:spPr/>
    </dgm:pt>
    <dgm:pt modelId="{27C8E1E4-95C5-4568-9141-AD9F81BE52A4}" type="pres">
      <dgm:prSet presAssocID="{A39E9D84-A57C-4E56-9F85-A91F56DB8739}" presName="DropPin" presStyleLbl="alignNode1" presStyleIdx="0" presStyleCnt="5"/>
      <dgm:spPr/>
    </dgm:pt>
    <dgm:pt modelId="{0279F6EA-3757-40AC-9A99-DED797980287}" type="pres">
      <dgm:prSet presAssocID="{A39E9D84-A57C-4E56-9F85-A91F56DB8739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CEBD0660-0C33-4F1F-A7F0-7DAAF7E7F7A1}" type="pres">
      <dgm:prSet presAssocID="{A39E9D84-A57C-4E56-9F85-A91F56DB8739}" presName="L2TextContainer" presStyleLbl="revTx" presStyleIdx="0" presStyleCnt="10">
        <dgm:presLayoutVars>
          <dgm:bulletEnabled val="1"/>
        </dgm:presLayoutVars>
      </dgm:prSet>
      <dgm:spPr/>
    </dgm:pt>
    <dgm:pt modelId="{A353EA06-78D2-4163-A6B7-0C1E289FB469}" type="pres">
      <dgm:prSet presAssocID="{A39E9D84-A57C-4E56-9F85-A91F56DB8739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C534398-BBF3-4B74-B545-4121E3D644DD}" type="pres">
      <dgm:prSet presAssocID="{A39E9D84-A57C-4E56-9F85-A91F56DB8739}" presName="ConnectLine" presStyleLbl="sibTrans1D1" presStyleIdx="0" presStyleCnt="5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6F4F7B2-115D-4829-8E6A-363231588265}" type="pres">
      <dgm:prSet presAssocID="{A39E9D84-A57C-4E56-9F85-A91F56DB8739}" presName="EmptyPlaceHolder" presStyleCnt="0"/>
      <dgm:spPr/>
    </dgm:pt>
    <dgm:pt modelId="{99EF8439-7935-4C9D-AE2F-AE002340811C}" type="pres">
      <dgm:prSet presAssocID="{0E7F10AA-0413-44CF-9AC3-4331BBF9D6DE}" presName="spaceBetweenRectangles" presStyleCnt="0"/>
      <dgm:spPr/>
    </dgm:pt>
    <dgm:pt modelId="{786810F4-3BE2-4F61-8D77-74F98E0ADC43}" type="pres">
      <dgm:prSet presAssocID="{E5EF7B77-4C90-4810-AA6B-43A9AFEC4F03}" presName="composite" presStyleCnt="0"/>
      <dgm:spPr/>
    </dgm:pt>
    <dgm:pt modelId="{4FBDCE2F-A663-4784-BB00-4756E5A821FF}" type="pres">
      <dgm:prSet presAssocID="{E5EF7B77-4C90-4810-AA6B-43A9AFEC4F03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BFFBBC8-BB2D-4A4E-A32E-8CB07C9311DE}" type="pres">
      <dgm:prSet presAssocID="{E5EF7B77-4C90-4810-AA6B-43A9AFEC4F03}" presName="DropPinPlaceHolder" presStyleCnt="0"/>
      <dgm:spPr/>
    </dgm:pt>
    <dgm:pt modelId="{E8A402C6-EE66-4E1B-B5BB-7E5F6FBF5A29}" type="pres">
      <dgm:prSet presAssocID="{E5EF7B77-4C90-4810-AA6B-43A9AFEC4F03}" presName="DropPin" presStyleLbl="alignNode1" presStyleIdx="1" presStyleCnt="5"/>
      <dgm:spPr/>
    </dgm:pt>
    <dgm:pt modelId="{F6F78CC9-A624-497A-8609-2E2138327726}" type="pres">
      <dgm:prSet presAssocID="{E5EF7B77-4C90-4810-AA6B-43A9AFEC4F03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BE6B2949-8ADD-4050-A1C7-F98D30ED3645}" type="pres">
      <dgm:prSet presAssocID="{E5EF7B77-4C90-4810-AA6B-43A9AFEC4F03}" presName="L2TextContainer" presStyleLbl="revTx" presStyleIdx="2" presStyleCnt="10">
        <dgm:presLayoutVars>
          <dgm:bulletEnabled val="1"/>
        </dgm:presLayoutVars>
      </dgm:prSet>
      <dgm:spPr/>
    </dgm:pt>
    <dgm:pt modelId="{94ABE2AB-D4BA-44D3-A213-B67A11C0FC3F}" type="pres">
      <dgm:prSet presAssocID="{E5EF7B77-4C90-4810-AA6B-43A9AFEC4F03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BCFCB435-4063-4CCB-9ABB-9428C49F7AA3}" type="pres">
      <dgm:prSet presAssocID="{E5EF7B77-4C90-4810-AA6B-43A9AFEC4F03}" presName="ConnectLine" presStyleLbl="sibTrans1D1" presStyleIdx="1" presStyleCnt="5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A305934-FF38-46C5-9BD2-A07C6C12492E}" type="pres">
      <dgm:prSet presAssocID="{E5EF7B77-4C90-4810-AA6B-43A9AFEC4F03}" presName="EmptyPlaceHolder" presStyleCnt="0"/>
      <dgm:spPr/>
    </dgm:pt>
    <dgm:pt modelId="{6DF3954F-5592-4E74-B60C-BA76CA214802}" type="pres">
      <dgm:prSet presAssocID="{F58D46FE-A3FA-4809-AA23-69BB74AA69C9}" presName="spaceBetweenRectangles" presStyleCnt="0"/>
      <dgm:spPr/>
    </dgm:pt>
    <dgm:pt modelId="{EEB2C552-1722-4026-9B1E-6261CEC0DEE7}" type="pres">
      <dgm:prSet presAssocID="{EDF5F694-4455-4544-B876-E78C2C400C23}" presName="composite" presStyleCnt="0"/>
      <dgm:spPr/>
    </dgm:pt>
    <dgm:pt modelId="{80A6F5AD-97DD-4B92-B27B-73A6EDFD2B33}" type="pres">
      <dgm:prSet presAssocID="{EDF5F694-4455-4544-B876-E78C2C400C23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43F57C-9D5A-4921-86FC-42C41D0D576F}" type="pres">
      <dgm:prSet presAssocID="{EDF5F694-4455-4544-B876-E78C2C400C23}" presName="DropPinPlaceHolder" presStyleCnt="0"/>
      <dgm:spPr/>
    </dgm:pt>
    <dgm:pt modelId="{0749B95D-664A-4AF0-9F9C-68E3CBFB0457}" type="pres">
      <dgm:prSet presAssocID="{EDF5F694-4455-4544-B876-E78C2C400C23}" presName="DropPin" presStyleLbl="alignNode1" presStyleIdx="2" presStyleCnt="5"/>
      <dgm:spPr/>
    </dgm:pt>
    <dgm:pt modelId="{1DE5969E-CCFF-4C11-B492-D144774A16B5}" type="pres">
      <dgm:prSet presAssocID="{EDF5F694-4455-4544-B876-E78C2C400C23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D1DB4D26-C543-4DD6-A29E-F133DB5D8CB3}" type="pres">
      <dgm:prSet presAssocID="{EDF5F694-4455-4544-B876-E78C2C400C23}" presName="L2TextContainer" presStyleLbl="revTx" presStyleIdx="4" presStyleCnt="10">
        <dgm:presLayoutVars>
          <dgm:bulletEnabled val="1"/>
        </dgm:presLayoutVars>
      </dgm:prSet>
      <dgm:spPr/>
    </dgm:pt>
    <dgm:pt modelId="{BFF3552C-B363-447B-BC7D-2E609D0610C1}" type="pres">
      <dgm:prSet presAssocID="{EDF5F694-4455-4544-B876-E78C2C400C23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6BBD6791-F665-4717-84CF-468E303E9622}" type="pres">
      <dgm:prSet presAssocID="{EDF5F694-4455-4544-B876-E78C2C400C23}" presName="ConnectLine" presStyleLbl="sibTrans1D1" presStyleIdx="2" presStyleCnt="5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829864E-AACF-4A92-832E-82F0AB3E320B}" type="pres">
      <dgm:prSet presAssocID="{EDF5F694-4455-4544-B876-E78C2C400C23}" presName="EmptyPlaceHolder" presStyleCnt="0"/>
      <dgm:spPr/>
    </dgm:pt>
    <dgm:pt modelId="{77FBB6C5-98E3-46B1-A416-1A8F495BCCDD}" type="pres">
      <dgm:prSet presAssocID="{B6D088DC-AE25-4863-8936-EBC502352695}" presName="spaceBetweenRectangles" presStyleCnt="0"/>
      <dgm:spPr/>
    </dgm:pt>
    <dgm:pt modelId="{44A811F6-2797-4DB1-BF53-D2CC9512D2EE}" type="pres">
      <dgm:prSet presAssocID="{9D6CA10C-3A29-454C-AD77-6C693CBE0A68}" presName="composite" presStyleCnt="0"/>
      <dgm:spPr/>
    </dgm:pt>
    <dgm:pt modelId="{16E42F98-4164-47EC-8636-684EECED08BE}" type="pres">
      <dgm:prSet presAssocID="{9D6CA10C-3A29-454C-AD77-6C693CBE0A68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A4C59BC-E500-4856-BF19-D6882D98D63D}" type="pres">
      <dgm:prSet presAssocID="{9D6CA10C-3A29-454C-AD77-6C693CBE0A68}" presName="DropPinPlaceHolder" presStyleCnt="0"/>
      <dgm:spPr/>
    </dgm:pt>
    <dgm:pt modelId="{D711589E-C8B1-4FB7-9148-CA4B7CDC2890}" type="pres">
      <dgm:prSet presAssocID="{9D6CA10C-3A29-454C-AD77-6C693CBE0A68}" presName="DropPin" presStyleLbl="alignNode1" presStyleIdx="3" presStyleCnt="5"/>
      <dgm:spPr/>
    </dgm:pt>
    <dgm:pt modelId="{A962EF73-7122-4B2E-859A-6A733FE1D05F}" type="pres">
      <dgm:prSet presAssocID="{9D6CA10C-3A29-454C-AD77-6C693CBE0A68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0605E93E-3229-4B1E-B1E6-FFB7FDA6035B}" type="pres">
      <dgm:prSet presAssocID="{9D6CA10C-3A29-454C-AD77-6C693CBE0A68}" presName="L2TextContainer" presStyleLbl="revTx" presStyleIdx="6" presStyleCnt="10">
        <dgm:presLayoutVars>
          <dgm:bulletEnabled val="1"/>
        </dgm:presLayoutVars>
      </dgm:prSet>
      <dgm:spPr/>
    </dgm:pt>
    <dgm:pt modelId="{39407DB1-1A23-4872-B577-F0EAD31D7938}" type="pres">
      <dgm:prSet presAssocID="{9D6CA10C-3A29-454C-AD77-6C693CBE0A68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714A88A7-C7A3-4F19-8631-15C667301CCA}" type="pres">
      <dgm:prSet presAssocID="{9D6CA10C-3A29-454C-AD77-6C693CBE0A68}" presName="ConnectLine" presStyleLbl="sibTrans1D1" presStyleIdx="3" presStyleCnt="5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14BCE61-98C4-4F88-AEA0-A4C0E6CA69D6}" type="pres">
      <dgm:prSet presAssocID="{9D6CA10C-3A29-454C-AD77-6C693CBE0A68}" presName="EmptyPlaceHolder" presStyleCnt="0"/>
      <dgm:spPr/>
    </dgm:pt>
    <dgm:pt modelId="{0600B0DF-0EAE-45EC-9CD5-89E94EC5CC87}" type="pres">
      <dgm:prSet presAssocID="{6E7E69CD-A3F0-4A54-9664-424B8A2D9926}" presName="spaceBetweenRectangles" presStyleCnt="0"/>
      <dgm:spPr/>
    </dgm:pt>
    <dgm:pt modelId="{8AD702DD-D381-4F7E-9B85-C5DC7EC87394}" type="pres">
      <dgm:prSet presAssocID="{3040551E-82EF-43C2-AB84-3E49E289CD8D}" presName="composite" presStyleCnt="0"/>
      <dgm:spPr/>
    </dgm:pt>
    <dgm:pt modelId="{EE441BBB-7B5E-4012-823B-48944A8F3297}" type="pres">
      <dgm:prSet presAssocID="{3040551E-82EF-43C2-AB84-3E49E289CD8D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D6C06BB-CD70-40E8-90F8-8403808199C4}" type="pres">
      <dgm:prSet presAssocID="{3040551E-82EF-43C2-AB84-3E49E289CD8D}" presName="DropPinPlaceHolder" presStyleCnt="0"/>
      <dgm:spPr/>
    </dgm:pt>
    <dgm:pt modelId="{BF6B5D54-3300-45FD-88C3-5AA23635C801}" type="pres">
      <dgm:prSet presAssocID="{3040551E-82EF-43C2-AB84-3E49E289CD8D}" presName="DropPin" presStyleLbl="alignNode1" presStyleIdx="4" presStyleCnt="5"/>
      <dgm:spPr/>
    </dgm:pt>
    <dgm:pt modelId="{E8F4E827-6E51-4E70-BC5B-9E0A9FE0E310}" type="pres">
      <dgm:prSet presAssocID="{3040551E-82EF-43C2-AB84-3E49E289CD8D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8BCFEE50-C1AB-4DE7-8EE9-0D5A55BCD303}" type="pres">
      <dgm:prSet presAssocID="{3040551E-82EF-43C2-AB84-3E49E289CD8D}" presName="L2TextContainer" presStyleLbl="revTx" presStyleIdx="8" presStyleCnt="10">
        <dgm:presLayoutVars>
          <dgm:bulletEnabled val="1"/>
        </dgm:presLayoutVars>
      </dgm:prSet>
      <dgm:spPr/>
    </dgm:pt>
    <dgm:pt modelId="{5D65B40F-94A2-4269-B493-C3FABA291026}" type="pres">
      <dgm:prSet presAssocID="{3040551E-82EF-43C2-AB84-3E49E289CD8D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F81F2B-143D-4E7A-BB21-CC9F04C93605}" type="pres">
      <dgm:prSet presAssocID="{3040551E-82EF-43C2-AB84-3E49E289CD8D}" presName="ConnectLine" presStyleLbl="sibTrans1D1" presStyleIdx="4" presStyleCnt="5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08F1452-DB35-4F96-9E27-9973E457C8C1}" type="pres">
      <dgm:prSet presAssocID="{3040551E-82EF-43C2-AB84-3E49E289CD8D}" presName="EmptyPlaceHolder" presStyleCnt="0"/>
      <dgm:spPr/>
    </dgm:pt>
  </dgm:ptLst>
  <dgm:cxnLst>
    <dgm:cxn modelId="{2506D812-C8E4-4435-B724-F37BF0D814E7}" type="presOf" srcId="{3040551E-82EF-43C2-AB84-3E49E289CD8D}" destId="{5D65B40F-94A2-4269-B493-C3FABA291026}" srcOrd="0" destOrd="0" presId="urn:microsoft.com/office/officeart/2017/3/layout/DropPinTimeline"/>
    <dgm:cxn modelId="{4DD1BB16-D3D4-4FA2-A3C1-A46056B17A6F}" srcId="{125A7A67-F624-4C0D-8C96-BC7EE6BE5F32}" destId="{EDF5F694-4455-4544-B876-E78C2C400C23}" srcOrd="2" destOrd="0" parTransId="{2612FD6E-B947-43A9-86E7-CA665238D643}" sibTransId="{B6D088DC-AE25-4863-8936-EBC502352695}"/>
    <dgm:cxn modelId="{0B2CB020-1C26-45D3-9111-34920655A9B9}" type="presOf" srcId="{A39E9D84-A57C-4E56-9F85-A91F56DB8739}" destId="{A353EA06-78D2-4163-A6B7-0C1E289FB469}" srcOrd="0" destOrd="0" presId="urn:microsoft.com/office/officeart/2017/3/layout/DropPinTimeline"/>
    <dgm:cxn modelId="{0EB20640-2E02-42BA-9869-B022F908337A}" srcId="{125A7A67-F624-4C0D-8C96-BC7EE6BE5F32}" destId="{A39E9D84-A57C-4E56-9F85-A91F56DB8739}" srcOrd="0" destOrd="0" parTransId="{9667BBE0-B01E-4D69-91E7-DBE3D87D540C}" sibTransId="{0E7F10AA-0413-44CF-9AC3-4331BBF9D6DE}"/>
    <dgm:cxn modelId="{61776578-01B6-4538-B28E-CBBD5A650A17}" type="presOf" srcId="{9D6CA10C-3A29-454C-AD77-6C693CBE0A68}" destId="{39407DB1-1A23-4872-B577-F0EAD31D7938}" srcOrd="0" destOrd="0" presId="urn:microsoft.com/office/officeart/2017/3/layout/DropPinTimeline"/>
    <dgm:cxn modelId="{5597E792-F1BA-41D3-9E0E-DF58EB9A677F}" srcId="{125A7A67-F624-4C0D-8C96-BC7EE6BE5F32}" destId="{9D6CA10C-3A29-454C-AD77-6C693CBE0A68}" srcOrd="3" destOrd="0" parTransId="{49F8E83F-F321-49DB-803C-F7E26D8EE657}" sibTransId="{6E7E69CD-A3F0-4A54-9664-424B8A2D9926}"/>
    <dgm:cxn modelId="{7EB8FA9A-8061-4CE6-BCA1-08EEFA617D49}" type="presOf" srcId="{E5EF7B77-4C90-4810-AA6B-43A9AFEC4F03}" destId="{94ABE2AB-D4BA-44D3-A213-B67A11C0FC3F}" srcOrd="0" destOrd="0" presId="urn:microsoft.com/office/officeart/2017/3/layout/DropPinTimeline"/>
    <dgm:cxn modelId="{E859A7A8-21BE-4AD1-8494-8BCC5211E910}" type="presOf" srcId="{125A7A67-F624-4C0D-8C96-BC7EE6BE5F32}" destId="{88694E31-5CA5-47A3-80CB-20789ECC8549}" srcOrd="0" destOrd="0" presId="urn:microsoft.com/office/officeart/2017/3/layout/DropPinTimeline"/>
    <dgm:cxn modelId="{1278B1B8-A183-4515-96A7-C02C43D1C7B0}" type="presOf" srcId="{EDF5F694-4455-4544-B876-E78C2C400C23}" destId="{BFF3552C-B363-447B-BC7D-2E609D0610C1}" srcOrd="0" destOrd="0" presId="urn:microsoft.com/office/officeart/2017/3/layout/DropPinTimeline"/>
    <dgm:cxn modelId="{36D06ACB-B3A1-4030-A1EE-AC9D317C6097}" srcId="{125A7A67-F624-4C0D-8C96-BC7EE6BE5F32}" destId="{E5EF7B77-4C90-4810-AA6B-43A9AFEC4F03}" srcOrd="1" destOrd="0" parTransId="{B105B576-AE9A-45DD-AACA-13EF7BAE49F4}" sibTransId="{F58D46FE-A3FA-4809-AA23-69BB74AA69C9}"/>
    <dgm:cxn modelId="{5378C0DD-F61B-45FB-8410-DA83665389EB}" srcId="{125A7A67-F624-4C0D-8C96-BC7EE6BE5F32}" destId="{3040551E-82EF-43C2-AB84-3E49E289CD8D}" srcOrd="4" destOrd="0" parTransId="{6C596BD5-3118-446F-B821-14002E449EA0}" sibTransId="{F17870E4-CC1B-47C6-B999-8977F3F9846C}"/>
    <dgm:cxn modelId="{5E23A465-BC64-4CD3-92EF-9A0B60D4C74A}" type="presParOf" srcId="{88694E31-5CA5-47A3-80CB-20789ECC8549}" destId="{1DFCF656-8B83-408B-B7E5-FFDF6C9CD06F}" srcOrd="0" destOrd="0" presId="urn:microsoft.com/office/officeart/2017/3/layout/DropPinTimeline"/>
    <dgm:cxn modelId="{35B5F0A1-7D97-499F-98E6-55C1417AB81C}" type="presParOf" srcId="{88694E31-5CA5-47A3-80CB-20789ECC8549}" destId="{7F0C26EB-9040-4DC6-A139-836108D90E6F}" srcOrd="1" destOrd="0" presId="urn:microsoft.com/office/officeart/2017/3/layout/DropPinTimeline"/>
    <dgm:cxn modelId="{07730EC1-A261-4598-BA68-1D598A0163D1}" type="presParOf" srcId="{7F0C26EB-9040-4DC6-A139-836108D90E6F}" destId="{2617BFA7-75FA-4B9D-87D3-8418BEAC941D}" srcOrd="0" destOrd="0" presId="urn:microsoft.com/office/officeart/2017/3/layout/DropPinTimeline"/>
    <dgm:cxn modelId="{C36952C1-F916-4A65-8228-B8D232CA7D11}" type="presParOf" srcId="{2617BFA7-75FA-4B9D-87D3-8418BEAC941D}" destId="{FA96FDCC-E031-4732-97F0-BDD87F5AD026}" srcOrd="0" destOrd="0" presId="urn:microsoft.com/office/officeart/2017/3/layout/DropPinTimeline"/>
    <dgm:cxn modelId="{EB7D8581-5E6B-46B1-AC19-DCC53CC06D2C}" type="presParOf" srcId="{2617BFA7-75FA-4B9D-87D3-8418BEAC941D}" destId="{4029846F-C56E-47F9-B165-4D1DA3624E21}" srcOrd="1" destOrd="0" presId="urn:microsoft.com/office/officeart/2017/3/layout/DropPinTimeline"/>
    <dgm:cxn modelId="{2CF0D620-5B9F-4621-A0E6-1EB634382D6F}" type="presParOf" srcId="{4029846F-C56E-47F9-B165-4D1DA3624E21}" destId="{27C8E1E4-95C5-4568-9141-AD9F81BE52A4}" srcOrd="0" destOrd="0" presId="urn:microsoft.com/office/officeart/2017/3/layout/DropPinTimeline"/>
    <dgm:cxn modelId="{89DD8EE6-E46D-4EA2-BB6D-6525D20409B1}" type="presParOf" srcId="{4029846F-C56E-47F9-B165-4D1DA3624E21}" destId="{0279F6EA-3757-40AC-9A99-DED797980287}" srcOrd="1" destOrd="0" presId="urn:microsoft.com/office/officeart/2017/3/layout/DropPinTimeline"/>
    <dgm:cxn modelId="{6C3B9C21-EF0C-408A-9F7B-6F2F276F833D}" type="presParOf" srcId="{2617BFA7-75FA-4B9D-87D3-8418BEAC941D}" destId="{CEBD0660-0C33-4F1F-A7F0-7DAAF7E7F7A1}" srcOrd="2" destOrd="0" presId="urn:microsoft.com/office/officeart/2017/3/layout/DropPinTimeline"/>
    <dgm:cxn modelId="{339E1E52-BB3F-47C8-8037-14DA6E5C9477}" type="presParOf" srcId="{2617BFA7-75FA-4B9D-87D3-8418BEAC941D}" destId="{A353EA06-78D2-4163-A6B7-0C1E289FB469}" srcOrd="3" destOrd="0" presId="urn:microsoft.com/office/officeart/2017/3/layout/DropPinTimeline"/>
    <dgm:cxn modelId="{54EC5402-7E8C-4CBB-9861-AEA38FC680D6}" type="presParOf" srcId="{2617BFA7-75FA-4B9D-87D3-8418BEAC941D}" destId="{6C534398-BBF3-4B74-B545-4121E3D644DD}" srcOrd="4" destOrd="0" presId="urn:microsoft.com/office/officeart/2017/3/layout/DropPinTimeline"/>
    <dgm:cxn modelId="{EFB8B639-A28E-469E-8CB2-70A38ED7BB5E}" type="presParOf" srcId="{2617BFA7-75FA-4B9D-87D3-8418BEAC941D}" destId="{F6F4F7B2-115D-4829-8E6A-363231588265}" srcOrd="5" destOrd="0" presId="urn:microsoft.com/office/officeart/2017/3/layout/DropPinTimeline"/>
    <dgm:cxn modelId="{5E739791-95C2-4E22-8B06-A1F338C89162}" type="presParOf" srcId="{7F0C26EB-9040-4DC6-A139-836108D90E6F}" destId="{99EF8439-7935-4C9D-AE2F-AE002340811C}" srcOrd="1" destOrd="0" presId="urn:microsoft.com/office/officeart/2017/3/layout/DropPinTimeline"/>
    <dgm:cxn modelId="{77375AB5-2B8F-461F-B9C4-7FF7B54E4451}" type="presParOf" srcId="{7F0C26EB-9040-4DC6-A139-836108D90E6F}" destId="{786810F4-3BE2-4F61-8D77-74F98E0ADC43}" srcOrd="2" destOrd="0" presId="urn:microsoft.com/office/officeart/2017/3/layout/DropPinTimeline"/>
    <dgm:cxn modelId="{A6933A9A-069B-4F96-82B4-033F02FB79F5}" type="presParOf" srcId="{786810F4-3BE2-4F61-8D77-74F98E0ADC43}" destId="{4FBDCE2F-A663-4784-BB00-4756E5A821FF}" srcOrd="0" destOrd="0" presId="urn:microsoft.com/office/officeart/2017/3/layout/DropPinTimeline"/>
    <dgm:cxn modelId="{E451C1FB-AE0B-4351-8AB3-160BDAF9080B}" type="presParOf" srcId="{786810F4-3BE2-4F61-8D77-74F98E0ADC43}" destId="{0BFFBBC8-BB2D-4A4E-A32E-8CB07C9311DE}" srcOrd="1" destOrd="0" presId="urn:microsoft.com/office/officeart/2017/3/layout/DropPinTimeline"/>
    <dgm:cxn modelId="{0652BF0F-EEC5-4D72-A63C-1550BDA2D8D2}" type="presParOf" srcId="{0BFFBBC8-BB2D-4A4E-A32E-8CB07C9311DE}" destId="{E8A402C6-EE66-4E1B-B5BB-7E5F6FBF5A29}" srcOrd="0" destOrd="0" presId="urn:microsoft.com/office/officeart/2017/3/layout/DropPinTimeline"/>
    <dgm:cxn modelId="{3EE3292E-42B9-49A4-A655-FC9E8462695F}" type="presParOf" srcId="{0BFFBBC8-BB2D-4A4E-A32E-8CB07C9311DE}" destId="{F6F78CC9-A624-497A-8609-2E2138327726}" srcOrd="1" destOrd="0" presId="urn:microsoft.com/office/officeart/2017/3/layout/DropPinTimeline"/>
    <dgm:cxn modelId="{39A46103-F994-4EBB-A002-A06D18EF8E39}" type="presParOf" srcId="{786810F4-3BE2-4F61-8D77-74F98E0ADC43}" destId="{BE6B2949-8ADD-4050-A1C7-F98D30ED3645}" srcOrd="2" destOrd="0" presId="urn:microsoft.com/office/officeart/2017/3/layout/DropPinTimeline"/>
    <dgm:cxn modelId="{B3ADCB1F-A8DF-43CA-ADA6-9C810E5B6371}" type="presParOf" srcId="{786810F4-3BE2-4F61-8D77-74F98E0ADC43}" destId="{94ABE2AB-D4BA-44D3-A213-B67A11C0FC3F}" srcOrd="3" destOrd="0" presId="urn:microsoft.com/office/officeart/2017/3/layout/DropPinTimeline"/>
    <dgm:cxn modelId="{DE656872-735B-4F48-A1E9-A47EDB096F81}" type="presParOf" srcId="{786810F4-3BE2-4F61-8D77-74F98E0ADC43}" destId="{BCFCB435-4063-4CCB-9ABB-9428C49F7AA3}" srcOrd="4" destOrd="0" presId="urn:microsoft.com/office/officeart/2017/3/layout/DropPinTimeline"/>
    <dgm:cxn modelId="{7A779FA4-F2C9-4B89-ADBC-16D2A5D7BFE9}" type="presParOf" srcId="{786810F4-3BE2-4F61-8D77-74F98E0ADC43}" destId="{6A305934-FF38-46C5-9BD2-A07C6C12492E}" srcOrd="5" destOrd="0" presId="urn:microsoft.com/office/officeart/2017/3/layout/DropPinTimeline"/>
    <dgm:cxn modelId="{40269987-5B6C-4C6D-94DC-E362F7E07A28}" type="presParOf" srcId="{7F0C26EB-9040-4DC6-A139-836108D90E6F}" destId="{6DF3954F-5592-4E74-B60C-BA76CA214802}" srcOrd="3" destOrd="0" presId="urn:microsoft.com/office/officeart/2017/3/layout/DropPinTimeline"/>
    <dgm:cxn modelId="{A54F02BA-9643-4B5E-96D4-AD143959E43F}" type="presParOf" srcId="{7F0C26EB-9040-4DC6-A139-836108D90E6F}" destId="{EEB2C552-1722-4026-9B1E-6261CEC0DEE7}" srcOrd="4" destOrd="0" presId="urn:microsoft.com/office/officeart/2017/3/layout/DropPinTimeline"/>
    <dgm:cxn modelId="{9BCA009E-3D2C-4B2B-BC9C-906F4BF18A65}" type="presParOf" srcId="{EEB2C552-1722-4026-9B1E-6261CEC0DEE7}" destId="{80A6F5AD-97DD-4B92-B27B-73A6EDFD2B33}" srcOrd="0" destOrd="0" presId="urn:microsoft.com/office/officeart/2017/3/layout/DropPinTimeline"/>
    <dgm:cxn modelId="{0B86CEF0-459D-4000-AEF5-BC20F61ED447}" type="presParOf" srcId="{EEB2C552-1722-4026-9B1E-6261CEC0DEE7}" destId="{4643F57C-9D5A-4921-86FC-42C41D0D576F}" srcOrd="1" destOrd="0" presId="urn:microsoft.com/office/officeart/2017/3/layout/DropPinTimeline"/>
    <dgm:cxn modelId="{573A14F0-1533-4A27-89E8-97FC3440F99D}" type="presParOf" srcId="{4643F57C-9D5A-4921-86FC-42C41D0D576F}" destId="{0749B95D-664A-4AF0-9F9C-68E3CBFB0457}" srcOrd="0" destOrd="0" presId="urn:microsoft.com/office/officeart/2017/3/layout/DropPinTimeline"/>
    <dgm:cxn modelId="{AC73716D-8231-4C79-8AAB-E2C1AC3173E9}" type="presParOf" srcId="{4643F57C-9D5A-4921-86FC-42C41D0D576F}" destId="{1DE5969E-CCFF-4C11-B492-D144774A16B5}" srcOrd="1" destOrd="0" presId="urn:microsoft.com/office/officeart/2017/3/layout/DropPinTimeline"/>
    <dgm:cxn modelId="{39DB4524-F09E-47C9-865D-E9D1A4E32BB3}" type="presParOf" srcId="{EEB2C552-1722-4026-9B1E-6261CEC0DEE7}" destId="{D1DB4D26-C543-4DD6-A29E-F133DB5D8CB3}" srcOrd="2" destOrd="0" presId="urn:microsoft.com/office/officeart/2017/3/layout/DropPinTimeline"/>
    <dgm:cxn modelId="{86BACB64-7F42-4D79-B54A-8CB7FA50AECE}" type="presParOf" srcId="{EEB2C552-1722-4026-9B1E-6261CEC0DEE7}" destId="{BFF3552C-B363-447B-BC7D-2E609D0610C1}" srcOrd="3" destOrd="0" presId="urn:microsoft.com/office/officeart/2017/3/layout/DropPinTimeline"/>
    <dgm:cxn modelId="{80456AE0-656E-4806-82C0-7FC802E79288}" type="presParOf" srcId="{EEB2C552-1722-4026-9B1E-6261CEC0DEE7}" destId="{6BBD6791-F665-4717-84CF-468E303E9622}" srcOrd="4" destOrd="0" presId="urn:microsoft.com/office/officeart/2017/3/layout/DropPinTimeline"/>
    <dgm:cxn modelId="{42FD2EBC-123C-459F-819C-8FD23C869594}" type="presParOf" srcId="{EEB2C552-1722-4026-9B1E-6261CEC0DEE7}" destId="{5829864E-AACF-4A92-832E-82F0AB3E320B}" srcOrd="5" destOrd="0" presId="urn:microsoft.com/office/officeart/2017/3/layout/DropPinTimeline"/>
    <dgm:cxn modelId="{FE854372-5635-4BF9-8E76-20B11F6F2B6A}" type="presParOf" srcId="{7F0C26EB-9040-4DC6-A139-836108D90E6F}" destId="{77FBB6C5-98E3-46B1-A416-1A8F495BCCDD}" srcOrd="5" destOrd="0" presId="urn:microsoft.com/office/officeart/2017/3/layout/DropPinTimeline"/>
    <dgm:cxn modelId="{6794C5B6-ACA3-4274-AAAF-C8D4F7C27252}" type="presParOf" srcId="{7F0C26EB-9040-4DC6-A139-836108D90E6F}" destId="{44A811F6-2797-4DB1-BF53-D2CC9512D2EE}" srcOrd="6" destOrd="0" presId="urn:microsoft.com/office/officeart/2017/3/layout/DropPinTimeline"/>
    <dgm:cxn modelId="{32517CF4-9E14-48F9-9551-8BB8BC499DAF}" type="presParOf" srcId="{44A811F6-2797-4DB1-BF53-D2CC9512D2EE}" destId="{16E42F98-4164-47EC-8636-684EECED08BE}" srcOrd="0" destOrd="0" presId="urn:microsoft.com/office/officeart/2017/3/layout/DropPinTimeline"/>
    <dgm:cxn modelId="{72551BB2-CA40-46F0-AE46-496C21061727}" type="presParOf" srcId="{44A811F6-2797-4DB1-BF53-D2CC9512D2EE}" destId="{0A4C59BC-E500-4856-BF19-D6882D98D63D}" srcOrd="1" destOrd="0" presId="urn:microsoft.com/office/officeart/2017/3/layout/DropPinTimeline"/>
    <dgm:cxn modelId="{C7106821-E328-450C-BE59-3C05237F0757}" type="presParOf" srcId="{0A4C59BC-E500-4856-BF19-D6882D98D63D}" destId="{D711589E-C8B1-4FB7-9148-CA4B7CDC2890}" srcOrd="0" destOrd="0" presId="urn:microsoft.com/office/officeart/2017/3/layout/DropPinTimeline"/>
    <dgm:cxn modelId="{15EDD20D-EC5A-4959-9F82-6F84D49280E9}" type="presParOf" srcId="{0A4C59BC-E500-4856-BF19-D6882D98D63D}" destId="{A962EF73-7122-4B2E-859A-6A733FE1D05F}" srcOrd="1" destOrd="0" presId="urn:microsoft.com/office/officeart/2017/3/layout/DropPinTimeline"/>
    <dgm:cxn modelId="{0971738D-86B9-408D-B829-CC8072F324EC}" type="presParOf" srcId="{44A811F6-2797-4DB1-BF53-D2CC9512D2EE}" destId="{0605E93E-3229-4B1E-B1E6-FFB7FDA6035B}" srcOrd="2" destOrd="0" presId="urn:microsoft.com/office/officeart/2017/3/layout/DropPinTimeline"/>
    <dgm:cxn modelId="{4BE9F35A-DBB8-4DF6-BF33-4B0CAB1EFD6E}" type="presParOf" srcId="{44A811F6-2797-4DB1-BF53-D2CC9512D2EE}" destId="{39407DB1-1A23-4872-B577-F0EAD31D7938}" srcOrd="3" destOrd="0" presId="urn:microsoft.com/office/officeart/2017/3/layout/DropPinTimeline"/>
    <dgm:cxn modelId="{511DADB0-43CA-4F61-BAEE-90196532DD71}" type="presParOf" srcId="{44A811F6-2797-4DB1-BF53-D2CC9512D2EE}" destId="{714A88A7-C7A3-4F19-8631-15C667301CCA}" srcOrd="4" destOrd="0" presId="urn:microsoft.com/office/officeart/2017/3/layout/DropPinTimeline"/>
    <dgm:cxn modelId="{07FDB912-3B3C-487D-920F-94DB41D09427}" type="presParOf" srcId="{44A811F6-2797-4DB1-BF53-D2CC9512D2EE}" destId="{514BCE61-98C4-4F88-AEA0-A4C0E6CA69D6}" srcOrd="5" destOrd="0" presId="urn:microsoft.com/office/officeart/2017/3/layout/DropPinTimeline"/>
    <dgm:cxn modelId="{7F700B9A-E5D1-4F0A-B4E7-45F61C85C836}" type="presParOf" srcId="{7F0C26EB-9040-4DC6-A139-836108D90E6F}" destId="{0600B0DF-0EAE-45EC-9CD5-89E94EC5CC87}" srcOrd="7" destOrd="0" presId="urn:microsoft.com/office/officeart/2017/3/layout/DropPinTimeline"/>
    <dgm:cxn modelId="{FF2720A9-FB15-4FAC-A52D-D9171777834D}" type="presParOf" srcId="{7F0C26EB-9040-4DC6-A139-836108D90E6F}" destId="{8AD702DD-D381-4F7E-9B85-C5DC7EC87394}" srcOrd="8" destOrd="0" presId="urn:microsoft.com/office/officeart/2017/3/layout/DropPinTimeline"/>
    <dgm:cxn modelId="{2256B3E7-1FAC-469B-94CA-3C26EA1293A5}" type="presParOf" srcId="{8AD702DD-D381-4F7E-9B85-C5DC7EC87394}" destId="{EE441BBB-7B5E-4012-823B-48944A8F3297}" srcOrd="0" destOrd="0" presId="urn:microsoft.com/office/officeart/2017/3/layout/DropPinTimeline"/>
    <dgm:cxn modelId="{CF9B4840-3B18-4BD6-9A56-E93CA9EF895A}" type="presParOf" srcId="{8AD702DD-D381-4F7E-9B85-C5DC7EC87394}" destId="{0D6C06BB-CD70-40E8-90F8-8403808199C4}" srcOrd="1" destOrd="0" presId="urn:microsoft.com/office/officeart/2017/3/layout/DropPinTimeline"/>
    <dgm:cxn modelId="{B6D7FB82-EC3B-4433-9610-2C7E8141F0AE}" type="presParOf" srcId="{0D6C06BB-CD70-40E8-90F8-8403808199C4}" destId="{BF6B5D54-3300-45FD-88C3-5AA23635C801}" srcOrd="0" destOrd="0" presId="urn:microsoft.com/office/officeart/2017/3/layout/DropPinTimeline"/>
    <dgm:cxn modelId="{29677E95-2AC1-4203-9F3B-B17BCD0DA86B}" type="presParOf" srcId="{0D6C06BB-CD70-40E8-90F8-8403808199C4}" destId="{E8F4E827-6E51-4E70-BC5B-9E0A9FE0E310}" srcOrd="1" destOrd="0" presId="urn:microsoft.com/office/officeart/2017/3/layout/DropPinTimeline"/>
    <dgm:cxn modelId="{4E94AFF4-451A-44E1-A411-7453719D2F89}" type="presParOf" srcId="{8AD702DD-D381-4F7E-9B85-C5DC7EC87394}" destId="{8BCFEE50-C1AB-4DE7-8EE9-0D5A55BCD303}" srcOrd="2" destOrd="0" presId="urn:microsoft.com/office/officeart/2017/3/layout/DropPinTimeline"/>
    <dgm:cxn modelId="{0B10613B-409D-4DFF-96AE-AF2B1467CFF9}" type="presParOf" srcId="{8AD702DD-D381-4F7E-9B85-C5DC7EC87394}" destId="{5D65B40F-94A2-4269-B493-C3FABA291026}" srcOrd="3" destOrd="0" presId="urn:microsoft.com/office/officeart/2017/3/layout/DropPinTimeline"/>
    <dgm:cxn modelId="{93B56F18-C1A1-4DCE-B150-DA2B66F9A94F}" type="presParOf" srcId="{8AD702DD-D381-4F7E-9B85-C5DC7EC87394}" destId="{83F81F2B-143D-4E7A-BB21-CC9F04C93605}" srcOrd="4" destOrd="0" presId="urn:microsoft.com/office/officeart/2017/3/layout/DropPinTimeline"/>
    <dgm:cxn modelId="{E68851F6-48EC-48D1-80B6-7B3BA0E96E6B}" type="presParOf" srcId="{8AD702DD-D381-4F7E-9B85-C5DC7EC87394}" destId="{A08F1452-DB35-4F96-9E27-9973E457C8C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CF656-8B83-408B-B7E5-FFDF6C9CD06F}">
      <dsp:nvSpPr>
        <dsp:cNvPr id="0" name=""/>
        <dsp:cNvSpPr/>
      </dsp:nvSpPr>
      <dsp:spPr>
        <a:xfrm>
          <a:off x="0" y="1828800"/>
          <a:ext cx="1055273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8E1E4-95C5-4568-9141-AD9F81BE52A4}">
      <dsp:nvSpPr>
        <dsp:cNvPr id="0" name=""/>
        <dsp:cNvSpPr/>
      </dsp:nvSpPr>
      <dsp:spPr>
        <a:xfrm rot="8100000">
          <a:off x="58519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9F6EA-3757-40AC-9A99-DED797980287}">
      <dsp:nvSpPr>
        <dsp:cNvPr id="0" name=""/>
        <dsp:cNvSpPr/>
      </dsp:nvSpPr>
      <dsp:spPr>
        <a:xfrm>
          <a:off x="88400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D0660-0C33-4F1F-A7F0-7DAAF7E7F7A1}">
      <dsp:nvSpPr>
        <dsp:cNvPr id="0" name=""/>
        <dsp:cNvSpPr/>
      </dsp:nvSpPr>
      <dsp:spPr>
        <a:xfrm>
          <a:off x="383202" y="746150"/>
          <a:ext cx="2924359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3EA06-78D2-4163-A6B7-0C1E289FB469}">
      <dsp:nvSpPr>
        <dsp:cNvPr id="0" name=""/>
        <dsp:cNvSpPr/>
      </dsp:nvSpPr>
      <dsp:spPr>
        <a:xfrm>
          <a:off x="383202" y="365759"/>
          <a:ext cx="2924359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 Paper Overview</a:t>
          </a:r>
          <a:endParaRPr lang="en-US" sz="2000" kern="1200"/>
        </a:p>
      </dsp:txBody>
      <dsp:txXfrm>
        <a:off x="383202" y="365759"/>
        <a:ext cx="2924359" cy="380390"/>
      </dsp:txXfrm>
    </dsp:sp>
    <dsp:sp modelId="{6C534398-BBF3-4B74-B545-4121E3D644DD}">
      <dsp:nvSpPr>
        <dsp:cNvPr id="0" name=""/>
        <dsp:cNvSpPr/>
      </dsp:nvSpPr>
      <dsp:spPr>
        <a:xfrm>
          <a:off x="193007" y="746150"/>
          <a:ext cx="0" cy="108264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6FDCC-E031-4732-97F0-BDD87F5AD026}">
      <dsp:nvSpPr>
        <dsp:cNvPr id="0" name=""/>
        <dsp:cNvSpPr/>
      </dsp:nvSpPr>
      <dsp:spPr>
        <a:xfrm>
          <a:off x="158157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402C6-EE66-4E1B-B5BB-7E5F6FBF5A29}">
      <dsp:nvSpPr>
        <dsp:cNvPr id="0" name=""/>
        <dsp:cNvSpPr/>
      </dsp:nvSpPr>
      <dsp:spPr>
        <a:xfrm rot="18900000">
          <a:off x="1814466" y="296715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78CC9-A624-497A-8609-2E2138327726}">
      <dsp:nvSpPr>
        <dsp:cNvPr id="0" name=""/>
        <dsp:cNvSpPr/>
      </dsp:nvSpPr>
      <dsp:spPr>
        <a:xfrm>
          <a:off x="1844347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949-8ADD-4050-A1C7-F98D30ED3645}">
      <dsp:nvSpPr>
        <dsp:cNvPr id="0" name=""/>
        <dsp:cNvSpPr/>
      </dsp:nvSpPr>
      <dsp:spPr>
        <a:xfrm>
          <a:off x="2139150" y="1828800"/>
          <a:ext cx="2924359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BE2AB-D4BA-44D3-A213-B67A11C0FC3F}">
      <dsp:nvSpPr>
        <dsp:cNvPr id="0" name=""/>
        <dsp:cNvSpPr/>
      </dsp:nvSpPr>
      <dsp:spPr>
        <a:xfrm>
          <a:off x="2139150" y="2911449"/>
          <a:ext cx="2924359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 Project Overview</a:t>
          </a:r>
          <a:endParaRPr lang="en-US" sz="2000" kern="1200"/>
        </a:p>
      </dsp:txBody>
      <dsp:txXfrm>
        <a:off x="2139150" y="2911449"/>
        <a:ext cx="2924359" cy="380390"/>
      </dsp:txXfrm>
    </dsp:sp>
    <dsp:sp modelId="{BCFCB435-4063-4CCB-9ABB-9428C49F7AA3}">
      <dsp:nvSpPr>
        <dsp:cNvPr id="0" name=""/>
        <dsp:cNvSpPr/>
      </dsp:nvSpPr>
      <dsp:spPr>
        <a:xfrm>
          <a:off x="1948954" y="1828800"/>
          <a:ext cx="0" cy="108264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DCE2F-A663-4784-BB00-4756E5A821FF}">
      <dsp:nvSpPr>
        <dsp:cNvPr id="0" name=""/>
        <dsp:cNvSpPr/>
      </dsp:nvSpPr>
      <dsp:spPr>
        <a:xfrm>
          <a:off x="1914104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9B95D-664A-4AF0-9F9C-68E3CBFB0457}">
      <dsp:nvSpPr>
        <dsp:cNvPr id="0" name=""/>
        <dsp:cNvSpPr/>
      </dsp:nvSpPr>
      <dsp:spPr>
        <a:xfrm rot="8100000">
          <a:off x="3570413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5969E-CCFF-4C11-B492-D144774A16B5}">
      <dsp:nvSpPr>
        <dsp:cNvPr id="0" name=""/>
        <dsp:cNvSpPr/>
      </dsp:nvSpPr>
      <dsp:spPr>
        <a:xfrm>
          <a:off x="3600294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B4D26-C543-4DD6-A29E-F133DB5D8CB3}">
      <dsp:nvSpPr>
        <dsp:cNvPr id="0" name=""/>
        <dsp:cNvSpPr/>
      </dsp:nvSpPr>
      <dsp:spPr>
        <a:xfrm>
          <a:off x="3895097" y="746150"/>
          <a:ext cx="2924359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3552C-B363-447B-BC7D-2E609D0610C1}">
      <dsp:nvSpPr>
        <dsp:cNvPr id="0" name=""/>
        <dsp:cNvSpPr/>
      </dsp:nvSpPr>
      <dsp:spPr>
        <a:xfrm>
          <a:off x="3895097" y="365759"/>
          <a:ext cx="2924359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 Implementation</a:t>
          </a:r>
          <a:endParaRPr lang="en-US" sz="2000" kern="1200"/>
        </a:p>
      </dsp:txBody>
      <dsp:txXfrm>
        <a:off x="3895097" y="365759"/>
        <a:ext cx="2924359" cy="380390"/>
      </dsp:txXfrm>
    </dsp:sp>
    <dsp:sp modelId="{6BBD6791-F665-4717-84CF-468E303E9622}">
      <dsp:nvSpPr>
        <dsp:cNvPr id="0" name=""/>
        <dsp:cNvSpPr/>
      </dsp:nvSpPr>
      <dsp:spPr>
        <a:xfrm>
          <a:off x="3704902" y="746150"/>
          <a:ext cx="0" cy="108264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6F5AD-97DD-4B92-B27B-73A6EDFD2B33}">
      <dsp:nvSpPr>
        <dsp:cNvPr id="0" name=""/>
        <dsp:cNvSpPr/>
      </dsp:nvSpPr>
      <dsp:spPr>
        <a:xfrm>
          <a:off x="3670052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589E-C8B1-4FB7-9148-CA4B7CDC2890}">
      <dsp:nvSpPr>
        <dsp:cNvPr id="0" name=""/>
        <dsp:cNvSpPr/>
      </dsp:nvSpPr>
      <dsp:spPr>
        <a:xfrm rot="18900000">
          <a:off x="5326361" y="296715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EF73-7122-4B2E-859A-6A733FE1D05F}">
      <dsp:nvSpPr>
        <dsp:cNvPr id="0" name=""/>
        <dsp:cNvSpPr/>
      </dsp:nvSpPr>
      <dsp:spPr>
        <a:xfrm>
          <a:off x="5356242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5E93E-3229-4B1E-B1E6-FFB7FDA6035B}">
      <dsp:nvSpPr>
        <dsp:cNvPr id="0" name=""/>
        <dsp:cNvSpPr/>
      </dsp:nvSpPr>
      <dsp:spPr>
        <a:xfrm>
          <a:off x="5651044" y="1828800"/>
          <a:ext cx="2924359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07DB1-1A23-4872-B577-F0EAD31D7938}">
      <dsp:nvSpPr>
        <dsp:cNvPr id="0" name=""/>
        <dsp:cNvSpPr/>
      </dsp:nvSpPr>
      <dsp:spPr>
        <a:xfrm>
          <a:off x="5651044" y="2911449"/>
          <a:ext cx="2924359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 Results</a:t>
          </a:r>
          <a:endParaRPr lang="en-US" sz="2000" kern="1200"/>
        </a:p>
      </dsp:txBody>
      <dsp:txXfrm>
        <a:off x="5651044" y="2911449"/>
        <a:ext cx="2924359" cy="380390"/>
      </dsp:txXfrm>
    </dsp:sp>
    <dsp:sp modelId="{714A88A7-C7A3-4F19-8631-15C667301CCA}">
      <dsp:nvSpPr>
        <dsp:cNvPr id="0" name=""/>
        <dsp:cNvSpPr/>
      </dsp:nvSpPr>
      <dsp:spPr>
        <a:xfrm>
          <a:off x="5460849" y="1828800"/>
          <a:ext cx="0" cy="108264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42F98-4164-47EC-8636-684EECED08BE}">
      <dsp:nvSpPr>
        <dsp:cNvPr id="0" name=""/>
        <dsp:cNvSpPr/>
      </dsp:nvSpPr>
      <dsp:spPr>
        <a:xfrm>
          <a:off x="5425999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5D54-3300-45FD-88C3-5AA23635C801}">
      <dsp:nvSpPr>
        <dsp:cNvPr id="0" name=""/>
        <dsp:cNvSpPr/>
      </dsp:nvSpPr>
      <dsp:spPr>
        <a:xfrm rot="8100000">
          <a:off x="7082308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4E827-6E51-4E70-BC5B-9E0A9FE0E310}">
      <dsp:nvSpPr>
        <dsp:cNvPr id="0" name=""/>
        <dsp:cNvSpPr/>
      </dsp:nvSpPr>
      <dsp:spPr>
        <a:xfrm>
          <a:off x="7112189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FEE50-C1AB-4DE7-8EE9-0D5A55BCD303}">
      <dsp:nvSpPr>
        <dsp:cNvPr id="0" name=""/>
        <dsp:cNvSpPr/>
      </dsp:nvSpPr>
      <dsp:spPr>
        <a:xfrm>
          <a:off x="7406992" y="746150"/>
          <a:ext cx="2924359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5B40F-94A2-4269-B493-C3FABA291026}">
      <dsp:nvSpPr>
        <dsp:cNvPr id="0" name=""/>
        <dsp:cNvSpPr/>
      </dsp:nvSpPr>
      <dsp:spPr>
        <a:xfrm>
          <a:off x="7406992" y="365759"/>
          <a:ext cx="2924359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latin typeface="Calibri Light" panose="020F0302020204030204"/>
            </a:rPr>
            <a:t> Future Work</a:t>
          </a:r>
          <a:endParaRPr lang="en-US" sz="2000" kern="1200"/>
        </a:p>
      </dsp:txBody>
      <dsp:txXfrm>
        <a:off x="7406992" y="365759"/>
        <a:ext cx="2924359" cy="380390"/>
      </dsp:txXfrm>
    </dsp:sp>
    <dsp:sp modelId="{83F81F2B-143D-4E7A-BB21-CC9F04C93605}">
      <dsp:nvSpPr>
        <dsp:cNvPr id="0" name=""/>
        <dsp:cNvSpPr/>
      </dsp:nvSpPr>
      <dsp:spPr>
        <a:xfrm>
          <a:off x="7216796" y="746150"/>
          <a:ext cx="0" cy="108264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41BBB-7B5E-4012-823B-48944A8F3297}">
      <dsp:nvSpPr>
        <dsp:cNvPr id="0" name=""/>
        <dsp:cNvSpPr/>
      </dsp:nvSpPr>
      <dsp:spPr>
        <a:xfrm>
          <a:off x="7181946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7E3-D9AD-AE4A-B028-BDF6D71EC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6356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B4867-8421-9840-AA76-399E63499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Jonathan Jackson, Sriram </a:t>
            </a:r>
            <a:r>
              <a:rPr lang="en-US" err="1"/>
              <a:t>Arjula</a:t>
            </a:r>
            <a:r>
              <a:rPr lang="en-US"/>
              <a:t>, Ryan Luna</a:t>
            </a:r>
          </a:p>
        </p:txBody>
      </p:sp>
    </p:spTree>
    <p:extLst>
      <p:ext uri="{BB962C8B-B14F-4D97-AF65-F5344CB8AC3E}">
        <p14:creationId xmlns:p14="http://schemas.microsoft.com/office/powerpoint/2010/main" val="145515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55B-B675-7C41-86D9-1785A7E5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4ACE-1CB7-1B44-963A-7E248520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prstClr val="white"/>
              </a:buClr>
              <a:buNone/>
            </a:pPr>
            <a:endParaRPr lang="en-US" sz="20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Expand on the work in this paper by integrating image processing and cryptography.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Develop a working implementation of an image encryption/decryption program.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Achieve a speedup from a parallelized implementation of our image encryption/decryption program on a CPU.</a:t>
            </a: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Implement OpenCL and execute the program on a GPU to realize a greater speedup.</a:t>
            </a:r>
          </a:p>
          <a:p>
            <a:pPr lvl="1">
              <a:buClr>
                <a:srgbClr val="FFFFFF"/>
              </a:buClr>
            </a:pPr>
            <a:r>
              <a:rPr lang="en-US" sz="1800">
                <a:ea typeface="+mn-lt"/>
                <a:cs typeface="+mn-lt"/>
              </a:rPr>
              <a:t>GPUs can handle parallel processing at much greater efficiency than CPUs</a:t>
            </a: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Conclude our project with results</a:t>
            </a:r>
          </a:p>
          <a:p>
            <a:pPr>
              <a:buClr>
                <a:srgbClr val="FFFFFF"/>
              </a:buClr>
            </a:pPr>
            <a:endParaRPr lang="en-US" sz="20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162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C0D1-E1A1-CF4C-99AE-71088DC2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5482"/>
            <a:ext cx="10131425" cy="1456267"/>
          </a:xfrm>
        </p:spPr>
        <p:txBody>
          <a:bodyPr/>
          <a:lstStyle/>
          <a:p>
            <a:r>
              <a:rPr lang="en-US"/>
              <a:t>What is AES?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311A44E-7A70-4795-B746-1C098479C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510" y="1711761"/>
            <a:ext cx="6478784" cy="47069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91B43-FEA2-436C-92EA-53AF64428774}"/>
              </a:ext>
            </a:extLst>
          </p:cNvPr>
          <p:cNvSpPr txBox="1"/>
          <p:nvPr/>
        </p:nvSpPr>
        <p:spPr>
          <a:xfrm>
            <a:off x="690282" y="1676400"/>
            <a:ext cx="4392705" cy="7325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The Advanced Encryption Standard (AES) algorithm is a symmetric block cipher that processes image which is of </a:t>
            </a:r>
            <a:r>
              <a:rPr lang="en-US" sz="1600" b="1">
                <a:ea typeface="+mn-lt"/>
                <a:cs typeface="+mn-lt"/>
              </a:rPr>
              <a:t>blocks size 128 bits using three different cipher key size of lengths 128,192 or 256 bits</a:t>
            </a:r>
            <a:r>
              <a:rPr lang="en-US" sz="1600">
                <a:ea typeface="+mn-lt"/>
                <a:cs typeface="+mn-lt"/>
              </a:rPr>
              <a:t>. Based on the key size length used, the number of execution rounds of the algorithm is 10, 12 or 14 respectively</a:t>
            </a: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The algorithm has 4 rounds based on the </a:t>
            </a:r>
            <a:r>
              <a:rPr lang="en-US" sz="1600" err="1">
                <a:cs typeface="Calibri"/>
              </a:rPr>
              <a:t>Rijndeal</a:t>
            </a:r>
            <a:r>
              <a:rPr lang="en-US" sz="1600">
                <a:cs typeface="Calibri"/>
              </a:rPr>
              <a:t> cipher: </a:t>
            </a:r>
          </a:p>
          <a:p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1.Key Expansion</a:t>
            </a:r>
          </a:p>
          <a:p>
            <a:r>
              <a:rPr lang="en-US" sz="1600">
                <a:cs typeface="Calibri"/>
              </a:rPr>
              <a:t>2.Initial round</a:t>
            </a:r>
          </a:p>
          <a:p>
            <a:r>
              <a:rPr lang="en-US" sz="1600">
                <a:cs typeface="Calibri"/>
              </a:rPr>
              <a:t>3.rounds - sub bytes, shift rows, mix colomns and add round key.</a:t>
            </a:r>
          </a:p>
          <a:p>
            <a:r>
              <a:rPr lang="en-US" sz="1600">
                <a:cs typeface="Calibri"/>
              </a:rPr>
              <a:t>4.last round key: add round key.</a:t>
            </a:r>
          </a:p>
          <a:p>
            <a:endParaRPr lang="en-US" sz="16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FBE-DE09-A54C-8DBB-C7901B8E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7B5-88DB-2646-8425-23662E6B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Data parallelism is parallelization across multiple processors in parallel computing environments. It focuses on distributing the data across different nodes, which operate on the data in parallel. 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Examples of data parallelism were given at the beginning of the semester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Splitting input data across multiple cores to run the same computation on them in parallel (e.g. getting the min, or max of an array). </a:t>
            </a:r>
          </a:p>
        </p:txBody>
      </p:sp>
    </p:spTree>
    <p:extLst>
      <p:ext uri="{BB962C8B-B14F-4D97-AF65-F5344CB8AC3E}">
        <p14:creationId xmlns:p14="http://schemas.microsoft.com/office/powerpoint/2010/main" val="69643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9413C-9A24-44C9-84C0-2E5EA9AA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implementation</a:t>
            </a:r>
            <a:endParaRPr lang="en-US" sz="6000"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3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D55B-C4A3-45C3-A810-7C0D28C1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026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python</a:t>
            </a:r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9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3154-A7B2-D34A-81BA-DF450D57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OpenCL (PyOpenCL)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6CB7-E504-2846-AAD6-DC3F90F6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OpenCL provides many benefits in the field of high-performance computing. OpenCL-coded routines, called kernels, can execute on GPUs and CPUs from manufacturers such as Intel, AMD, Nvidia, and IBM. 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single application can dispatch kernels to multiple devices at once (synchronize kernels running on both a CPU and GPU and share data between them). 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PyOpenCL is an open-source package (MIT license) that enables developers to easily access the OpenCL API from Python.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45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21DF-1260-4DB7-80B1-16C6D018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cs typeface="Calibri Light"/>
              </a:rPr>
              <a:t>Threading (Python Pkg.)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2D7A-260D-4951-9447-9FDFC95F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This module constructs higher-level threading interfaces on top of the lower-level _thread module.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Allows the creation of threads which can (normally) execute concurrently.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In CPython, due to the Global Interpreter Lock, only one thread can execute Python code at once (even though certain performance-oriented libraries might overcome this limitation).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414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8FA1-6C99-4E62-B46A-1A44B139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cs typeface="Calibri Light"/>
              </a:rPr>
              <a:t>Python Global Interpreter Lock (GIL)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FBA6-9C7D-4FD9-A2C7-42E6459F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In CPython, the </a:t>
            </a:r>
            <a:r>
              <a:rPr lang="en-US" b="1">
                <a:ea typeface="+mn-lt"/>
                <a:cs typeface="+mn-lt"/>
              </a:rPr>
              <a:t>global interpreter lock</a:t>
            </a:r>
            <a:r>
              <a:rPr lang="en-US">
                <a:ea typeface="+mn-lt"/>
                <a:cs typeface="+mn-lt"/>
              </a:rPr>
              <a:t>, or </a:t>
            </a:r>
            <a:r>
              <a:rPr lang="en-US" b="1">
                <a:ea typeface="+mn-lt"/>
                <a:cs typeface="+mn-lt"/>
              </a:rPr>
              <a:t>GIL</a:t>
            </a:r>
            <a:r>
              <a:rPr lang="en-US">
                <a:ea typeface="+mn-lt"/>
                <a:cs typeface="+mn-lt"/>
              </a:rPr>
              <a:t>, is a mutex that protects access to Python objects, preventing multiple threads from executing Python bytecodes at once. 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 GIL prevents race conditions and ensures thread safety.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 GIL does not have much impact on the performance of I/O-bound multi-threaded programs as opposed to CPU-bound threads. </a:t>
            </a: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 lock is shared between threads while they are waiting for I/O. </a:t>
            </a: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program whose threads are entirely CPU-bound (e.g. a program that processes an image in parts using threads) would not only become single-threaded due to the lock but will also see an increase in execution time due to the acquire and release overheads added by the lock.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3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8FA1-6C99-4E62-B46A-1A44B139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cs typeface="Calibri Light"/>
              </a:rPr>
              <a:t>Python Global Interpreter Lock (GIL) cont.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370A8F-6801-4289-BD01-22ABFB462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" r="-692" b="-321"/>
          <a:stretch/>
        </p:blipFill>
        <p:spPr>
          <a:xfrm>
            <a:off x="4143616" y="2120058"/>
            <a:ext cx="3702456" cy="2009083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7682FA6-2A2E-479F-A55F-013A0800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94" y="4124556"/>
            <a:ext cx="3684494" cy="523491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B902513-F9CE-4476-AD92-7CC697CC2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114" y="4556753"/>
            <a:ext cx="3345115" cy="465921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8EE87B-05F2-4D27-9CCE-14635E876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113" y="2119393"/>
            <a:ext cx="3345115" cy="2439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1EBCA-ABFE-4736-853B-C7F516EE28EB}"/>
              </a:ext>
            </a:extLst>
          </p:cNvPr>
          <p:cNvSpPr txBox="1"/>
          <p:nvPr/>
        </p:nvSpPr>
        <p:spPr>
          <a:xfrm>
            <a:off x="4143695" y="4752014"/>
            <a:ext cx="36780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CPU-bound program preforming a countdown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2E811-5F0E-46B4-B5B0-4322556A4959}"/>
              </a:ext>
            </a:extLst>
          </p:cNvPr>
          <p:cNvSpPr txBox="1"/>
          <p:nvPr/>
        </p:nvSpPr>
        <p:spPr>
          <a:xfrm>
            <a:off x="7987713" y="5061378"/>
            <a:ext cx="33387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Same program using two threads in parallel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9311D-59F5-4631-AEF0-CB5FBD937137}"/>
              </a:ext>
            </a:extLst>
          </p:cNvPr>
          <p:cNvSpPr txBox="1"/>
          <p:nvPr/>
        </p:nvSpPr>
        <p:spPr>
          <a:xfrm>
            <a:off x="881982" y="2450805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Both versions take almost same amount of time to finish with the multi-threaded version taking slightly longer. 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 the multi-threaded version, the GIL prevented the CPU-bound threads from executing in parallel.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19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1E4F-5928-4987-939F-0B1990D3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cs typeface="Calibri Light"/>
              </a:rPr>
              <a:t>Multiprocessing (Python Pkg.)</a:t>
            </a:r>
            <a:endParaRPr lang="en-US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DCD1-406A-4BE9-81F5-BF51E854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Supports spawning processes using an API similar to the </a:t>
            </a:r>
            <a:r>
              <a:rPr lang="en-US" b="1">
                <a:ea typeface="+mn-lt"/>
                <a:cs typeface="+mn-lt"/>
              </a:rPr>
              <a:t>threading</a:t>
            </a:r>
            <a:r>
              <a:rPr lang="en-US">
                <a:ea typeface="+mn-lt"/>
                <a:cs typeface="+mn-lt"/>
              </a:rPr>
              <a:t> module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Offers both local and remote concurrency, </a:t>
            </a:r>
            <a:r>
              <a:rPr lang="en-US" u="sng">
                <a:ea typeface="+mn-lt"/>
                <a:cs typeface="+mn-lt"/>
              </a:rPr>
              <a:t>effectively side-stepping the GIL</a:t>
            </a:r>
            <a:r>
              <a:rPr lang="en-US">
                <a:ea typeface="+mn-lt"/>
                <a:cs typeface="+mn-lt"/>
              </a:rPr>
              <a:t> by using subprocesses instead of threads.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Allows the programmer to fully leverage multiple processors on a given machine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 </a:t>
            </a:r>
            <a:r>
              <a:rPr lang="en-US" b="1" i="1">
                <a:ea typeface="+mn-lt"/>
                <a:cs typeface="+mn-lt"/>
              </a:rPr>
              <a:t>Pool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object offers a convenient means of parallelizing the execution of a function across multiple input values, distributing the input data across processes (data parallelism).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63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6DED-1C6C-4041-8D31-74290145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Presentation outline</a:t>
            </a:r>
            <a:endParaRPr lang="en-US"/>
          </a:p>
        </p:txBody>
      </p:sp>
      <p:graphicFrame>
        <p:nvGraphicFramePr>
          <p:cNvPr id="477" name="Diagram 477">
            <a:extLst>
              <a:ext uri="{FF2B5EF4-FFF2-40B4-BE49-F238E27FC236}">
                <a16:creationId xmlns:a16="http://schemas.microsoft.com/office/drawing/2014/main" id="{01C2441E-F9DD-41C3-B458-1A93F3B74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258168"/>
              </p:ext>
            </p:extLst>
          </p:nvPr>
        </p:nvGraphicFramePr>
        <p:xfrm>
          <a:off x="685160" y="2067645"/>
          <a:ext cx="10552739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439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63D1-D722-4B49-B638-63FC2CD8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Concurrent.Futures (Python Pkg.)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15B1-BD84-154C-BDB7-3CF441ED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Provides a high-level interface for asynchronously executing callables (e.g. function definitions).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 asynchronous execution can be performed with threads, using </a:t>
            </a:r>
            <a:r>
              <a:rPr lang="en-US" i="1">
                <a:ea typeface="+mn-lt"/>
                <a:cs typeface="+mn-lt"/>
              </a:rPr>
              <a:t>ThreadPoolExecutor</a:t>
            </a:r>
            <a:r>
              <a:rPr lang="en-US">
                <a:ea typeface="+mn-lt"/>
                <a:cs typeface="+mn-lt"/>
              </a:rPr>
              <a:t>, or separate processes, using </a:t>
            </a:r>
            <a:r>
              <a:rPr lang="en-US" i="1">
                <a:ea typeface="+mn-lt"/>
                <a:cs typeface="+mn-lt"/>
              </a:rPr>
              <a:t>ProcessPoolExecutor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It is essentially an easier means to implement the </a:t>
            </a:r>
            <a:r>
              <a:rPr lang="en-US" b="1">
                <a:ea typeface="+mn-lt"/>
                <a:cs typeface="+mn-lt"/>
              </a:rPr>
              <a:t>threading</a:t>
            </a:r>
            <a:r>
              <a:rPr lang="en-US">
                <a:ea typeface="+mn-lt"/>
                <a:cs typeface="+mn-lt"/>
              </a:rPr>
              <a:t> and </a:t>
            </a:r>
            <a:r>
              <a:rPr lang="en-US" b="1">
                <a:ea typeface="+mn-lt"/>
                <a:cs typeface="+mn-lt"/>
              </a:rPr>
              <a:t>multiprocessing</a:t>
            </a:r>
            <a:r>
              <a:rPr lang="en-US">
                <a:ea typeface="+mn-lt"/>
                <a:cs typeface="+mn-lt"/>
              </a:rPr>
              <a:t> packages.</a:t>
            </a: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Less flexibility</a:t>
            </a: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More optimal choice for the project given the timeframe</a:t>
            </a:r>
          </a:p>
        </p:txBody>
      </p:sp>
    </p:spTree>
    <p:extLst>
      <p:ext uri="{BB962C8B-B14F-4D97-AF65-F5344CB8AC3E}">
        <p14:creationId xmlns:p14="http://schemas.microsoft.com/office/powerpoint/2010/main" val="428347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5E22-1009-45CD-9416-0ECE3E62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cs typeface="Calibri Light"/>
              </a:rPr>
              <a:t>Fernet (Python Pkg.)</a:t>
            </a:r>
            <a:endParaRPr lang="en-US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0FFD-9443-454A-96B8-DC3802E6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Fernet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is an encryption spec that utilizes AES-128 under the hood.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Allows easy implementation of AES in Python.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Generate a key with static method </a:t>
            </a:r>
            <a:r>
              <a:rPr lang="en-US" i="1">
                <a:ea typeface="+mn-lt"/>
                <a:cs typeface="+mn-lt"/>
              </a:rPr>
              <a:t>Fernet.generate_key()</a:t>
            </a:r>
            <a:endParaRPr lang="en-US" i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Instantiate an instance of the </a:t>
            </a:r>
            <a:r>
              <a:rPr lang="en-US" i="1">
                <a:ea typeface="+mn-lt"/>
                <a:cs typeface="+mn-lt"/>
              </a:rPr>
              <a:t>cryptography.fernet.Fernet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class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Encrypt data with </a:t>
            </a:r>
            <a:r>
              <a:rPr lang="en-US" i="1">
                <a:ea typeface="+mn-lt"/>
                <a:cs typeface="+mn-lt"/>
              </a:rPr>
              <a:t>encrypt()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method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Decrypt data with </a:t>
            </a:r>
            <a:r>
              <a:rPr lang="en-US" i="1">
                <a:ea typeface="+mn-lt"/>
                <a:cs typeface="+mn-lt"/>
              </a:rPr>
              <a:t>decrypt()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method</a:t>
            </a:r>
            <a:endParaRPr lang="en-US"/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65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868-B540-4298-A23E-56BAE613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cs typeface="Calibri Light"/>
              </a:rPr>
              <a:t>Additional Python Pkgs.</a:t>
            </a:r>
            <a:endParaRPr lang="en-US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DEBF-5E8A-449B-BF53-1389B00C4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cs typeface="Calibri"/>
              </a:rPr>
              <a:t>Pillow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Image processing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Numpy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Array management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IO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Loading/Saving files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Glob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File/Path management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Math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Math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Time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Gather execution time measurements</a:t>
            </a:r>
            <a:endParaRPr lang="en-US" dirty="0"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0647F0-60D9-4A3D-945B-22CA2C4509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cs typeface="Calibri"/>
              </a:rPr>
              <a:t>Random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Generate random numbers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Image Slicer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Image processing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Pathlib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File/Path management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Shutil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File/Path management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Progressbar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Aesthetically pleasing command line progress indicator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45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D55B-C4A3-45C3-A810-7C0D28C1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026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design</a:t>
            </a:r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4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1A95-4868-294F-8C02-D8678E1A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Flowchart (Sequential)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A23954B-E40A-4003-ADED-212517A4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74" y="2265643"/>
            <a:ext cx="8198083" cy="36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53A4D91-E1B5-49D6-B1A8-7C411D005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125" y="1889887"/>
            <a:ext cx="5004217" cy="456481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65DA57-F102-4237-ADE8-A2985008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cs typeface="Calibri Light"/>
              </a:rPr>
              <a:t>Flowchart (Data-parallelism Using Tiles)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205033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5DA57-F102-4237-ADE8-A2985008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cs typeface="Calibri Light"/>
              </a:rPr>
              <a:t>Flowchart (Parallelism Without Tiles)</a:t>
            </a:r>
            <a:endParaRPr lang="en-US" cap="none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FEEF2D4-7DF1-4CAD-A546-44FC3CCC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10" y="1830862"/>
            <a:ext cx="5541467" cy="48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51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D55B-C4A3-45C3-A810-7C0D28C1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026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Current status</a:t>
            </a:r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81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3FAF-E44B-8646-963B-E0836381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2459-1F3D-7946-8F74-AF883043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Working program capable of encrypting/decrypting images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Achieved some speedup after sidestepping the GIL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Seemingly successful implementation of data parallelism at a high-level in v.2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Increased understanding of parallel programming in Python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57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BB3-6382-CD4A-98F3-6EF51A16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10B8-FD08-F04A-9A6D-640ADDBD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Unable to implement on GPU using OpenCL to realize true increase in parallel performance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Progress was hindered for about a week due to GIL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Implementing multi-processing came with a learning-curve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Some objects weren't able to be 'pickled' (e.g. image classes) as they were</a:t>
            </a:r>
            <a:endParaRPr lang="en-US" dirty="0"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>
                <a:cs typeface="Calibri"/>
              </a:rPr>
              <a:t>Binary protocol for serializing/de-serializing Python objects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Workarounds might have induced some overhead costs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Ambitious goals with a short timeframe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1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9413C-9A24-44C9-84C0-2E5EA9AA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13649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cap="none">
                <a:cs typeface="Calibri Light"/>
              </a:rPr>
              <a:t>Paper Overview</a:t>
            </a:r>
            <a:endParaRPr lang="en-US" cap="none">
              <a:cs typeface="Calibri Light" panose="020F030202020403020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DC706-1DA1-4CFF-8688-5D81FC0D8748}"/>
              </a:ext>
            </a:extLst>
          </p:cNvPr>
          <p:cNvSpPr txBox="1"/>
          <p:nvPr/>
        </p:nvSpPr>
        <p:spPr>
          <a:xfrm>
            <a:off x="1087291" y="3155577"/>
            <a:ext cx="64315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Parallel Implementation of Cryptographic Algorithm: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AES using OpenCL on GPUs</a:t>
            </a:r>
            <a:endParaRPr lang="en-US"/>
          </a:p>
          <a:p>
            <a:pPr>
              <a:spcBef>
                <a:spcPct val="0"/>
              </a:spcBef>
            </a:pPr>
            <a:endParaRPr lang="en-US" cap="all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72668-2D69-476F-AF20-EB4A12A83FC9}"/>
              </a:ext>
            </a:extLst>
          </p:cNvPr>
          <p:cNvSpPr txBox="1"/>
          <p:nvPr/>
        </p:nvSpPr>
        <p:spPr>
          <a:xfrm>
            <a:off x="1089292" y="4079660"/>
            <a:ext cx="631627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>
                <a:ea typeface="+mn-lt"/>
                <a:cs typeface="+mn-lt"/>
              </a:rPr>
              <a:t>Govardhana Rao Inampudi</a:t>
            </a:r>
          </a:p>
          <a:p>
            <a:pPr algn="r"/>
            <a:endParaRPr lang="en-US" sz="1400">
              <a:ea typeface="+mn-lt"/>
              <a:cs typeface="+mn-lt"/>
            </a:endParaRPr>
          </a:p>
          <a:p>
            <a:pPr algn="r"/>
            <a:r>
              <a:rPr lang="en-US" sz="1400">
                <a:ea typeface="+mn-lt"/>
                <a:cs typeface="+mn-lt"/>
              </a:rPr>
              <a:t>Prof. Shyamala K</a:t>
            </a:r>
          </a:p>
          <a:p>
            <a:pPr algn="r"/>
            <a:endParaRPr lang="en-US" sz="1400">
              <a:ea typeface="+mn-lt"/>
              <a:cs typeface="+mn-lt"/>
            </a:endParaRPr>
          </a:p>
          <a:p>
            <a:pPr algn="r"/>
            <a:r>
              <a:rPr lang="en-US" sz="1400">
                <a:ea typeface="+mn-lt"/>
                <a:cs typeface="+mn-lt"/>
              </a:rPr>
              <a:t>Prof. S. Ramachandram</a:t>
            </a:r>
            <a:endParaRPr lang="en-US" sz="1400">
              <a:cs typeface="Calibri"/>
            </a:endParaRPr>
          </a:p>
          <a:p>
            <a:pPr algn="r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981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9413C-9A24-44C9-84C0-2E5EA9AA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37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413C-9A24-44C9-84C0-2E5EA9AA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No Tiles</a:t>
            </a:r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BAF71BB7-B160-45AC-849D-02D7B0536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" r="105" b="169"/>
          <a:stretch/>
        </p:blipFill>
        <p:spPr>
          <a:xfrm>
            <a:off x="274064" y="2561091"/>
            <a:ext cx="6104970" cy="3740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27DAC2F-1FFC-4940-AFAD-421D5808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4" y="2564117"/>
            <a:ext cx="5413401" cy="37340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380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CBA86A98-4080-459C-A881-4175F536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" r="314"/>
          <a:stretch>
            <a:fillRect/>
          </a:stretch>
        </p:blipFill>
        <p:spPr>
          <a:xfrm>
            <a:off x="274064" y="2562099"/>
            <a:ext cx="6104964" cy="3782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9413C-9A24-44C9-84C0-2E5EA9AA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tiles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8B7CEB7-992E-46A7-A472-49E29A59FA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" b="373"/>
          <a:stretch>
            <a:fillRect/>
          </a:stretch>
        </p:blipFill>
        <p:spPr>
          <a:xfrm>
            <a:off x="6466114" y="2559637"/>
            <a:ext cx="5554275" cy="37878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57850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A8CBE4B-DEF6-4AFB-834F-465E5C3F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" b="113"/>
          <a:stretch>
            <a:fillRect/>
          </a:stretch>
        </p:blipFill>
        <p:spPr>
          <a:xfrm>
            <a:off x="6466114" y="2563658"/>
            <a:ext cx="5535065" cy="37797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9413C-9A24-44C9-84C0-2E5EA9AA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Overall</a:t>
            </a:r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ED26D9F-5AEF-48A4-AA3B-28457EEC9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" b="12"/>
          <a:stretch/>
        </p:blipFill>
        <p:spPr>
          <a:xfrm>
            <a:off x="261258" y="2563903"/>
            <a:ext cx="6117809" cy="3780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6056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37D6-A738-7143-96FC-1BFB9D02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D3A7-9B1A-F94E-8A1C-918EF70D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Fix issues with latest version using tiles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Implement OpenCL and realize speedup on GPU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Further optimize parallelism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Use threads for I/O bound tasks (Image loading/storing) and processes for CPU-bound tasks (Image processing, encryption/decryption)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Gather results with varying number of work-items to see at what point maximum speedup is achieved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Same as paper</a:t>
            </a:r>
          </a:p>
        </p:txBody>
      </p:sp>
    </p:spTree>
    <p:extLst>
      <p:ext uri="{BB962C8B-B14F-4D97-AF65-F5344CB8AC3E}">
        <p14:creationId xmlns:p14="http://schemas.microsoft.com/office/powerpoint/2010/main" val="2732720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9413C-9A24-44C9-84C0-2E5EA9AA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0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7115-9FCA-3844-A1AE-743E0078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FC94-F790-324B-9B4B-8977BE30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cs typeface="Calibri"/>
              </a:rPr>
              <a:t>Motivation</a:t>
            </a:r>
            <a:r>
              <a:rPr lang="en-US">
                <a:cs typeface="Calibri"/>
              </a:rPr>
              <a:t>: Protecting information through cryptographic algorithms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u="sng">
                <a:cs typeface="Calibri"/>
              </a:rPr>
              <a:t>Problem</a:t>
            </a:r>
            <a:r>
              <a:rPr lang="en-US">
                <a:cs typeface="Calibri"/>
              </a:rPr>
              <a:t>: Cryptographic algorithms are computationally intense. The computational time required increases exponentially as data gets larger.</a:t>
            </a:r>
            <a:r>
              <a:rPr lang="en-US" dirty="0">
                <a:cs typeface="Calibri"/>
              </a:rPr>
              <a:t> </a:t>
            </a:r>
          </a:p>
          <a:p>
            <a:pPr>
              <a:buClr>
                <a:srgbClr val="FFFFFF"/>
              </a:buClr>
            </a:pPr>
            <a:r>
              <a:rPr lang="en-US" u="sng">
                <a:cs typeface="Calibri"/>
              </a:rPr>
              <a:t>Solution</a:t>
            </a:r>
            <a:r>
              <a:rPr lang="en-US">
                <a:cs typeface="Calibri"/>
              </a:rPr>
              <a:t>: Implement a parallel version of a cryptography algorithm (AES) on GPUs to realize a speedup in execution time.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u="sng">
                <a:cs typeface="Calibri"/>
              </a:rPr>
              <a:t>Results</a:t>
            </a:r>
            <a:r>
              <a:rPr lang="en-US">
                <a:cs typeface="Calibri"/>
              </a:rPr>
              <a:t>: Showed an improvement up to 99.8% in comparison to a sequential implementation of the encryption algorithm.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24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7115-9FCA-3844-A1AE-743E0078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discussion (Method)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FC94-F790-324B-9B4B-8977BE3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26616" cy="3649133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cs typeface="Calibri"/>
              </a:rPr>
              <a:t>Data decomposition is used to divide the input-data into 256 work-items.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The size of each work item is 24 bits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What the work-items are specifically isn't specified.</a:t>
            </a:r>
            <a:endParaRPr lang="en-US" dirty="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Data is data and the algorithm will work all the same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Data parallelism is achieved by assigning the groups of work-items to multiple threads and simultaneously to </a:t>
            </a:r>
            <a:r>
              <a:rPr lang="en-US" dirty="0">
                <a:cs typeface="Calibri"/>
              </a:rPr>
              <a:t>GPU cores.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The AES algorithm employed is of 14 rounds, indicating that AES-256 is being used.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As seen on the right, the encrypt function is executed in parallel (concurrently) whereas the key expansion stage is executed sequentially. 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8A199D4-4220-4AB4-81B6-12F97AA1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2139603"/>
            <a:ext cx="4418390" cy="2766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FD2FD-E6DC-4737-B20D-0AB063B774E2}"/>
              </a:ext>
            </a:extLst>
          </p:cNvPr>
          <p:cNvSpPr txBox="1"/>
          <p:nvPr/>
        </p:nvSpPr>
        <p:spPr>
          <a:xfrm>
            <a:off x="7518400" y="4942114"/>
            <a:ext cx="44183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Flow diagram of Parallel implementation of AES algorithm</a:t>
            </a:r>
          </a:p>
        </p:txBody>
      </p:sp>
    </p:spTree>
    <p:extLst>
      <p:ext uri="{BB962C8B-B14F-4D97-AF65-F5344CB8AC3E}">
        <p14:creationId xmlns:p14="http://schemas.microsoft.com/office/powerpoint/2010/main" val="100235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2446-D6F2-4198-ADF7-8A77DCEC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Paper discussion (Results)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BF11-7781-46A2-A2BE-2CA45D3E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program was implemented using OpenCL and tested on AMD Radeon 8550M and 8570G GPUs.</a:t>
            </a:r>
          </a:p>
          <a:p>
            <a:pPr lvl="1">
              <a:buClr>
                <a:srgbClr val="FFFFFF"/>
              </a:buClr>
            </a:pPr>
            <a:r>
              <a:rPr lang="en-US">
                <a:cs typeface="Calibri"/>
              </a:rPr>
              <a:t>The AMD APP Profiler was used for performance analysis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Parameters such as the GPU platform,</a:t>
            </a:r>
            <a:r>
              <a:rPr lang="en-US" dirty="0">
                <a:cs typeface="Calibri"/>
              </a:rPr>
              <a:t> </a:t>
            </a:r>
            <a:r>
              <a:rPr lang="en-US">
                <a:cs typeface="Calibri"/>
              </a:rPr>
              <a:t>global and local item sizes processed by the GPU, and the kernel occupancy of OpenCL are considered to evaluate the work.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97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C5E3-C929-4DCF-B352-B0B61830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Paper discussion (results) cont.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EF30979-13E7-401D-A464-D9BCB6C0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151" y="2039258"/>
            <a:ext cx="4502630" cy="36491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E80C4-73BA-4202-8EF4-BD992A331307}"/>
              </a:ext>
            </a:extLst>
          </p:cNvPr>
          <p:cNvSpPr txBox="1"/>
          <p:nvPr/>
        </p:nvSpPr>
        <p:spPr>
          <a:xfrm>
            <a:off x="7179733" y="5673876"/>
            <a:ext cx="44970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Sequential and Parallel Execution Time of AES algorithm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344FF-AD73-48E5-ADCB-B187A456B2E9}"/>
              </a:ext>
            </a:extLst>
          </p:cNvPr>
          <p:cNvSpPr txBox="1"/>
          <p:nvPr/>
        </p:nvSpPr>
        <p:spPr>
          <a:xfrm>
            <a:off x="686102" y="2222198"/>
            <a:ext cx="61601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As the number of work-items increases from 256 to 1024, the execution time can be seen rapidly decreasing.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 most optimal speedup achieved is 99.8% at 1024 work items.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Due to IPC overhead the execution time increases once the work-items exceeds 1024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However, in comparison to the sequntial implementation, even at 10240000 work-items, the speedup is 99.6%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1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9413C-9A24-44C9-84C0-2E5EA9AA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Project overview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0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905B-BFBA-44EB-A2BD-38ECC372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0B5-9627-49C5-A8E8-A63E8ED8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Our project direction is in the field of Image Processing and parallel execution of cryptography algorithms (e.g. AES).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The work presented in the paper has a wide variety of potential applications. Our main goal for this project was/is to build a working example of one. 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Using the Python programming language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Attempting Data Parallelization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Implementing AES on images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Fast and secure data transfer is a huge topic in the IoT and Cloud Computing era. That is our motivating factor, and we believe that parallel computing is key in achieving this.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13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Celestial</vt:lpstr>
      <vt:lpstr>6356 Final Project</vt:lpstr>
      <vt:lpstr>Presentation outline</vt:lpstr>
      <vt:lpstr>Paper Overview</vt:lpstr>
      <vt:lpstr>High-level Overview</vt:lpstr>
      <vt:lpstr>Paper discussion (Method)</vt:lpstr>
      <vt:lpstr>Paper discussion (Results)</vt:lpstr>
      <vt:lpstr>Paper discussion (results) cont.</vt:lpstr>
      <vt:lpstr>Project overview</vt:lpstr>
      <vt:lpstr>Project overview</vt:lpstr>
      <vt:lpstr>Objective(s)</vt:lpstr>
      <vt:lpstr>What is AES?</vt:lpstr>
      <vt:lpstr>Data parallelism</vt:lpstr>
      <vt:lpstr>implementation</vt:lpstr>
      <vt:lpstr>python</vt:lpstr>
      <vt:lpstr>OpenCL (PyOpenCL)</vt:lpstr>
      <vt:lpstr>Threading (Python Pkg.)</vt:lpstr>
      <vt:lpstr>Python Global Interpreter Lock (GIL)</vt:lpstr>
      <vt:lpstr>Python Global Interpreter Lock (GIL) cont.</vt:lpstr>
      <vt:lpstr>Multiprocessing (Python Pkg.)</vt:lpstr>
      <vt:lpstr>Concurrent.Futures (Python Pkg.)</vt:lpstr>
      <vt:lpstr>Fernet (Python Pkg.)</vt:lpstr>
      <vt:lpstr>Additional Python Pkgs.</vt:lpstr>
      <vt:lpstr>design</vt:lpstr>
      <vt:lpstr>Flowchart (Sequential)</vt:lpstr>
      <vt:lpstr>Flowchart (Data-parallelism Using Tiles)</vt:lpstr>
      <vt:lpstr>Flowchart (Parallelism Without Tiles)</vt:lpstr>
      <vt:lpstr>Current status</vt:lpstr>
      <vt:lpstr>accomplishments</vt:lpstr>
      <vt:lpstr>setbacks</vt:lpstr>
      <vt:lpstr>Results</vt:lpstr>
      <vt:lpstr>No Tiles</vt:lpstr>
      <vt:lpstr>Using tiles</vt:lpstr>
      <vt:lpstr>Overall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6356 Final Project</dc:title>
  <dc:creator>Ryan Luna</dc:creator>
  <cp:revision>394</cp:revision>
  <dcterms:created xsi:type="dcterms:W3CDTF">2021-11-29T18:34:36Z</dcterms:created>
  <dcterms:modified xsi:type="dcterms:W3CDTF">2021-11-30T10:23:43Z</dcterms:modified>
</cp:coreProperties>
</file>