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68" r:id="rId4"/>
    <p:sldId id="269" r:id="rId5"/>
    <p:sldId id="270" r:id="rId6"/>
    <p:sldId id="286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9" r:id="rId15"/>
    <p:sldId id="278" r:id="rId16"/>
    <p:sldId id="280" r:id="rId17"/>
    <p:sldId id="281" r:id="rId18"/>
    <p:sldId id="282" r:id="rId19"/>
    <p:sldId id="285" r:id="rId20"/>
    <p:sldId id="283" r:id="rId21"/>
    <p:sldId id="284" r:id="rId22"/>
    <p:sldId id="266" r:id="rId23"/>
    <p:sldId id="26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</p:sldIdLst>
  <p:sldSz cx="9144000" cy="6858000" type="screen4x3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94660"/>
  </p:normalViewPr>
  <p:slideViewPr>
    <p:cSldViewPr>
      <p:cViewPr varScale="1">
        <p:scale>
          <a:sx n="114" d="100"/>
          <a:sy n="114" d="100"/>
        </p:scale>
        <p:origin x="134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Ventas</c:v>
                </c:pt>
              </c:strCache>
            </c:strRef>
          </c:tx>
          <c:spPr>
            <a:ln>
              <a:noFill/>
            </a:ln>
            <a:effectLst/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2ACA-46BD-938E-CA1DFEBAD3B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065-46E6-9B5B-9112582D12A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065-46E6-9B5B-9112582D12A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065-46E6-9B5B-9112582D12A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s-ES" sz="1197" b="1" i="0" u="none" strike="noStrike" kern="1200" baseline="0" noProof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BO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1.er trimestre</c:v>
                </c:pt>
                <c:pt idx="1">
                  <c:v>2.º trimestre</c:v>
                </c:pt>
                <c:pt idx="2">
                  <c:v>3.er trimestre</c:v>
                </c:pt>
                <c:pt idx="3">
                  <c:v>4.º trimestre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A-46BD-938E-CA1DFEBAD3B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s-ES" noProof="0">
          <a:solidFill>
            <a:schemeClr val="bg1"/>
          </a:solidFill>
        </a:defRPr>
      </a:pPr>
      <a:endParaRPr lang="es-B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4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" qsCatId="simple" csTypeId="urn:microsoft.com/office/officeart/2005/8/colors/accent1_2#3" csCatId="accent1" phldr="1"/>
      <dgm:spPr/>
      <dgm:t>
        <a:bodyPr rtlCol="0"/>
        <a:lstStyle/>
        <a:p>
          <a:pPr rtl="0"/>
          <a:endParaRPr lang="en-US"/>
        </a:p>
      </dgm:t>
    </dgm:pt>
    <dgm:pt modelId="{6803AE33-8C4D-49FF-A701-3AEB5FFD114C}">
      <dgm:prSet custT="1"/>
      <dgm:spPr/>
      <dgm:t>
        <a:bodyPr rtlCol="0"/>
        <a:lstStyle/>
        <a:p>
          <a:pPr rtl="0"/>
          <a:r>
            <a:rPr lang="es-ES" sz="2000" noProof="0" dirty="0"/>
            <a:t>LIMITES</a:t>
          </a:r>
          <a:endParaRPr lang="es-ES" sz="2000" b="1" noProof="0" dirty="0"/>
        </a:p>
      </dgm:t>
    </dgm:pt>
    <dgm:pt modelId="{71CB2A66-749B-4C8F-9BAC-3469E95A323C}" type="parTrans" cxnId="{B3A9A309-4955-47E0-A62F-54101AE9EF22}">
      <dgm:prSet/>
      <dgm:spPr/>
      <dgm:t>
        <a:bodyPr rtlCol="0"/>
        <a:lstStyle/>
        <a:p>
          <a:pPr rtl="0"/>
          <a:endParaRPr lang="es-ES" sz="2000" noProof="0" dirty="0"/>
        </a:p>
      </dgm:t>
    </dgm:pt>
    <dgm:pt modelId="{0BE976F9-0D26-497C-8000-721D61B1AB27}" type="sibTrans" cxnId="{B3A9A309-4955-47E0-A62F-54101AE9EF22}">
      <dgm:prSet/>
      <dgm:spPr/>
      <dgm:t>
        <a:bodyPr rtlCol="0"/>
        <a:lstStyle/>
        <a:p>
          <a:pPr rtl="0"/>
          <a:endParaRPr lang="es-ES" sz="2000" noProof="0" dirty="0"/>
        </a:p>
      </dgm:t>
    </dgm:pt>
    <dgm:pt modelId="{35CE50FE-FA6B-438A-BDBA-9B273E6736BA}">
      <dgm:prSet custT="1"/>
      <dgm:spPr/>
      <dgm:t>
        <a:bodyPr rtlCol="0"/>
        <a:lstStyle/>
        <a:p>
          <a:pPr rtl="0"/>
          <a:r>
            <a:rPr lang="es-ES" sz="2000" noProof="0" dirty="0"/>
            <a:t>ALCANCES</a:t>
          </a:r>
        </a:p>
      </dgm:t>
    </dgm:pt>
    <dgm:pt modelId="{041EA2AA-79BF-4E81-BE26-7602451C547A}" type="parTrans" cxnId="{045A973B-2793-4233-B0DD-A06A4D9E568A}">
      <dgm:prSet/>
      <dgm:spPr/>
      <dgm:t>
        <a:bodyPr rtlCol="0"/>
        <a:lstStyle/>
        <a:p>
          <a:pPr rtl="0"/>
          <a:endParaRPr lang="es-ES" sz="2000" noProof="0" dirty="0"/>
        </a:p>
      </dgm:t>
    </dgm:pt>
    <dgm:pt modelId="{5E917E99-E082-4E09-A2C0-44C12F971A6A}" type="sibTrans" cxnId="{045A973B-2793-4233-B0DD-A06A4D9E568A}">
      <dgm:prSet/>
      <dgm:spPr/>
      <dgm:t>
        <a:bodyPr rtlCol="0"/>
        <a:lstStyle/>
        <a:p>
          <a:pPr rtl="0"/>
          <a:endParaRPr lang="es-ES" sz="2000" noProof="0" dirty="0"/>
        </a:p>
      </dgm:t>
    </dgm:pt>
    <dgm:pt modelId="{0CAD6BAE-C3D8-4C9E-99F7-B8721A5E98BA}">
      <dgm:prSet custT="1"/>
      <dgm:spPr/>
      <dgm:t>
        <a:bodyPr rtlCol="0"/>
        <a:lstStyle/>
        <a:p>
          <a:pPr rtl="0"/>
          <a:r>
            <a:rPr lang="es-BO" sz="2000" dirty="0"/>
            <a:t>Gestionar usuarios, subsistemas y roles. </a:t>
          </a:r>
          <a:endParaRPr lang="es-ES" sz="2000" noProof="0" dirty="0"/>
        </a:p>
      </dgm:t>
    </dgm:pt>
    <dgm:pt modelId="{8DB6AA9C-2239-43DF-9839-D6CB1D543D54}" type="parTrans" cxnId="{E3A69125-6FFB-45E4-9E9E-B6EA314C1766}">
      <dgm:prSet/>
      <dgm:spPr/>
      <dgm:t>
        <a:bodyPr rtlCol="0"/>
        <a:lstStyle/>
        <a:p>
          <a:pPr rtl="0"/>
          <a:endParaRPr lang="es-ES" sz="2000" noProof="0" dirty="0"/>
        </a:p>
      </dgm:t>
    </dgm:pt>
    <dgm:pt modelId="{24056423-FE4B-4F8C-AC4A-01D94F90392B}" type="sibTrans" cxnId="{E3A69125-6FFB-45E4-9E9E-B6EA314C1766}">
      <dgm:prSet/>
      <dgm:spPr/>
      <dgm:t>
        <a:bodyPr rtlCol="0"/>
        <a:lstStyle/>
        <a:p>
          <a:pPr rtl="0"/>
          <a:endParaRPr lang="es-ES" sz="2000" noProof="0" dirty="0"/>
        </a:p>
      </dgm:t>
    </dgm:pt>
    <dgm:pt modelId="{83B74ABE-5254-41D8-85C1-447108EB1E1C}">
      <dgm:prSet custT="1"/>
      <dgm:spPr/>
      <dgm:t>
        <a:bodyPr/>
        <a:lstStyle/>
        <a:p>
          <a:r>
            <a:rPr lang="es-BO" sz="2000" dirty="0"/>
            <a:t>No incluye el subsistema de Recursos Humanos para empleados.</a:t>
          </a:r>
        </a:p>
      </dgm:t>
    </dgm:pt>
    <dgm:pt modelId="{C4A5585E-E965-4453-A38A-75B23CE2FF2E}" type="parTrans" cxnId="{604CABDE-3895-4142-BC56-F6EBDFF50AA7}">
      <dgm:prSet/>
      <dgm:spPr/>
      <dgm:t>
        <a:bodyPr/>
        <a:lstStyle/>
        <a:p>
          <a:endParaRPr lang="es-BO" sz="2000"/>
        </a:p>
      </dgm:t>
    </dgm:pt>
    <dgm:pt modelId="{B48F31BF-80F7-430D-8FF5-35C7F7D1741C}" type="sibTrans" cxnId="{604CABDE-3895-4142-BC56-F6EBDFF50AA7}">
      <dgm:prSet/>
      <dgm:spPr/>
      <dgm:t>
        <a:bodyPr/>
        <a:lstStyle/>
        <a:p>
          <a:endParaRPr lang="es-BO" sz="2000"/>
        </a:p>
      </dgm:t>
    </dgm:pt>
    <dgm:pt modelId="{41F18AD6-69D6-4BDD-B372-36A9241F868C}">
      <dgm:prSet custT="1"/>
      <dgm:spPr/>
      <dgm:t>
        <a:bodyPr/>
        <a:lstStyle/>
        <a:p>
          <a:r>
            <a:rPr lang="es-BO" sz="2000"/>
            <a:t>No se desarrolla el subsistema de control de activos fijos.</a:t>
          </a:r>
          <a:endParaRPr lang="es-BO" sz="2000" dirty="0"/>
        </a:p>
      </dgm:t>
    </dgm:pt>
    <dgm:pt modelId="{8C3230C5-981A-4052-B60C-DDE1F2C532C8}" type="parTrans" cxnId="{6F48F897-8282-4F2E-88CE-9B373DE1D181}">
      <dgm:prSet/>
      <dgm:spPr/>
      <dgm:t>
        <a:bodyPr/>
        <a:lstStyle/>
        <a:p>
          <a:endParaRPr lang="es-BO" sz="2000"/>
        </a:p>
      </dgm:t>
    </dgm:pt>
    <dgm:pt modelId="{973719D7-43B8-4745-8D37-41F6914E3FD7}" type="sibTrans" cxnId="{6F48F897-8282-4F2E-88CE-9B373DE1D181}">
      <dgm:prSet/>
      <dgm:spPr/>
      <dgm:t>
        <a:bodyPr/>
        <a:lstStyle/>
        <a:p>
          <a:endParaRPr lang="es-BO" sz="2000"/>
        </a:p>
      </dgm:t>
    </dgm:pt>
    <dgm:pt modelId="{B4AB0C38-6662-44C6-92CA-678DC07669F6}">
      <dgm:prSet custT="1"/>
      <dgm:spPr/>
      <dgm:t>
        <a:bodyPr/>
        <a:lstStyle/>
        <a:p>
          <a:r>
            <a:rPr lang="es-BO" sz="2000" dirty="0"/>
            <a:t>No se incluye el subsistema de ventas. </a:t>
          </a:r>
          <a:endParaRPr lang="en-US" sz="2000" dirty="0"/>
        </a:p>
      </dgm:t>
    </dgm:pt>
    <dgm:pt modelId="{191E6E7D-E30C-4E9E-A60D-16A38642445E}" type="parTrans" cxnId="{F97F58F2-141F-457B-8A1C-D59FDD60587B}">
      <dgm:prSet/>
      <dgm:spPr/>
      <dgm:t>
        <a:bodyPr/>
        <a:lstStyle/>
        <a:p>
          <a:endParaRPr lang="es-BO" sz="2000"/>
        </a:p>
      </dgm:t>
    </dgm:pt>
    <dgm:pt modelId="{BCF0FF96-BBCE-4AE6-A16F-F5CD7493D1F6}" type="sibTrans" cxnId="{F97F58F2-141F-457B-8A1C-D59FDD60587B}">
      <dgm:prSet/>
      <dgm:spPr/>
      <dgm:t>
        <a:bodyPr/>
        <a:lstStyle/>
        <a:p>
          <a:endParaRPr lang="es-BO" sz="2000"/>
        </a:p>
      </dgm:t>
    </dgm:pt>
    <dgm:pt modelId="{C2F83078-1886-4E85-8424-C235EC8AA4EC}">
      <dgm:prSet custT="1"/>
      <dgm:spPr/>
      <dgm:t>
        <a:bodyPr/>
        <a:lstStyle/>
        <a:p>
          <a:pPr rtl="0"/>
          <a:r>
            <a:rPr lang="es-BO" sz="2000"/>
            <a:t>Gestionar productos por categoría y unidad.</a:t>
          </a:r>
          <a:endParaRPr lang="es-BO" sz="2000" dirty="0"/>
        </a:p>
      </dgm:t>
    </dgm:pt>
    <dgm:pt modelId="{30742DA1-1A76-417E-806E-865C8CE39763}" type="parTrans" cxnId="{6E2EB216-3646-4C27-A176-6AC8A8B2025E}">
      <dgm:prSet/>
      <dgm:spPr/>
      <dgm:t>
        <a:bodyPr/>
        <a:lstStyle/>
        <a:p>
          <a:endParaRPr lang="es-BO" sz="2000"/>
        </a:p>
      </dgm:t>
    </dgm:pt>
    <dgm:pt modelId="{BE818B7C-D501-4362-B04B-D61EFF3CB90C}" type="sibTrans" cxnId="{6E2EB216-3646-4C27-A176-6AC8A8B2025E}">
      <dgm:prSet/>
      <dgm:spPr/>
      <dgm:t>
        <a:bodyPr/>
        <a:lstStyle/>
        <a:p>
          <a:endParaRPr lang="es-BO" sz="2000"/>
        </a:p>
      </dgm:t>
    </dgm:pt>
    <dgm:pt modelId="{D445EEB9-E74E-4146-8144-1839F821D13B}">
      <dgm:prSet custT="1"/>
      <dgm:spPr/>
      <dgm:t>
        <a:bodyPr/>
        <a:lstStyle/>
        <a:p>
          <a:pPr rtl="0"/>
          <a:r>
            <a:rPr lang="es-BO" sz="2000"/>
            <a:t>Gestionar proveedores de materiales para construcción a la empresa.</a:t>
          </a:r>
          <a:endParaRPr lang="es-BO" sz="2000" dirty="0"/>
        </a:p>
      </dgm:t>
    </dgm:pt>
    <dgm:pt modelId="{A31BF0ED-08ED-4B46-9E07-3B3DF2D19880}" type="parTrans" cxnId="{92B393A0-4444-4E09-88A6-9CB6016B6189}">
      <dgm:prSet/>
      <dgm:spPr/>
      <dgm:t>
        <a:bodyPr/>
        <a:lstStyle/>
        <a:p>
          <a:endParaRPr lang="es-BO" sz="2000"/>
        </a:p>
      </dgm:t>
    </dgm:pt>
    <dgm:pt modelId="{02A41A8D-F937-4E3E-9600-F9832F695A35}" type="sibTrans" cxnId="{92B393A0-4444-4E09-88A6-9CB6016B6189}">
      <dgm:prSet/>
      <dgm:spPr/>
      <dgm:t>
        <a:bodyPr/>
        <a:lstStyle/>
        <a:p>
          <a:endParaRPr lang="es-BO" sz="2000"/>
        </a:p>
      </dgm:t>
    </dgm:pt>
    <dgm:pt modelId="{DAE47D15-44F3-4EAB-AE8A-B445ED150449}">
      <dgm:prSet custT="1"/>
      <dgm:spPr/>
      <dgm:t>
        <a:bodyPr/>
        <a:lstStyle/>
        <a:p>
          <a:pPr rtl="0"/>
          <a:r>
            <a:rPr lang="es-BO" sz="2000"/>
            <a:t>Realizar cálculos exactos por obra y detallado por obra civil. </a:t>
          </a:r>
          <a:endParaRPr lang="es-BO" sz="2000" dirty="0"/>
        </a:p>
      </dgm:t>
    </dgm:pt>
    <dgm:pt modelId="{722E4AC2-C0D2-45C3-BBF5-13DAA9F45205}" type="parTrans" cxnId="{DE060C61-47CF-4DF4-99D8-42543A55001E}">
      <dgm:prSet/>
      <dgm:spPr/>
      <dgm:t>
        <a:bodyPr/>
        <a:lstStyle/>
        <a:p>
          <a:endParaRPr lang="es-BO" sz="2000"/>
        </a:p>
      </dgm:t>
    </dgm:pt>
    <dgm:pt modelId="{958C298E-777B-47F7-A40C-8F29B67889DE}" type="sibTrans" cxnId="{DE060C61-47CF-4DF4-99D8-42543A55001E}">
      <dgm:prSet/>
      <dgm:spPr/>
      <dgm:t>
        <a:bodyPr/>
        <a:lstStyle/>
        <a:p>
          <a:endParaRPr lang="es-BO" sz="2000"/>
        </a:p>
      </dgm:t>
    </dgm:pt>
    <dgm:pt modelId="{B75B6849-E760-4CE9-B78D-AD9AC6031BD8}">
      <dgm:prSet custT="1"/>
      <dgm:spPr/>
      <dgm:t>
        <a:bodyPr/>
        <a:lstStyle/>
        <a:p>
          <a:pPr rtl="0"/>
          <a:r>
            <a:rPr lang="es-BO" sz="2000"/>
            <a:t>Gestionar presupuestos múltiples de obras. </a:t>
          </a:r>
          <a:endParaRPr lang="es-BO" sz="2000" dirty="0"/>
        </a:p>
      </dgm:t>
    </dgm:pt>
    <dgm:pt modelId="{B5B517BA-1027-434E-A6B8-3AD114AF88B1}" type="parTrans" cxnId="{4AF5F3AC-6CE3-4E7C-903F-C363F5759C9A}">
      <dgm:prSet/>
      <dgm:spPr/>
      <dgm:t>
        <a:bodyPr/>
        <a:lstStyle/>
        <a:p>
          <a:endParaRPr lang="es-BO" sz="2000"/>
        </a:p>
      </dgm:t>
    </dgm:pt>
    <dgm:pt modelId="{8ED8887B-A01E-40B1-92BA-16CD61536F2D}" type="sibTrans" cxnId="{4AF5F3AC-6CE3-4E7C-903F-C363F5759C9A}">
      <dgm:prSet/>
      <dgm:spPr/>
      <dgm:t>
        <a:bodyPr/>
        <a:lstStyle/>
        <a:p>
          <a:endParaRPr lang="es-BO" sz="2000"/>
        </a:p>
      </dgm:t>
    </dgm:pt>
    <dgm:pt modelId="{AC3794B4-B1DD-4AE8-8B2D-181B0EED7D7A}">
      <dgm:prSet custT="1"/>
      <dgm:spPr/>
      <dgm:t>
        <a:bodyPr/>
        <a:lstStyle/>
        <a:p>
          <a:pPr rtl="0"/>
          <a:r>
            <a:rPr lang="es-BO" sz="2000" dirty="0"/>
            <a:t>Realizar un control de obra establecido en base a inicio y entrega.</a:t>
          </a:r>
        </a:p>
      </dgm:t>
    </dgm:pt>
    <dgm:pt modelId="{4E3A055F-174D-453C-BAE0-5783624ADBC0}" type="parTrans" cxnId="{9C64F289-758D-435B-939B-9AD4932EBF38}">
      <dgm:prSet/>
      <dgm:spPr/>
      <dgm:t>
        <a:bodyPr/>
        <a:lstStyle/>
        <a:p>
          <a:endParaRPr lang="es-BO" sz="2000"/>
        </a:p>
      </dgm:t>
    </dgm:pt>
    <dgm:pt modelId="{EC6B08F5-B579-4491-9507-95F858E6960A}" type="sibTrans" cxnId="{9C64F289-758D-435B-939B-9AD4932EBF38}">
      <dgm:prSet/>
      <dgm:spPr/>
      <dgm:t>
        <a:bodyPr/>
        <a:lstStyle/>
        <a:p>
          <a:endParaRPr lang="es-BO" sz="2000"/>
        </a:p>
      </dgm:t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</dgm:pt>
    <dgm:pt modelId="{709D80A6-72FB-4616-B5E3-B5DD741D5F23}" type="pres">
      <dgm:prSet presAssocID="{6803AE33-8C4D-49FF-A701-3AEB5FFD114C}" presName="parentLin" presStyleCnt="0"/>
      <dgm:spPr/>
    </dgm:pt>
    <dgm:pt modelId="{76495F65-323E-4916-B636-C8D6D15ABDE0}" type="pres">
      <dgm:prSet presAssocID="{6803AE33-8C4D-49FF-A701-3AEB5FFD114C}" presName="parentLeftMargin" presStyleLbl="node1" presStyleIdx="0" presStyleCnt="2"/>
      <dgm:spPr/>
    </dgm:pt>
    <dgm:pt modelId="{9D1AF6DF-8EBD-4BA9-AB1C-83666B416551}" type="pres">
      <dgm:prSet presAssocID="{6803AE33-8C4D-49FF-A701-3AEB5FFD114C}" presName="parentText" presStyleLbl="node1" presStyleIdx="0" presStyleCnt="2" custScaleX="75470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71934524-F682-452D-88D9-5DEC2E6B5015}" type="pres">
      <dgm:prSet presAssocID="{6803AE33-8C4D-49FF-A701-3AEB5FFD114C}" presName="negativeSpace" presStyleCnt="0"/>
      <dgm:spPr/>
    </dgm:pt>
    <dgm:pt modelId="{64F3F243-0CC4-4CEF-93F2-5776498F90DB}" type="pres">
      <dgm:prSet presAssocID="{6803AE33-8C4D-49FF-A701-3AEB5FFD114C}" presName="childText" presStyleLbl="alignAcc1" presStyleIdx="0" presStyleCnt="2" custScaleY="107060">
        <dgm:presLayoutVars>
          <dgm:bulletEnabled val="1"/>
        </dgm:presLayoutVars>
      </dgm:prSet>
      <dgm:spPr/>
    </dgm:pt>
    <dgm:pt modelId="{45C074A4-D50D-4582-A1CA-82DFC52CD331}" type="pres">
      <dgm:prSet presAssocID="{0BE976F9-0D26-497C-8000-721D61B1AB27}" presName="spaceBetweenRectangles" presStyleCnt="0"/>
      <dgm:spPr/>
    </dgm:pt>
    <dgm:pt modelId="{9ADB6F5D-9C9F-48E8-BA73-30A7CB91DDA9}" type="pres">
      <dgm:prSet presAssocID="{35CE50FE-FA6B-438A-BDBA-9B273E6736BA}" presName="parentLin" presStyleCnt="0"/>
      <dgm:spPr/>
    </dgm:pt>
    <dgm:pt modelId="{1DA2DBA8-FF13-4046-9A4B-FA26A7A8AE04}" type="pres">
      <dgm:prSet presAssocID="{35CE50FE-FA6B-438A-BDBA-9B273E6736BA}" presName="parentLeftMargin" presStyleLbl="node1" presStyleIdx="0" presStyleCnt="2"/>
      <dgm:spPr/>
    </dgm:pt>
    <dgm:pt modelId="{E022AD64-6C14-41D5-BC9F-2BFBC0D6C3E0}" type="pres">
      <dgm:prSet presAssocID="{35CE50FE-FA6B-438A-BDBA-9B273E6736BA}" presName="parentText" presStyleLbl="node1" presStyleIdx="1" presStyleCnt="2" custScaleX="7491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EA1C4785-F717-46FE-9168-8C8D21641086}" type="pres">
      <dgm:prSet presAssocID="{35CE50FE-FA6B-438A-BDBA-9B273E6736BA}" presName="negativeSpace" presStyleCnt="0"/>
      <dgm:spPr/>
    </dgm:pt>
    <dgm:pt modelId="{F901923D-E6E1-47FE-BE41-8B8C66EFA3AF}" type="pres">
      <dgm:prSet presAssocID="{35CE50FE-FA6B-438A-BDBA-9B273E6736BA}" presName="childText" presStyleLbl="alignAcc1" presStyleIdx="1" presStyleCnt="2">
        <dgm:presLayoutVars>
          <dgm:bulletEnabled val="1"/>
        </dgm:presLayoutVars>
      </dgm:prSet>
      <dgm:spPr/>
    </dgm:pt>
  </dgm:ptLst>
  <dgm:cxnLst>
    <dgm:cxn modelId="{6D76BB06-17B4-439D-BDE5-C61E67E973DD}" type="presOf" srcId="{B4AB0C38-6662-44C6-92CA-678DC07669F6}" destId="{64F3F243-0CC4-4CEF-93F2-5776498F90DB}" srcOrd="0" destOrd="2" presId="urn:microsoft.com/office/officeart/2005/8/layout/list1#2"/>
    <dgm:cxn modelId="{B3A9A309-4955-47E0-A62F-54101AE9EF22}" srcId="{B7B4D503-0B80-4460-922F-678D7B3B9A0D}" destId="{6803AE33-8C4D-49FF-A701-3AEB5FFD114C}" srcOrd="0" destOrd="0" parTransId="{71CB2A66-749B-4C8F-9BAC-3469E95A323C}" sibTransId="{0BE976F9-0D26-497C-8000-721D61B1AB27}"/>
    <dgm:cxn modelId="{6E2EB216-3646-4C27-A176-6AC8A8B2025E}" srcId="{35CE50FE-FA6B-438A-BDBA-9B273E6736BA}" destId="{C2F83078-1886-4E85-8424-C235EC8AA4EC}" srcOrd="1" destOrd="0" parTransId="{30742DA1-1A76-417E-806E-865C8CE39763}" sibTransId="{BE818B7C-D501-4362-B04B-D61EFF3CB90C}"/>
    <dgm:cxn modelId="{C4F8DD1B-633C-46F6-80C7-69AF8D087DC9}" type="presOf" srcId="{6803AE33-8C4D-49FF-A701-3AEB5FFD114C}" destId="{76495F65-323E-4916-B636-C8D6D15ABDE0}" srcOrd="0" destOrd="0" presId="urn:microsoft.com/office/officeart/2005/8/layout/list1#2"/>
    <dgm:cxn modelId="{2630E823-D758-4EB9-815F-38F1CCF75178}" type="presOf" srcId="{DAE47D15-44F3-4EAB-AE8A-B445ED150449}" destId="{F901923D-E6E1-47FE-BE41-8B8C66EFA3AF}" srcOrd="0" destOrd="3" presId="urn:microsoft.com/office/officeart/2005/8/layout/list1#2"/>
    <dgm:cxn modelId="{E3A69125-6FFB-45E4-9E9E-B6EA314C1766}" srcId="{35CE50FE-FA6B-438A-BDBA-9B273E6736BA}" destId="{0CAD6BAE-C3D8-4C9E-99F7-B8721A5E98BA}" srcOrd="0" destOrd="0" parTransId="{8DB6AA9C-2239-43DF-9839-D6CB1D543D54}" sibTransId="{24056423-FE4B-4F8C-AC4A-01D94F90392B}"/>
    <dgm:cxn modelId="{57D9B837-C1F0-4173-BC9B-78F906992C96}" type="presOf" srcId="{0CAD6BAE-C3D8-4C9E-99F7-B8721A5E98BA}" destId="{F901923D-E6E1-47FE-BE41-8B8C66EFA3AF}" srcOrd="0" destOrd="0" presId="urn:microsoft.com/office/officeart/2005/8/layout/list1#2"/>
    <dgm:cxn modelId="{045A973B-2793-4233-B0DD-A06A4D9E568A}" srcId="{B7B4D503-0B80-4460-922F-678D7B3B9A0D}" destId="{35CE50FE-FA6B-438A-BDBA-9B273E6736BA}" srcOrd="1" destOrd="0" parTransId="{041EA2AA-79BF-4E81-BE26-7602451C547A}" sibTransId="{5E917E99-E082-4E09-A2C0-44C12F971A6A}"/>
    <dgm:cxn modelId="{4EE0D03E-3168-4777-924C-2E2940722368}" type="presOf" srcId="{B75B6849-E760-4CE9-B78D-AD9AC6031BD8}" destId="{F901923D-E6E1-47FE-BE41-8B8C66EFA3AF}" srcOrd="0" destOrd="4" presId="urn:microsoft.com/office/officeart/2005/8/layout/list1#2"/>
    <dgm:cxn modelId="{DE060C61-47CF-4DF4-99D8-42543A55001E}" srcId="{35CE50FE-FA6B-438A-BDBA-9B273E6736BA}" destId="{DAE47D15-44F3-4EAB-AE8A-B445ED150449}" srcOrd="3" destOrd="0" parTransId="{722E4AC2-C0D2-45C3-BBF5-13DAA9F45205}" sibTransId="{958C298E-777B-47F7-A40C-8F29B67889DE}"/>
    <dgm:cxn modelId="{10FC8D63-9B49-4DC3-8E93-84A273DC4852}" type="presOf" srcId="{41F18AD6-69D6-4BDD-B372-36A9241F868C}" destId="{64F3F243-0CC4-4CEF-93F2-5776498F90DB}" srcOrd="0" destOrd="1" presId="urn:microsoft.com/office/officeart/2005/8/layout/list1#2"/>
    <dgm:cxn modelId="{66EDE751-5630-4CBB-A396-C5851154EED0}" type="presOf" srcId="{AC3794B4-B1DD-4AE8-8B2D-181B0EED7D7A}" destId="{F901923D-E6E1-47FE-BE41-8B8C66EFA3AF}" srcOrd="0" destOrd="5" presId="urn:microsoft.com/office/officeart/2005/8/layout/list1#2"/>
    <dgm:cxn modelId="{CBB0E854-7439-4EC8-8AE1-45F64D9D086A}" type="presOf" srcId="{83B74ABE-5254-41D8-85C1-447108EB1E1C}" destId="{64F3F243-0CC4-4CEF-93F2-5776498F90DB}" srcOrd="0" destOrd="0" presId="urn:microsoft.com/office/officeart/2005/8/layout/list1#2"/>
    <dgm:cxn modelId="{5D833276-A38B-4C71-ADE0-9C1567739EF3}" type="presOf" srcId="{C2F83078-1886-4E85-8424-C235EC8AA4EC}" destId="{F901923D-E6E1-47FE-BE41-8B8C66EFA3AF}" srcOrd="0" destOrd="1" presId="urn:microsoft.com/office/officeart/2005/8/layout/list1#2"/>
    <dgm:cxn modelId="{9C64F289-758D-435B-939B-9AD4932EBF38}" srcId="{35CE50FE-FA6B-438A-BDBA-9B273E6736BA}" destId="{AC3794B4-B1DD-4AE8-8B2D-181B0EED7D7A}" srcOrd="5" destOrd="0" parTransId="{4E3A055F-174D-453C-BAE0-5783624ADBC0}" sibTransId="{EC6B08F5-B579-4491-9507-95F858E6960A}"/>
    <dgm:cxn modelId="{6F48F897-8282-4F2E-88CE-9B373DE1D181}" srcId="{6803AE33-8C4D-49FF-A701-3AEB5FFD114C}" destId="{41F18AD6-69D6-4BDD-B372-36A9241F868C}" srcOrd="1" destOrd="0" parTransId="{8C3230C5-981A-4052-B60C-DDE1F2C532C8}" sibTransId="{973719D7-43B8-4745-8D37-41F6914E3FD7}"/>
    <dgm:cxn modelId="{406CAC9E-E6D2-499A-B2E8-9CBC943563B1}" type="presOf" srcId="{D445EEB9-E74E-4146-8144-1839F821D13B}" destId="{F901923D-E6E1-47FE-BE41-8B8C66EFA3AF}" srcOrd="0" destOrd="2" presId="urn:microsoft.com/office/officeart/2005/8/layout/list1#2"/>
    <dgm:cxn modelId="{92B393A0-4444-4E09-88A6-9CB6016B6189}" srcId="{35CE50FE-FA6B-438A-BDBA-9B273E6736BA}" destId="{D445EEB9-E74E-4146-8144-1839F821D13B}" srcOrd="2" destOrd="0" parTransId="{A31BF0ED-08ED-4B46-9E07-3B3DF2D19880}" sibTransId="{02A41A8D-F937-4E3E-9600-F9832F695A35}"/>
    <dgm:cxn modelId="{4AF5F3AC-6CE3-4E7C-903F-C363F5759C9A}" srcId="{35CE50FE-FA6B-438A-BDBA-9B273E6736BA}" destId="{B75B6849-E760-4CE9-B78D-AD9AC6031BD8}" srcOrd="4" destOrd="0" parTransId="{B5B517BA-1027-434E-A6B8-3AD114AF88B1}" sibTransId="{8ED8887B-A01E-40B1-92BA-16CD61536F2D}"/>
    <dgm:cxn modelId="{CD2140BB-2C93-47B8-ACA3-E8203BF2DBB4}" type="presOf" srcId="{35CE50FE-FA6B-438A-BDBA-9B273E6736BA}" destId="{1DA2DBA8-FF13-4046-9A4B-FA26A7A8AE04}" srcOrd="0" destOrd="0" presId="urn:microsoft.com/office/officeart/2005/8/layout/list1#2"/>
    <dgm:cxn modelId="{876CB1BD-F97D-4315-AF3C-4B8873154413}" type="presOf" srcId="{35CE50FE-FA6B-438A-BDBA-9B273E6736BA}" destId="{E022AD64-6C14-41D5-BC9F-2BFBC0D6C3E0}" srcOrd="1" destOrd="0" presId="urn:microsoft.com/office/officeart/2005/8/layout/list1#2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604CABDE-3895-4142-BC56-F6EBDFF50AA7}" srcId="{6803AE33-8C4D-49FF-A701-3AEB5FFD114C}" destId="{83B74ABE-5254-41D8-85C1-447108EB1E1C}" srcOrd="0" destOrd="0" parTransId="{C4A5585E-E965-4453-A38A-75B23CE2FF2E}" sibTransId="{B48F31BF-80F7-430D-8FF5-35C7F7D1741C}"/>
    <dgm:cxn modelId="{1D7A2BE2-7B6A-4A25-9132-CFD9B8EADD57}" type="presOf" srcId="{6803AE33-8C4D-49FF-A701-3AEB5FFD114C}" destId="{9D1AF6DF-8EBD-4BA9-AB1C-83666B416551}" srcOrd="1" destOrd="0" presId="urn:microsoft.com/office/officeart/2005/8/layout/list1#2"/>
    <dgm:cxn modelId="{F97F58F2-141F-457B-8A1C-D59FDD60587B}" srcId="{6803AE33-8C4D-49FF-A701-3AEB5FFD114C}" destId="{B4AB0C38-6662-44C6-92CA-678DC07669F6}" srcOrd="2" destOrd="0" parTransId="{191E6E7D-E30C-4E9E-A60D-16A38642445E}" sibTransId="{BCF0FF96-BBCE-4AE6-A16F-F5CD7493D1F6}"/>
    <dgm:cxn modelId="{E8FACF29-A080-43EA-A24C-36203ACD16AF}" type="presParOf" srcId="{01DD0F12-12F5-4D40-B8E1-50F8BA73202A}" destId="{709D80A6-72FB-4616-B5E3-B5DD741D5F23}" srcOrd="0" destOrd="0" presId="urn:microsoft.com/office/officeart/2005/8/layout/list1#2"/>
    <dgm:cxn modelId="{D5AC9829-7D23-48AB-A1FA-B10BC712696F}" type="presParOf" srcId="{709D80A6-72FB-4616-B5E3-B5DD741D5F23}" destId="{76495F65-323E-4916-B636-C8D6D15ABDE0}" srcOrd="0" destOrd="0" presId="urn:microsoft.com/office/officeart/2005/8/layout/list1#2"/>
    <dgm:cxn modelId="{E4FB87D9-2239-4995-ADCD-5D035A32B7B9}" type="presParOf" srcId="{709D80A6-72FB-4616-B5E3-B5DD741D5F23}" destId="{9D1AF6DF-8EBD-4BA9-AB1C-83666B416551}" srcOrd="1" destOrd="0" presId="urn:microsoft.com/office/officeart/2005/8/layout/list1#2"/>
    <dgm:cxn modelId="{46EF3E35-3450-47F2-BD9C-B2CCC739075B}" type="presParOf" srcId="{01DD0F12-12F5-4D40-B8E1-50F8BA73202A}" destId="{71934524-F682-452D-88D9-5DEC2E6B5015}" srcOrd="1" destOrd="0" presId="urn:microsoft.com/office/officeart/2005/8/layout/list1#2"/>
    <dgm:cxn modelId="{0A4394F6-AA9F-4CF2-A224-5C15EF526B4B}" type="presParOf" srcId="{01DD0F12-12F5-4D40-B8E1-50F8BA73202A}" destId="{64F3F243-0CC4-4CEF-93F2-5776498F90DB}" srcOrd="2" destOrd="0" presId="urn:microsoft.com/office/officeart/2005/8/layout/list1#2"/>
    <dgm:cxn modelId="{ED135B40-356E-4E87-834F-E4667140293C}" type="presParOf" srcId="{01DD0F12-12F5-4D40-B8E1-50F8BA73202A}" destId="{45C074A4-D50D-4582-A1CA-82DFC52CD331}" srcOrd="3" destOrd="0" presId="urn:microsoft.com/office/officeart/2005/8/layout/list1#2"/>
    <dgm:cxn modelId="{575A2F2B-2B4F-43EC-818C-B7E12DDDF3E9}" type="presParOf" srcId="{01DD0F12-12F5-4D40-B8E1-50F8BA73202A}" destId="{9ADB6F5D-9C9F-48E8-BA73-30A7CB91DDA9}" srcOrd="4" destOrd="0" presId="urn:microsoft.com/office/officeart/2005/8/layout/list1#2"/>
    <dgm:cxn modelId="{9CB32CDE-348E-41D1-B8F9-95CA9A2BB358}" type="presParOf" srcId="{9ADB6F5D-9C9F-48E8-BA73-30A7CB91DDA9}" destId="{1DA2DBA8-FF13-4046-9A4B-FA26A7A8AE04}" srcOrd="0" destOrd="0" presId="urn:microsoft.com/office/officeart/2005/8/layout/list1#2"/>
    <dgm:cxn modelId="{EFC7B67D-EA87-4273-8C2D-2368BBB7218A}" type="presParOf" srcId="{9ADB6F5D-9C9F-48E8-BA73-30A7CB91DDA9}" destId="{E022AD64-6C14-41D5-BC9F-2BFBC0D6C3E0}" srcOrd="1" destOrd="0" presId="urn:microsoft.com/office/officeart/2005/8/layout/list1#2"/>
    <dgm:cxn modelId="{2B0B1F95-4B76-472F-A7C9-7251A2F918D3}" type="presParOf" srcId="{01DD0F12-12F5-4D40-B8E1-50F8BA73202A}" destId="{EA1C4785-F717-46FE-9168-8C8D21641086}" srcOrd="5" destOrd="0" presId="urn:microsoft.com/office/officeart/2005/8/layout/list1#2"/>
    <dgm:cxn modelId="{9627A8E8-A74A-4B1E-89F4-6766DE1ACE37}" type="presParOf" srcId="{01DD0F12-12F5-4D40-B8E1-50F8BA73202A}" destId="{F901923D-E6E1-47FE-BE41-8B8C66EFA3AF}" srcOrd="6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11E206-3F6C-4535-B4C2-1852A1175E7D}" type="doc">
      <dgm:prSet loTypeId="urn:microsoft.com/office/officeart/2005/8/layout/list1" loCatId="list" qsTypeId="urn:microsoft.com/office/officeart/2005/8/quickstyle/simple1#7" qsCatId="simple" csTypeId="urn:microsoft.com/office/officeart/2005/8/colors/accent1_2#2" csCatId="accent1" phldr="1"/>
      <dgm:spPr/>
      <dgm:t>
        <a:bodyPr rtlCol="0"/>
        <a:lstStyle/>
        <a:p>
          <a:pPr rtl="0"/>
          <a:endParaRPr lang="en-US"/>
        </a:p>
      </dgm:t>
    </dgm:pt>
    <dgm:pt modelId="{96F225B3-2268-4CB1-9A6D-DD3D78235A90}">
      <dgm:prSet custT="1"/>
      <dgm:spPr>
        <a:solidFill>
          <a:schemeClr val="accent2"/>
        </a:solidFill>
        <a:ln>
          <a:noFill/>
        </a:ln>
      </dgm:spPr>
      <dgm:t>
        <a:bodyPr rtlCol="0"/>
        <a:lstStyle/>
        <a:p>
          <a:pPr rtl="0"/>
          <a:r>
            <a:rPr lang="es-ES" sz="1800" b="1" noProof="0" dirty="0">
              <a:solidFill>
                <a:schemeClr val="bg2"/>
              </a:solidFill>
              <a:ea typeface="+mn-ea"/>
              <a:cs typeface="+mn-cs"/>
            </a:rPr>
            <a:t>ENUMERAR RETRASOS Y PROBLEMAS DESDE LA ÚLTIMA ACTUALIZACIÓN DE ESTADO</a:t>
          </a:r>
          <a:endParaRPr lang="es-ES" sz="1800" b="1" noProof="0" dirty="0">
            <a:solidFill>
              <a:schemeClr val="bg2"/>
            </a:solidFill>
          </a:endParaRPr>
        </a:p>
      </dgm:t>
    </dgm:pt>
    <dgm:pt modelId="{BB73B217-FF8F-4C8F-8CD2-4750708F0382}" type="parTrans" cxnId="{667C7982-07DA-481C-9497-BB8D1BD54CE6}">
      <dgm:prSet/>
      <dgm:spPr/>
      <dgm:t>
        <a:bodyPr rtlCol="0"/>
        <a:lstStyle/>
        <a:p>
          <a:pPr rtl="0"/>
          <a:endParaRPr lang="es-ES" sz="1200" noProof="0" dirty="0"/>
        </a:p>
      </dgm:t>
    </dgm:pt>
    <dgm:pt modelId="{F7D5E32B-2816-47FB-95E5-01C708BBC493}" type="sibTrans" cxnId="{667C7982-07DA-481C-9497-BB8D1BD54CE6}">
      <dgm:prSet/>
      <dgm:spPr/>
      <dgm:t>
        <a:bodyPr rtlCol="0"/>
        <a:lstStyle/>
        <a:p>
          <a:pPr rtl="0"/>
          <a:endParaRPr lang="es-ES" sz="1200" noProof="0" dirty="0"/>
        </a:p>
      </dgm:t>
    </dgm:pt>
    <dgm:pt modelId="{73381DCD-C269-4E6D-9AFB-BECEE2749D18}">
      <dgm:prSet custT="1"/>
      <dgm:spPr>
        <a:noFill/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es-ES" sz="1600" noProof="0" dirty="0">
              <a:solidFill>
                <a:schemeClr val="bg2"/>
              </a:solidFill>
              <a:ea typeface="+mn-ea"/>
              <a:cs typeface="+mn-cs"/>
            </a:rPr>
            <a:t>Enumerar las medidas correctivas que se han tomado</a:t>
          </a:r>
          <a:endParaRPr lang="es-ES" sz="1600" noProof="0" dirty="0">
            <a:solidFill>
              <a:schemeClr val="bg2"/>
            </a:solidFill>
          </a:endParaRPr>
        </a:p>
      </dgm:t>
    </dgm:pt>
    <dgm:pt modelId="{720D56F4-65FC-4CDA-8B3B-12DC7D227BE8}" type="parTrans" cxnId="{60D789E2-7A32-4437-8E2C-8B560B3784C0}">
      <dgm:prSet/>
      <dgm:spPr/>
      <dgm:t>
        <a:bodyPr rtlCol="0"/>
        <a:lstStyle/>
        <a:p>
          <a:pPr rtl="0"/>
          <a:endParaRPr lang="es-ES" sz="1200" noProof="0" dirty="0"/>
        </a:p>
      </dgm:t>
    </dgm:pt>
    <dgm:pt modelId="{85349A43-5576-44C6-8D13-62F2BF5EFAFB}" type="sibTrans" cxnId="{60D789E2-7A32-4437-8E2C-8B560B3784C0}">
      <dgm:prSet/>
      <dgm:spPr/>
      <dgm:t>
        <a:bodyPr rtlCol="0"/>
        <a:lstStyle/>
        <a:p>
          <a:pPr rtl="0"/>
          <a:endParaRPr lang="es-ES" sz="1200" noProof="0" dirty="0"/>
        </a:p>
      </dgm:t>
    </dgm:pt>
    <dgm:pt modelId="{4B2578D1-1315-46DD-B6BA-9146A0A1C441}">
      <dgm:prSet custT="1"/>
      <dgm:spPr>
        <a:noFill/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es-ES" sz="1600" noProof="0" dirty="0">
              <a:solidFill>
                <a:schemeClr val="bg2"/>
              </a:solidFill>
              <a:ea typeface="+mn-ea"/>
              <a:cs typeface="+mn-cs"/>
            </a:rPr>
            <a:t>Abordar las implicaciones de programación</a:t>
          </a:r>
          <a:endParaRPr lang="es-ES" sz="1600" noProof="0" dirty="0">
            <a:solidFill>
              <a:schemeClr val="bg2"/>
            </a:solidFill>
          </a:endParaRPr>
        </a:p>
      </dgm:t>
    </dgm:pt>
    <dgm:pt modelId="{A12853DA-1BCD-4E8B-AE78-EE8E162CF28F}" type="parTrans" cxnId="{B16CBB69-FDB7-4F16-97C4-B226DF2BFB7D}">
      <dgm:prSet/>
      <dgm:spPr/>
      <dgm:t>
        <a:bodyPr rtlCol="0"/>
        <a:lstStyle/>
        <a:p>
          <a:pPr rtl="0"/>
          <a:endParaRPr lang="es-ES" sz="1200" noProof="0" dirty="0"/>
        </a:p>
      </dgm:t>
    </dgm:pt>
    <dgm:pt modelId="{9FC62461-0A64-433A-BAB6-E3B6FCE0DCFE}" type="sibTrans" cxnId="{B16CBB69-FDB7-4F16-97C4-B226DF2BFB7D}">
      <dgm:prSet/>
      <dgm:spPr/>
      <dgm:t>
        <a:bodyPr rtlCol="0"/>
        <a:lstStyle/>
        <a:p>
          <a:pPr rtl="0"/>
          <a:endParaRPr lang="es-ES" sz="1200" noProof="0" dirty="0"/>
        </a:p>
      </dgm:t>
    </dgm:pt>
    <dgm:pt modelId="{9270810E-5EDA-493C-94A3-CD56D6BDC201}">
      <dgm:prSet custT="1"/>
      <dgm:spPr>
        <a:solidFill>
          <a:schemeClr val="accent2"/>
        </a:solidFill>
        <a:ln>
          <a:noFill/>
        </a:ln>
      </dgm:spPr>
      <dgm:t>
        <a:bodyPr rtlCol="0"/>
        <a:lstStyle/>
        <a:p>
          <a:pPr rtl="0"/>
          <a:r>
            <a:rPr lang="es-ES" sz="1800" b="1" noProof="0" dirty="0">
              <a:solidFill>
                <a:schemeClr val="bg2"/>
              </a:solidFill>
              <a:ea typeface="+mn-ea"/>
              <a:cs typeface="+mn-cs"/>
            </a:rPr>
            <a:t>ASEGÚRESE DE QUE LO ENTIENDE</a:t>
          </a:r>
          <a:endParaRPr lang="es-ES" sz="1800" b="1" noProof="0" dirty="0">
            <a:solidFill>
              <a:schemeClr val="bg2"/>
            </a:solidFill>
          </a:endParaRPr>
        </a:p>
      </dgm:t>
    </dgm:pt>
    <dgm:pt modelId="{8AFFD4DB-1827-4550-B581-D6836D1A7B41}" type="parTrans" cxnId="{304B3FEF-A04A-4EB6-B224-EBD06900C776}">
      <dgm:prSet/>
      <dgm:spPr/>
      <dgm:t>
        <a:bodyPr rtlCol="0"/>
        <a:lstStyle/>
        <a:p>
          <a:pPr rtl="0"/>
          <a:endParaRPr lang="es-ES" sz="1200" noProof="0" dirty="0"/>
        </a:p>
      </dgm:t>
    </dgm:pt>
    <dgm:pt modelId="{C6C5529E-8F47-4FCC-A5E6-616381E60A8A}" type="sibTrans" cxnId="{304B3FEF-A04A-4EB6-B224-EBD06900C776}">
      <dgm:prSet/>
      <dgm:spPr/>
      <dgm:t>
        <a:bodyPr rtlCol="0"/>
        <a:lstStyle/>
        <a:p>
          <a:pPr rtl="0"/>
          <a:endParaRPr lang="es-ES" sz="1200" noProof="0" dirty="0"/>
        </a:p>
      </dgm:t>
    </dgm:pt>
    <dgm:pt modelId="{6A69E878-6E4C-4840-B8F1-E395DA9854AF}">
      <dgm:prSet custT="1"/>
      <dgm:spPr>
        <a:noFill/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es-ES" sz="1600" noProof="0" dirty="0">
              <a:solidFill>
                <a:schemeClr val="bg2"/>
              </a:solidFill>
              <a:ea typeface="+mn-ea"/>
              <a:cs typeface="+mn-cs"/>
            </a:rPr>
            <a:t>Problemas que están causando retrasos o impidiendo el progreso</a:t>
          </a:r>
          <a:endParaRPr lang="es-ES" sz="1600" noProof="0" dirty="0">
            <a:solidFill>
              <a:schemeClr val="bg2"/>
            </a:solidFill>
          </a:endParaRPr>
        </a:p>
      </dgm:t>
    </dgm:pt>
    <dgm:pt modelId="{E57BA40C-1429-48A7-B536-012502266669}" type="parTrans" cxnId="{606D715F-4BB7-40D4-B96D-3A1EE6FD1F64}">
      <dgm:prSet/>
      <dgm:spPr/>
      <dgm:t>
        <a:bodyPr rtlCol="0"/>
        <a:lstStyle/>
        <a:p>
          <a:pPr rtl="0"/>
          <a:endParaRPr lang="es-ES" sz="1200" noProof="0" dirty="0"/>
        </a:p>
      </dgm:t>
    </dgm:pt>
    <dgm:pt modelId="{29EBC539-22E0-4AC6-97FB-361BDF867572}" type="sibTrans" cxnId="{606D715F-4BB7-40D4-B96D-3A1EE6FD1F64}">
      <dgm:prSet/>
      <dgm:spPr/>
      <dgm:t>
        <a:bodyPr rtlCol="0"/>
        <a:lstStyle/>
        <a:p>
          <a:pPr rtl="0"/>
          <a:endParaRPr lang="es-ES" sz="1200" noProof="0" dirty="0"/>
        </a:p>
      </dgm:t>
    </dgm:pt>
    <dgm:pt modelId="{2C08368D-FB80-4EA7-8460-B8157F8B01AE}">
      <dgm:prSet custT="1"/>
      <dgm:spPr>
        <a:noFill/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es-ES" sz="1600" noProof="0" dirty="0">
              <a:solidFill>
                <a:schemeClr val="bg2"/>
              </a:solidFill>
              <a:ea typeface="+mn-ea"/>
              <a:cs typeface="+mn-cs"/>
            </a:rPr>
            <a:t>¿Por qué no se ha previsto el problema?</a:t>
          </a:r>
          <a:endParaRPr lang="es-ES" sz="1600" noProof="0" dirty="0">
            <a:solidFill>
              <a:schemeClr val="bg2"/>
            </a:solidFill>
          </a:endParaRPr>
        </a:p>
      </dgm:t>
    </dgm:pt>
    <dgm:pt modelId="{9FED48B3-4081-4565-892A-3A0DF75280B0}" type="parTrans" cxnId="{721322EB-807E-418B-9392-0E739F95722C}">
      <dgm:prSet/>
      <dgm:spPr/>
      <dgm:t>
        <a:bodyPr rtlCol="0"/>
        <a:lstStyle/>
        <a:p>
          <a:pPr rtl="0"/>
          <a:endParaRPr lang="es-ES" sz="1200" noProof="0" dirty="0"/>
        </a:p>
      </dgm:t>
    </dgm:pt>
    <dgm:pt modelId="{8E534DFF-819C-4F4F-BEB9-05B3D9979EAB}" type="sibTrans" cxnId="{721322EB-807E-418B-9392-0E739F95722C}">
      <dgm:prSet/>
      <dgm:spPr/>
      <dgm:t>
        <a:bodyPr rtlCol="0"/>
        <a:lstStyle/>
        <a:p>
          <a:pPr rtl="0"/>
          <a:endParaRPr lang="es-ES" sz="1200" noProof="0" dirty="0"/>
        </a:p>
      </dgm:t>
    </dgm:pt>
    <dgm:pt modelId="{5AF0176C-8F9A-4E8D-8D39-3FD43F45BE00}">
      <dgm:prSet custT="1"/>
      <dgm:spPr>
        <a:noFill/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es-ES" sz="1600" noProof="0" dirty="0">
              <a:solidFill>
                <a:schemeClr val="bg2"/>
              </a:solidFill>
              <a:ea typeface="+mn-ea"/>
              <a:cs typeface="+mn-cs"/>
            </a:rPr>
            <a:t>Si el cliente desea comentar el problema con la administración</a:t>
          </a:r>
        </a:p>
      </dgm:t>
    </dgm:pt>
    <dgm:pt modelId="{D76D0D31-B95C-40F3-B09A-0AD9ECC2545C}" type="parTrans" cxnId="{18831958-5A1C-4F7A-8B9A-E126A044E2CE}">
      <dgm:prSet/>
      <dgm:spPr/>
      <dgm:t>
        <a:bodyPr rtlCol="0"/>
        <a:lstStyle/>
        <a:p>
          <a:pPr rtl="0"/>
          <a:endParaRPr lang="es-ES" sz="1200" noProof="0" dirty="0"/>
        </a:p>
      </dgm:t>
    </dgm:pt>
    <dgm:pt modelId="{67008235-A7EA-41CE-AB48-C041D3044AE9}" type="sibTrans" cxnId="{18831958-5A1C-4F7A-8B9A-E126A044E2CE}">
      <dgm:prSet/>
      <dgm:spPr/>
      <dgm:t>
        <a:bodyPr rtlCol="0"/>
        <a:lstStyle/>
        <a:p>
          <a:pPr rtl="0"/>
          <a:endParaRPr lang="es-ES" sz="1200" noProof="0" dirty="0"/>
        </a:p>
      </dgm:t>
    </dgm:pt>
    <dgm:pt modelId="{1A148C7C-2DF7-4A3E-8B60-CD1BB656DEB0}" type="pres">
      <dgm:prSet presAssocID="{1E11E206-3F6C-4535-B4C2-1852A1175E7D}" presName="linear" presStyleCnt="0">
        <dgm:presLayoutVars>
          <dgm:dir/>
          <dgm:animLvl val="lvl"/>
          <dgm:resizeHandles val="exact"/>
        </dgm:presLayoutVars>
      </dgm:prSet>
      <dgm:spPr/>
    </dgm:pt>
    <dgm:pt modelId="{75069D38-BA13-4431-99AF-CCCC3F150DA1}" type="pres">
      <dgm:prSet presAssocID="{96F225B3-2268-4CB1-9A6D-DD3D78235A90}" presName="parentLin" presStyleCnt="0"/>
      <dgm:spPr/>
    </dgm:pt>
    <dgm:pt modelId="{626BC4C1-7783-44BE-91BE-44C956F5D34C}" type="pres">
      <dgm:prSet presAssocID="{96F225B3-2268-4CB1-9A6D-DD3D78235A90}" presName="parentLeftMargin" presStyleLbl="node1" presStyleIdx="0" presStyleCnt="2"/>
      <dgm:spPr/>
    </dgm:pt>
    <dgm:pt modelId="{8B3DCA86-CC99-48ED-8764-6E81C7AE6BE9}" type="pres">
      <dgm:prSet presAssocID="{96F225B3-2268-4CB1-9A6D-DD3D78235A90}" presName="parentText" presStyleLbl="node1" presStyleIdx="0" presStyleCnt="2" custScaleX="111619" custScaleY="5670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8A917F7A-6EF6-4379-B9C9-8385463527DE}" type="pres">
      <dgm:prSet presAssocID="{96F225B3-2268-4CB1-9A6D-DD3D78235A90}" presName="negativeSpace" presStyleCnt="0"/>
      <dgm:spPr/>
    </dgm:pt>
    <dgm:pt modelId="{D96AA0FF-3772-4C88-B9D9-D7702591B9A7}" type="pres">
      <dgm:prSet presAssocID="{96F225B3-2268-4CB1-9A6D-DD3D78235A90}" presName="childText" presStyleLbl="conFgAcc1" presStyleIdx="0" presStyleCnt="2" custScaleY="94176">
        <dgm:presLayoutVars>
          <dgm:bulletEnabled val="1"/>
        </dgm:presLayoutVars>
      </dgm:prSet>
      <dgm:spPr/>
    </dgm:pt>
    <dgm:pt modelId="{A1573737-E787-472F-AAE3-2E202980FDAD}" type="pres">
      <dgm:prSet presAssocID="{F7D5E32B-2816-47FB-95E5-01C708BBC493}" presName="spaceBetweenRectangles" presStyleCnt="0"/>
      <dgm:spPr/>
    </dgm:pt>
    <dgm:pt modelId="{2E035A50-D974-4530-9F87-25D1902BC720}" type="pres">
      <dgm:prSet presAssocID="{9270810E-5EDA-493C-94A3-CD56D6BDC201}" presName="parentLin" presStyleCnt="0"/>
      <dgm:spPr/>
    </dgm:pt>
    <dgm:pt modelId="{1A4914B0-4ADB-4422-A669-ADF399C2B1C5}" type="pres">
      <dgm:prSet presAssocID="{9270810E-5EDA-493C-94A3-CD56D6BDC201}" presName="parentLeftMargin" presStyleLbl="node1" presStyleIdx="0" presStyleCnt="2"/>
      <dgm:spPr/>
    </dgm:pt>
    <dgm:pt modelId="{388E0281-7FCC-4892-BD85-59C45354E9DA}" type="pres">
      <dgm:prSet presAssocID="{9270810E-5EDA-493C-94A3-CD56D6BDC201}" presName="parentText" presStyleLbl="node1" presStyleIdx="1" presStyleCnt="2" custScaleX="111621" custScaleY="52955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3C42DE1F-FF80-4A87-843C-09E6A8F10F3F}" type="pres">
      <dgm:prSet presAssocID="{9270810E-5EDA-493C-94A3-CD56D6BDC201}" presName="negativeSpace" presStyleCnt="0"/>
      <dgm:spPr/>
    </dgm:pt>
    <dgm:pt modelId="{EA904451-CA9C-48CF-A3F7-6C4003934218}" type="pres">
      <dgm:prSet presAssocID="{9270810E-5EDA-493C-94A3-CD56D6BDC201}" presName="childText" presStyleLbl="conFgAcc1" presStyleIdx="1" presStyleCnt="2" custScaleY="96340">
        <dgm:presLayoutVars>
          <dgm:bulletEnabled val="1"/>
        </dgm:presLayoutVars>
      </dgm:prSet>
      <dgm:spPr/>
    </dgm:pt>
  </dgm:ptLst>
  <dgm:cxnLst>
    <dgm:cxn modelId="{8E5B071F-F961-4728-B84F-56EDC0FE1212}" type="presOf" srcId="{4B2578D1-1315-46DD-B6BA-9146A0A1C441}" destId="{D96AA0FF-3772-4C88-B9D9-D7702591B9A7}" srcOrd="0" destOrd="1" presId="urn:microsoft.com/office/officeart/2005/8/layout/list1"/>
    <dgm:cxn modelId="{FDB70021-1166-434D-985E-ECB250AF01DF}" type="presOf" srcId="{9270810E-5EDA-493C-94A3-CD56D6BDC201}" destId="{388E0281-7FCC-4892-BD85-59C45354E9DA}" srcOrd="1" destOrd="0" presId="urn:microsoft.com/office/officeart/2005/8/layout/list1"/>
    <dgm:cxn modelId="{606D715F-4BB7-40D4-B96D-3A1EE6FD1F64}" srcId="{9270810E-5EDA-493C-94A3-CD56D6BDC201}" destId="{6A69E878-6E4C-4840-B8F1-E395DA9854AF}" srcOrd="0" destOrd="0" parTransId="{E57BA40C-1429-48A7-B536-012502266669}" sibTransId="{29EBC539-22E0-4AC6-97FB-361BDF867572}"/>
    <dgm:cxn modelId="{6D673346-6ECA-4422-95A7-26EBB2249461}" type="presOf" srcId="{6A69E878-6E4C-4840-B8F1-E395DA9854AF}" destId="{EA904451-CA9C-48CF-A3F7-6C4003934218}" srcOrd="0" destOrd="0" presId="urn:microsoft.com/office/officeart/2005/8/layout/list1"/>
    <dgm:cxn modelId="{06648C68-17D5-4856-978E-753512428FD8}" type="presOf" srcId="{73381DCD-C269-4E6D-9AFB-BECEE2749D18}" destId="{D96AA0FF-3772-4C88-B9D9-D7702591B9A7}" srcOrd="0" destOrd="0" presId="urn:microsoft.com/office/officeart/2005/8/layout/list1"/>
    <dgm:cxn modelId="{B16CBB69-FDB7-4F16-97C4-B226DF2BFB7D}" srcId="{96F225B3-2268-4CB1-9A6D-DD3D78235A90}" destId="{4B2578D1-1315-46DD-B6BA-9146A0A1C441}" srcOrd="1" destOrd="0" parTransId="{A12853DA-1BCD-4E8B-AE78-EE8E162CF28F}" sibTransId="{9FC62461-0A64-433A-BAB6-E3B6FCE0DCFE}"/>
    <dgm:cxn modelId="{18831958-5A1C-4F7A-8B9A-E126A044E2CE}" srcId="{9270810E-5EDA-493C-94A3-CD56D6BDC201}" destId="{5AF0176C-8F9A-4E8D-8D39-3FD43F45BE00}" srcOrd="2" destOrd="0" parTransId="{D76D0D31-B95C-40F3-B09A-0AD9ECC2545C}" sibTransId="{67008235-A7EA-41CE-AB48-C041D3044AE9}"/>
    <dgm:cxn modelId="{B6B42F78-086B-4E4B-B826-486BB4DD11E2}" type="presOf" srcId="{2C08368D-FB80-4EA7-8460-B8157F8B01AE}" destId="{EA904451-CA9C-48CF-A3F7-6C4003934218}" srcOrd="0" destOrd="1" presId="urn:microsoft.com/office/officeart/2005/8/layout/list1"/>
    <dgm:cxn modelId="{B048D37A-8A45-4968-B4FD-AB997866A13E}" type="presOf" srcId="{5AF0176C-8F9A-4E8D-8D39-3FD43F45BE00}" destId="{EA904451-CA9C-48CF-A3F7-6C4003934218}" srcOrd="0" destOrd="2" presId="urn:microsoft.com/office/officeart/2005/8/layout/list1"/>
    <dgm:cxn modelId="{98E5AC7D-827F-4FB2-A78A-1018D4A6B493}" type="presOf" srcId="{1E11E206-3F6C-4535-B4C2-1852A1175E7D}" destId="{1A148C7C-2DF7-4A3E-8B60-CD1BB656DEB0}" srcOrd="0" destOrd="0" presId="urn:microsoft.com/office/officeart/2005/8/layout/list1"/>
    <dgm:cxn modelId="{667C7982-07DA-481C-9497-BB8D1BD54CE6}" srcId="{1E11E206-3F6C-4535-B4C2-1852A1175E7D}" destId="{96F225B3-2268-4CB1-9A6D-DD3D78235A90}" srcOrd="0" destOrd="0" parTransId="{BB73B217-FF8F-4C8F-8CD2-4750708F0382}" sibTransId="{F7D5E32B-2816-47FB-95E5-01C708BBC493}"/>
    <dgm:cxn modelId="{64ADF198-D21B-4827-A5CE-B8972422049E}" type="presOf" srcId="{9270810E-5EDA-493C-94A3-CD56D6BDC201}" destId="{1A4914B0-4ADB-4422-A669-ADF399C2B1C5}" srcOrd="0" destOrd="0" presId="urn:microsoft.com/office/officeart/2005/8/layout/list1"/>
    <dgm:cxn modelId="{16FB6CCA-CB32-45F7-9201-709782784D93}" type="presOf" srcId="{96F225B3-2268-4CB1-9A6D-DD3D78235A90}" destId="{626BC4C1-7783-44BE-91BE-44C956F5D34C}" srcOrd="0" destOrd="0" presId="urn:microsoft.com/office/officeart/2005/8/layout/list1"/>
    <dgm:cxn modelId="{F7EA77E1-FDB7-4D5D-BCAF-1E12512C1E86}" type="presOf" srcId="{96F225B3-2268-4CB1-9A6D-DD3D78235A90}" destId="{8B3DCA86-CC99-48ED-8764-6E81C7AE6BE9}" srcOrd="1" destOrd="0" presId="urn:microsoft.com/office/officeart/2005/8/layout/list1"/>
    <dgm:cxn modelId="{60D789E2-7A32-4437-8E2C-8B560B3784C0}" srcId="{96F225B3-2268-4CB1-9A6D-DD3D78235A90}" destId="{73381DCD-C269-4E6D-9AFB-BECEE2749D18}" srcOrd="0" destOrd="0" parTransId="{720D56F4-65FC-4CDA-8B3B-12DC7D227BE8}" sibTransId="{85349A43-5576-44C6-8D13-62F2BF5EFAFB}"/>
    <dgm:cxn modelId="{721322EB-807E-418B-9392-0E739F95722C}" srcId="{9270810E-5EDA-493C-94A3-CD56D6BDC201}" destId="{2C08368D-FB80-4EA7-8460-B8157F8B01AE}" srcOrd="1" destOrd="0" parTransId="{9FED48B3-4081-4565-892A-3A0DF75280B0}" sibTransId="{8E534DFF-819C-4F4F-BEB9-05B3D9979EAB}"/>
    <dgm:cxn modelId="{304B3FEF-A04A-4EB6-B224-EBD06900C776}" srcId="{1E11E206-3F6C-4535-B4C2-1852A1175E7D}" destId="{9270810E-5EDA-493C-94A3-CD56D6BDC201}" srcOrd="1" destOrd="0" parTransId="{8AFFD4DB-1827-4550-B581-D6836D1A7B41}" sibTransId="{C6C5529E-8F47-4FCC-A5E6-616381E60A8A}"/>
    <dgm:cxn modelId="{235F2E60-677B-44C0-A518-958DF4691A0E}" type="presParOf" srcId="{1A148C7C-2DF7-4A3E-8B60-CD1BB656DEB0}" destId="{75069D38-BA13-4431-99AF-CCCC3F150DA1}" srcOrd="0" destOrd="0" presId="urn:microsoft.com/office/officeart/2005/8/layout/list1"/>
    <dgm:cxn modelId="{6125DB4D-92C8-4E3C-A150-27250FAA2A20}" type="presParOf" srcId="{75069D38-BA13-4431-99AF-CCCC3F150DA1}" destId="{626BC4C1-7783-44BE-91BE-44C956F5D34C}" srcOrd="0" destOrd="0" presId="urn:microsoft.com/office/officeart/2005/8/layout/list1"/>
    <dgm:cxn modelId="{7BA45699-6B2C-40A6-980D-D399D568CBE9}" type="presParOf" srcId="{75069D38-BA13-4431-99AF-CCCC3F150DA1}" destId="{8B3DCA86-CC99-48ED-8764-6E81C7AE6BE9}" srcOrd="1" destOrd="0" presId="urn:microsoft.com/office/officeart/2005/8/layout/list1"/>
    <dgm:cxn modelId="{28954837-1E0E-441A-B41C-144A6E714BAE}" type="presParOf" srcId="{1A148C7C-2DF7-4A3E-8B60-CD1BB656DEB0}" destId="{8A917F7A-6EF6-4379-B9C9-8385463527DE}" srcOrd="1" destOrd="0" presId="urn:microsoft.com/office/officeart/2005/8/layout/list1"/>
    <dgm:cxn modelId="{7555952A-C465-4BF9-8957-CA20F221717B}" type="presParOf" srcId="{1A148C7C-2DF7-4A3E-8B60-CD1BB656DEB0}" destId="{D96AA0FF-3772-4C88-B9D9-D7702591B9A7}" srcOrd="2" destOrd="0" presId="urn:microsoft.com/office/officeart/2005/8/layout/list1"/>
    <dgm:cxn modelId="{B8B65958-CCBD-4323-978A-3DD1ED694D41}" type="presParOf" srcId="{1A148C7C-2DF7-4A3E-8B60-CD1BB656DEB0}" destId="{A1573737-E787-472F-AAE3-2E202980FDAD}" srcOrd="3" destOrd="0" presId="urn:microsoft.com/office/officeart/2005/8/layout/list1"/>
    <dgm:cxn modelId="{7E4E188C-5B05-4F77-9110-2F8289A93428}" type="presParOf" srcId="{1A148C7C-2DF7-4A3E-8B60-CD1BB656DEB0}" destId="{2E035A50-D974-4530-9F87-25D1902BC720}" srcOrd="4" destOrd="0" presId="urn:microsoft.com/office/officeart/2005/8/layout/list1"/>
    <dgm:cxn modelId="{FDB60B69-6827-4931-ACB3-C38E17F75FE6}" type="presParOf" srcId="{2E035A50-D974-4530-9F87-25D1902BC720}" destId="{1A4914B0-4ADB-4422-A669-ADF399C2B1C5}" srcOrd="0" destOrd="0" presId="urn:microsoft.com/office/officeart/2005/8/layout/list1"/>
    <dgm:cxn modelId="{1A03D9F2-33F7-4D26-905D-939104CC4AF6}" type="presParOf" srcId="{2E035A50-D974-4530-9F87-25D1902BC720}" destId="{388E0281-7FCC-4892-BD85-59C45354E9DA}" srcOrd="1" destOrd="0" presId="urn:microsoft.com/office/officeart/2005/8/layout/list1"/>
    <dgm:cxn modelId="{34BDB026-7525-46DC-AB2D-2A805EE92515}" type="presParOf" srcId="{1A148C7C-2DF7-4A3E-8B60-CD1BB656DEB0}" destId="{3C42DE1F-FF80-4A87-843C-09E6A8F10F3F}" srcOrd="5" destOrd="0" presId="urn:microsoft.com/office/officeart/2005/8/layout/list1"/>
    <dgm:cxn modelId="{101ADCAC-CC93-49E6-BDBD-DF50281FFD48}" type="presParOf" srcId="{1A148C7C-2DF7-4A3E-8B60-CD1BB656DEB0}" destId="{EA904451-CA9C-48CF-A3F7-6C400393421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#9" qsCatId="simple" csTypeId="urn:microsoft.com/office/officeart/2005/8/colors/accent1_2#3" csCatId="accent1" phldr="1"/>
      <dgm:spPr/>
      <dgm:t>
        <a:bodyPr rtlCol="0"/>
        <a:lstStyle/>
        <a:p>
          <a:pPr rtl="0"/>
          <a:endParaRPr lang="en-US"/>
        </a:p>
      </dgm:t>
    </dgm:pt>
    <dgm:pt modelId="{6803AE33-8C4D-49FF-A701-3AEB5FFD114C}">
      <dgm:prSet custT="1"/>
      <dgm:spPr>
        <a:solidFill>
          <a:schemeClr val="accent2"/>
        </a:solidFill>
        <a:ln>
          <a:noFill/>
        </a:ln>
      </dgm:spPr>
      <dgm:t>
        <a:bodyPr rtlCol="0"/>
        <a:lstStyle/>
        <a:p>
          <a:pPr rtl="0"/>
          <a:r>
            <a:rPr lang="es-ES" sz="1800" b="1" noProof="0" dirty="0">
              <a:solidFill>
                <a:schemeClr val="bg2"/>
              </a:solidFill>
              <a:ea typeface="+mn-ea"/>
              <a:cs typeface="+mn-cs"/>
            </a:rPr>
            <a:t>ENUMERAR LOS PRINCIPALES PRODUCTOS LISTOS PARA ENTREGAR</a:t>
          </a:r>
          <a:endParaRPr lang="es-ES" sz="1800" b="1" noProof="0" dirty="0">
            <a:solidFill>
              <a:schemeClr val="bg2"/>
            </a:solidFill>
          </a:endParaRPr>
        </a:p>
      </dgm:t>
    </dgm:pt>
    <dgm:pt modelId="{71CB2A66-749B-4C8F-9BAC-3469E95A323C}" type="parTrans" cxnId="{B3A9A309-4955-47E0-A62F-54101AE9EF22}">
      <dgm:prSet/>
      <dgm:spPr/>
      <dgm:t>
        <a:bodyPr rtlCol="0"/>
        <a:lstStyle/>
        <a:p>
          <a:pPr rtl="0"/>
          <a:endParaRPr lang="es-ES" noProof="0" dirty="0"/>
        </a:p>
      </dgm:t>
    </dgm:pt>
    <dgm:pt modelId="{0BE976F9-0D26-497C-8000-721D61B1AB27}" type="sibTrans" cxnId="{B3A9A309-4955-47E0-A62F-54101AE9EF22}">
      <dgm:prSet/>
      <dgm:spPr/>
      <dgm:t>
        <a:bodyPr rtlCol="0"/>
        <a:lstStyle/>
        <a:p>
          <a:pPr rtl="0"/>
          <a:endParaRPr lang="es-ES" noProof="0" dirty="0"/>
        </a:p>
      </dgm:t>
    </dgm:pt>
    <dgm:pt modelId="{17DD9A22-3560-4887-9CD0-4328EC1893F2}">
      <dgm:prSet custT="1"/>
      <dgm:spPr/>
      <dgm:t>
        <a:bodyPr tIns="548640" rtlCol="0"/>
        <a:lstStyle/>
        <a:p>
          <a:pPr rtl="0"/>
          <a:r>
            <a:rPr lang="es-ES" sz="1600" noProof="0" dirty="0">
              <a:ea typeface="+mn-ea"/>
              <a:cs typeface="+mn-cs"/>
            </a:rPr>
            <a:t>De usted al cliente</a:t>
          </a:r>
          <a:endParaRPr lang="es-ES" sz="1600" noProof="0" dirty="0"/>
        </a:p>
      </dgm:t>
    </dgm:pt>
    <dgm:pt modelId="{6CDBEF9D-8BB3-417C-B64A-90A621C2D4D1}" type="parTrans" cxnId="{F3F11361-EABA-447A-BD1F-C1C7849D2FC0}">
      <dgm:prSet/>
      <dgm:spPr/>
      <dgm:t>
        <a:bodyPr rtlCol="0"/>
        <a:lstStyle/>
        <a:p>
          <a:pPr rtl="0"/>
          <a:endParaRPr lang="es-ES" noProof="0" dirty="0"/>
        </a:p>
      </dgm:t>
    </dgm:pt>
    <dgm:pt modelId="{68E9A712-056F-47F4-B65E-C6230D7C168B}" type="sibTrans" cxnId="{F3F11361-EABA-447A-BD1F-C1C7849D2FC0}">
      <dgm:prSet/>
      <dgm:spPr/>
      <dgm:t>
        <a:bodyPr rtlCol="0"/>
        <a:lstStyle/>
        <a:p>
          <a:pPr rtl="0"/>
          <a:endParaRPr lang="es-ES" noProof="0" dirty="0"/>
        </a:p>
      </dgm:t>
    </dgm:pt>
    <dgm:pt modelId="{21E99324-078C-4308-B67B-F30AFE4A54BE}">
      <dgm:prSet custT="1"/>
      <dgm:spPr/>
      <dgm:t>
        <a:bodyPr tIns="548640" rtlCol="0"/>
        <a:lstStyle/>
        <a:p>
          <a:pPr rtl="0"/>
          <a:r>
            <a:rPr lang="es-ES" sz="1600" noProof="0" dirty="0">
              <a:ea typeface="+mn-ea"/>
              <a:cs typeface="+mn-cs"/>
            </a:rPr>
            <a:t>De usted al servicio exterior</a:t>
          </a:r>
          <a:endParaRPr lang="es-ES" sz="1600" noProof="0" dirty="0"/>
        </a:p>
      </dgm:t>
    </dgm:pt>
    <dgm:pt modelId="{484BE330-BD80-44E0-9372-4922AC835C82}" type="parTrans" cxnId="{6E44BD02-D3B8-4A5A-9397-024FF2F5CD15}">
      <dgm:prSet/>
      <dgm:spPr/>
      <dgm:t>
        <a:bodyPr rtlCol="0"/>
        <a:lstStyle/>
        <a:p>
          <a:pPr rtl="0"/>
          <a:endParaRPr lang="es-ES" noProof="0" dirty="0"/>
        </a:p>
      </dgm:t>
    </dgm:pt>
    <dgm:pt modelId="{0E6E9E9B-FE32-4A2A-AAEF-9BFB63C80A9F}" type="sibTrans" cxnId="{6E44BD02-D3B8-4A5A-9397-024FF2F5CD15}">
      <dgm:prSet/>
      <dgm:spPr/>
      <dgm:t>
        <a:bodyPr rtlCol="0"/>
        <a:lstStyle/>
        <a:p>
          <a:pPr rtl="0"/>
          <a:endParaRPr lang="es-ES" noProof="0" dirty="0"/>
        </a:p>
      </dgm:t>
    </dgm:pt>
    <dgm:pt modelId="{37E1ABB8-6CE1-4E86-9566-E3FCEF859A5E}">
      <dgm:prSet custT="1"/>
      <dgm:spPr/>
      <dgm:t>
        <a:bodyPr tIns="548640" rtlCol="0"/>
        <a:lstStyle/>
        <a:p>
          <a:pPr rtl="0"/>
          <a:r>
            <a:rPr lang="es-ES" sz="1600" noProof="0" dirty="0">
              <a:ea typeface="+mn-ea"/>
              <a:cs typeface="+mn-cs"/>
            </a:rPr>
            <a:t>De servicios externos a usted</a:t>
          </a:r>
          <a:endParaRPr lang="es-ES" sz="1600" noProof="0" dirty="0"/>
        </a:p>
      </dgm:t>
    </dgm:pt>
    <dgm:pt modelId="{551756E5-1468-4879-9691-3D9E4CD255EE}" type="parTrans" cxnId="{AA5BA965-7FB9-4396-9A01-E39E9C6B2089}">
      <dgm:prSet/>
      <dgm:spPr/>
      <dgm:t>
        <a:bodyPr rtlCol="0"/>
        <a:lstStyle/>
        <a:p>
          <a:pPr rtl="0"/>
          <a:endParaRPr lang="es-ES" noProof="0" dirty="0"/>
        </a:p>
      </dgm:t>
    </dgm:pt>
    <dgm:pt modelId="{D66FD835-80A6-433E-8359-88E56D246547}" type="sibTrans" cxnId="{AA5BA965-7FB9-4396-9A01-E39E9C6B2089}">
      <dgm:prSet/>
      <dgm:spPr/>
      <dgm:t>
        <a:bodyPr rtlCol="0"/>
        <a:lstStyle/>
        <a:p>
          <a:pPr rtl="0"/>
          <a:endParaRPr lang="es-ES" noProof="0" dirty="0"/>
        </a:p>
      </dgm:t>
    </dgm:pt>
    <dgm:pt modelId="{F409B30D-40C1-4D88-A852-F4ED28942405}">
      <dgm:prSet custT="1"/>
      <dgm:spPr/>
      <dgm:t>
        <a:bodyPr tIns="548640" rtlCol="0"/>
        <a:lstStyle/>
        <a:p>
          <a:pPr rtl="0"/>
          <a:r>
            <a:rPr lang="es-ES" sz="1600" noProof="0" dirty="0">
              <a:ea typeface="+mn-ea"/>
              <a:cs typeface="+mn-cs"/>
            </a:rPr>
            <a:t>De otros departamentos a usted</a:t>
          </a:r>
          <a:endParaRPr lang="es-ES" sz="1600" noProof="0" dirty="0"/>
        </a:p>
      </dgm:t>
    </dgm:pt>
    <dgm:pt modelId="{4A02C36F-F650-4C39-9B92-6A4B8969077A}" type="parTrans" cxnId="{0EACC212-1479-438E-98CC-C370AC77A3F7}">
      <dgm:prSet/>
      <dgm:spPr/>
      <dgm:t>
        <a:bodyPr rtlCol="0"/>
        <a:lstStyle/>
        <a:p>
          <a:pPr rtl="0"/>
          <a:endParaRPr lang="es-ES" noProof="0" dirty="0"/>
        </a:p>
      </dgm:t>
    </dgm:pt>
    <dgm:pt modelId="{7AB23DFC-9181-4603-AF3C-56120114FD81}" type="sibTrans" cxnId="{0EACC212-1479-438E-98CC-C370AC77A3F7}">
      <dgm:prSet/>
      <dgm:spPr/>
      <dgm:t>
        <a:bodyPr rtlCol="0"/>
        <a:lstStyle/>
        <a:p>
          <a:pPr rtl="0"/>
          <a:endParaRPr lang="es-ES" noProof="0" dirty="0"/>
        </a:p>
      </dgm:t>
    </dgm:pt>
    <dgm:pt modelId="{D5BDCD57-3FE2-4364-8697-EF0B3F551B8B}">
      <dgm:prSet custT="1"/>
      <dgm:spPr>
        <a:solidFill>
          <a:schemeClr val="accent2"/>
        </a:solidFill>
        <a:ln>
          <a:noFill/>
        </a:ln>
      </dgm:spPr>
      <dgm:t>
        <a:bodyPr rtlCol="0"/>
        <a:lstStyle/>
        <a:p>
          <a:pPr rtl="0"/>
          <a:r>
            <a:rPr lang="es-ES" sz="1800" b="1" noProof="0" dirty="0">
              <a:solidFill>
                <a:schemeClr val="bg2"/>
              </a:solidFill>
              <a:ea typeface="+mn-ea"/>
              <a:cs typeface="+mn-cs"/>
            </a:rPr>
            <a:t>ENTENDER SU NIVEL DE CONFIANZA CON CADA PRODUCTO LISTO PARA ENTREGAR</a:t>
          </a:r>
          <a:endParaRPr lang="es-ES" sz="1800" b="1" noProof="0" dirty="0">
            <a:solidFill>
              <a:schemeClr val="bg2"/>
            </a:solidFill>
          </a:endParaRPr>
        </a:p>
      </dgm:t>
    </dgm:pt>
    <dgm:pt modelId="{A770BF92-35AC-487F-A40C-40816D8005B1}" type="parTrans" cxnId="{867B387E-F046-467F-BB26-26F02B9A33D5}">
      <dgm:prSet/>
      <dgm:spPr/>
      <dgm:t>
        <a:bodyPr rtlCol="0"/>
        <a:lstStyle/>
        <a:p>
          <a:pPr rtl="0"/>
          <a:endParaRPr lang="es-ES" noProof="0" dirty="0"/>
        </a:p>
      </dgm:t>
    </dgm:pt>
    <dgm:pt modelId="{3562BF13-FCE3-4E06-B80D-E18FA8FFCB30}" type="sibTrans" cxnId="{867B387E-F046-467F-BB26-26F02B9A33D5}">
      <dgm:prSet/>
      <dgm:spPr/>
      <dgm:t>
        <a:bodyPr rtlCol="0"/>
        <a:lstStyle/>
        <a:p>
          <a:pPr rtl="0"/>
          <a:endParaRPr lang="es-ES" noProof="0" dirty="0"/>
        </a:p>
      </dgm:t>
    </dgm:pt>
    <dgm:pt modelId="{82650E3F-D6E2-4296-921D-7DB7037AB094}">
      <dgm:prSet custT="1"/>
      <dgm:spPr/>
      <dgm:t>
        <a:bodyPr tIns="731520" rtlCol="0"/>
        <a:lstStyle/>
        <a:p>
          <a:pPr rtl="0">
            <a:spcBef>
              <a:spcPts val="0"/>
            </a:spcBef>
          </a:pPr>
          <a:r>
            <a:rPr lang="es-ES" sz="1600" noProof="0" dirty="0">
              <a:ea typeface="+mn-ea"/>
              <a:cs typeface="+mn-cs"/>
            </a:rPr>
            <a:t>Indicar el nivel de confianza en las diapositivas, si corresponde</a:t>
          </a:r>
        </a:p>
      </dgm:t>
    </dgm:pt>
    <dgm:pt modelId="{DBD02D16-6447-4B3F-9162-19CEE4EAC286}" type="parTrans" cxnId="{349378A1-CC1D-4FEC-8461-BE0D39266705}">
      <dgm:prSet/>
      <dgm:spPr/>
      <dgm:t>
        <a:bodyPr rtlCol="0"/>
        <a:lstStyle/>
        <a:p>
          <a:pPr rtl="0"/>
          <a:endParaRPr lang="es-ES" noProof="0" dirty="0"/>
        </a:p>
      </dgm:t>
    </dgm:pt>
    <dgm:pt modelId="{31C96943-601E-48F3-A1B6-1CE9BD7B88BA}" type="sibTrans" cxnId="{349378A1-CC1D-4FEC-8461-BE0D39266705}">
      <dgm:prSet/>
      <dgm:spPr/>
      <dgm:t>
        <a:bodyPr rtlCol="0"/>
        <a:lstStyle/>
        <a:p>
          <a:pPr rtl="0"/>
          <a:endParaRPr lang="es-ES" noProof="0" dirty="0"/>
        </a:p>
      </dgm:t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</dgm:pt>
    <dgm:pt modelId="{709D80A6-72FB-4616-B5E3-B5DD741D5F23}" type="pres">
      <dgm:prSet presAssocID="{6803AE33-8C4D-49FF-A701-3AEB5FFD114C}" presName="parentLin" presStyleCnt="0"/>
      <dgm:spPr/>
    </dgm:pt>
    <dgm:pt modelId="{76495F65-323E-4916-B636-C8D6D15ABDE0}" type="pres">
      <dgm:prSet presAssocID="{6803AE33-8C4D-49FF-A701-3AEB5FFD114C}" presName="parentLeftMargin" presStyleLbl="node1" presStyleIdx="0" presStyleCnt="2"/>
      <dgm:spPr/>
    </dgm:pt>
    <dgm:pt modelId="{9D1AF6DF-8EBD-4BA9-AB1C-83666B416551}" type="pres">
      <dgm:prSet presAssocID="{6803AE33-8C4D-49FF-A701-3AEB5FFD114C}" presName="parentText" presStyleLbl="node1" presStyleIdx="0" presStyleCnt="2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71934524-F682-452D-88D9-5DEC2E6B5015}" type="pres">
      <dgm:prSet presAssocID="{6803AE33-8C4D-49FF-A701-3AEB5FFD114C}" presName="negativeSpace" presStyleCnt="0"/>
      <dgm:spPr/>
    </dgm:pt>
    <dgm:pt modelId="{64F3F243-0CC4-4CEF-93F2-5776498F90DB}" type="pres">
      <dgm:prSet presAssocID="{6803AE33-8C4D-49FF-A701-3AEB5FFD114C}" presName="childText" presStyleLbl="alignAcc1" presStyleIdx="0" presStyleCnt="2" custScaleY="107060">
        <dgm:presLayoutVars>
          <dgm:bulletEnabled val="1"/>
        </dgm:presLayoutVars>
      </dgm:prSet>
      <dgm:spPr/>
    </dgm:pt>
    <dgm:pt modelId="{45C074A4-D50D-4582-A1CA-82DFC52CD331}" type="pres">
      <dgm:prSet presAssocID="{0BE976F9-0D26-497C-8000-721D61B1AB27}" presName="spaceBetweenRectangles" presStyleCnt="0"/>
      <dgm:spPr/>
    </dgm:pt>
    <dgm:pt modelId="{E4533D0C-9DAF-48DA-84A6-520527060381}" type="pres">
      <dgm:prSet presAssocID="{D5BDCD57-3FE2-4364-8697-EF0B3F551B8B}" presName="parentLin" presStyleCnt="0"/>
      <dgm:spPr/>
    </dgm:pt>
    <dgm:pt modelId="{A4395476-9DE8-4F6F-8320-3E3F1F0BB7B7}" type="pres">
      <dgm:prSet presAssocID="{D5BDCD57-3FE2-4364-8697-EF0B3F551B8B}" presName="parentLeftMargin" presStyleLbl="node1" presStyleIdx="0" presStyleCnt="2"/>
      <dgm:spPr/>
    </dgm:pt>
    <dgm:pt modelId="{D2B8060E-5C25-48B8-8A2C-C7E31B9A4C0B}" type="pres">
      <dgm:prSet presAssocID="{D5BDCD57-3FE2-4364-8697-EF0B3F551B8B}" presName="parentText" presStyleLbl="node1" presStyleIdx="1" presStyleCnt="2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34E5DCBF-B6A4-4E52-90C6-8639E330299B}" type="pres">
      <dgm:prSet presAssocID="{D5BDCD57-3FE2-4364-8697-EF0B3F551B8B}" presName="negativeSpace" presStyleCnt="0"/>
      <dgm:spPr/>
    </dgm:pt>
    <dgm:pt modelId="{84309B57-9335-4504-ADE7-0F6F02733EE1}" type="pres">
      <dgm:prSet presAssocID="{D5BDCD57-3FE2-4364-8697-EF0B3F551B8B}" presName="childText" presStyleLbl="alignAcc1" presStyleIdx="1" presStyleCnt="2">
        <dgm:presLayoutVars>
          <dgm:bulletEnabled val="1"/>
        </dgm:presLayoutVars>
      </dgm:prSet>
      <dgm:spPr/>
    </dgm:pt>
  </dgm:ptLst>
  <dgm:cxnLst>
    <dgm:cxn modelId="{6E44BD02-D3B8-4A5A-9397-024FF2F5CD15}" srcId="{6803AE33-8C4D-49FF-A701-3AEB5FFD114C}" destId="{21E99324-078C-4308-B67B-F30AFE4A54BE}" srcOrd="1" destOrd="0" parTransId="{484BE330-BD80-44E0-9372-4922AC835C82}" sibTransId="{0E6E9E9B-FE32-4A2A-AAEF-9BFB63C80A9F}"/>
    <dgm:cxn modelId="{B3A9A309-4955-47E0-A62F-54101AE9EF22}" srcId="{B7B4D503-0B80-4460-922F-678D7B3B9A0D}" destId="{6803AE33-8C4D-49FF-A701-3AEB5FFD114C}" srcOrd="0" destOrd="0" parTransId="{71CB2A66-749B-4C8F-9BAC-3469E95A323C}" sibTransId="{0BE976F9-0D26-497C-8000-721D61B1AB27}"/>
    <dgm:cxn modelId="{0EACC212-1479-438E-98CC-C370AC77A3F7}" srcId="{6803AE33-8C4D-49FF-A701-3AEB5FFD114C}" destId="{F409B30D-40C1-4D88-A852-F4ED28942405}" srcOrd="3" destOrd="0" parTransId="{4A02C36F-F650-4C39-9B92-6A4B8969077A}" sibTransId="{7AB23DFC-9181-4603-AF3C-56120114FD81}"/>
    <dgm:cxn modelId="{DD525215-D2F0-4809-819A-7302E4194AD9}" type="presOf" srcId="{D5BDCD57-3FE2-4364-8697-EF0B3F551B8B}" destId="{D2B8060E-5C25-48B8-8A2C-C7E31B9A4C0B}" srcOrd="1" destOrd="0" presId="urn:microsoft.com/office/officeart/2005/8/layout/list1#2"/>
    <dgm:cxn modelId="{C4F8DD1B-633C-46F6-80C7-69AF8D087DC9}" type="presOf" srcId="{6803AE33-8C4D-49FF-A701-3AEB5FFD114C}" destId="{76495F65-323E-4916-B636-C8D6D15ABDE0}" srcOrd="0" destOrd="0" presId="urn:microsoft.com/office/officeart/2005/8/layout/list1#2"/>
    <dgm:cxn modelId="{5805AD22-362A-4090-939F-1078228FD9BE}" type="presOf" srcId="{82650E3F-D6E2-4296-921D-7DB7037AB094}" destId="{84309B57-9335-4504-ADE7-0F6F02733EE1}" srcOrd="0" destOrd="0" presId="urn:microsoft.com/office/officeart/2005/8/layout/list1#2"/>
    <dgm:cxn modelId="{78700935-61A9-4C9A-A00B-B00567B006CC}" type="presOf" srcId="{17DD9A22-3560-4887-9CD0-4328EC1893F2}" destId="{64F3F243-0CC4-4CEF-93F2-5776498F90DB}" srcOrd="0" destOrd="0" presId="urn:microsoft.com/office/officeart/2005/8/layout/list1#2"/>
    <dgm:cxn modelId="{F3F11361-EABA-447A-BD1F-C1C7849D2FC0}" srcId="{6803AE33-8C4D-49FF-A701-3AEB5FFD114C}" destId="{17DD9A22-3560-4887-9CD0-4328EC1893F2}" srcOrd="0" destOrd="0" parTransId="{6CDBEF9D-8BB3-417C-B64A-90A621C2D4D1}" sibTransId="{68E9A712-056F-47F4-B65E-C6230D7C168B}"/>
    <dgm:cxn modelId="{AA5BA965-7FB9-4396-9A01-E39E9C6B2089}" srcId="{6803AE33-8C4D-49FF-A701-3AEB5FFD114C}" destId="{37E1ABB8-6CE1-4E86-9566-E3FCEF859A5E}" srcOrd="2" destOrd="0" parTransId="{551756E5-1468-4879-9691-3D9E4CD255EE}" sibTransId="{D66FD835-80A6-433E-8359-88E56D246547}"/>
    <dgm:cxn modelId="{A75EDA4B-E70E-495D-8873-77FC84ED1E03}" type="presOf" srcId="{D5BDCD57-3FE2-4364-8697-EF0B3F551B8B}" destId="{A4395476-9DE8-4F6F-8320-3E3F1F0BB7B7}" srcOrd="0" destOrd="0" presId="urn:microsoft.com/office/officeart/2005/8/layout/list1#2"/>
    <dgm:cxn modelId="{256BE456-E5CD-40D8-8B9D-D492D2A2C31F}" type="presOf" srcId="{37E1ABB8-6CE1-4E86-9566-E3FCEF859A5E}" destId="{64F3F243-0CC4-4CEF-93F2-5776498F90DB}" srcOrd="0" destOrd="2" presId="urn:microsoft.com/office/officeart/2005/8/layout/list1#2"/>
    <dgm:cxn modelId="{867B387E-F046-467F-BB26-26F02B9A33D5}" srcId="{B7B4D503-0B80-4460-922F-678D7B3B9A0D}" destId="{D5BDCD57-3FE2-4364-8697-EF0B3F551B8B}" srcOrd="1" destOrd="0" parTransId="{A770BF92-35AC-487F-A40C-40816D8005B1}" sibTransId="{3562BF13-FCE3-4E06-B80D-E18FA8FFCB30}"/>
    <dgm:cxn modelId="{7B7D9993-2304-4E3A-AE8E-E98369208F57}" type="presOf" srcId="{21E99324-078C-4308-B67B-F30AFE4A54BE}" destId="{64F3F243-0CC4-4CEF-93F2-5776498F90DB}" srcOrd="0" destOrd="1" presId="urn:microsoft.com/office/officeart/2005/8/layout/list1#2"/>
    <dgm:cxn modelId="{349378A1-CC1D-4FEC-8461-BE0D39266705}" srcId="{D5BDCD57-3FE2-4364-8697-EF0B3F551B8B}" destId="{82650E3F-D6E2-4296-921D-7DB7037AB094}" srcOrd="0" destOrd="0" parTransId="{DBD02D16-6447-4B3F-9162-19CEE4EAC286}" sibTransId="{31C96943-601E-48F3-A1B6-1CE9BD7B88BA}"/>
    <dgm:cxn modelId="{5ADC60AF-79D9-49EF-BB14-1F9AD62636CF}" type="presOf" srcId="{F409B30D-40C1-4D88-A852-F4ED28942405}" destId="{64F3F243-0CC4-4CEF-93F2-5776498F90DB}" srcOrd="0" destOrd="3" presId="urn:microsoft.com/office/officeart/2005/8/layout/list1#2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1D7A2BE2-7B6A-4A25-9132-CFD9B8EADD57}" type="presOf" srcId="{6803AE33-8C4D-49FF-A701-3AEB5FFD114C}" destId="{9D1AF6DF-8EBD-4BA9-AB1C-83666B416551}" srcOrd="1" destOrd="0" presId="urn:microsoft.com/office/officeart/2005/8/layout/list1#2"/>
    <dgm:cxn modelId="{E8FACF29-A080-43EA-A24C-36203ACD16AF}" type="presParOf" srcId="{01DD0F12-12F5-4D40-B8E1-50F8BA73202A}" destId="{709D80A6-72FB-4616-B5E3-B5DD741D5F23}" srcOrd="0" destOrd="0" presId="urn:microsoft.com/office/officeart/2005/8/layout/list1#2"/>
    <dgm:cxn modelId="{D5AC9829-7D23-48AB-A1FA-B10BC712696F}" type="presParOf" srcId="{709D80A6-72FB-4616-B5E3-B5DD741D5F23}" destId="{76495F65-323E-4916-B636-C8D6D15ABDE0}" srcOrd="0" destOrd="0" presId="urn:microsoft.com/office/officeart/2005/8/layout/list1#2"/>
    <dgm:cxn modelId="{E4FB87D9-2239-4995-ADCD-5D035A32B7B9}" type="presParOf" srcId="{709D80A6-72FB-4616-B5E3-B5DD741D5F23}" destId="{9D1AF6DF-8EBD-4BA9-AB1C-83666B416551}" srcOrd="1" destOrd="0" presId="urn:microsoft.com/office/officeart/2005/8/layout/list1#2"/>
    <dgm:cxn modelId="{46EF3E35-3450-47F2-BD9C-B2CCC739075B}" type="presParOf" srcId="{01DD0F12-12F5-4D40-B8E1-50F8BA73202A}" destId="{71934524-F682-452D-88D9-5DEC2E6B5015}" srcOrd="1" destOrd="0" presId="urn:microsoft.com/office/officeart/2005/8/layout/list1#2"/>
    <dgm:cxn modelId="{0A4394F6-AA9F-4CF2-A224-5C15EF526B4B}" type="presParOf" srcId="{01DD0F12-12F5-4D40-B8E1-50F8BA73202A}" destId="{64F3F243-0CC4-4CEF-93F2-5776498F90DB}" srcOrd="2" destOrd="0" presId="urn:microsoft.com/office/officeart/2005/8/layout/list1#2"/>
    <dgm:cxn modelId="{ED135B40-356E-4E87-834F-E4667140293C}" type="presParOf" srcId="{01DD0F12-12F5-4D40-B8E1-50F8BA73202A}" destId="{45C074A4-D50D-4582-A1CA-82DFC52CD331}" srcOrd="3" destOrd="0" presId="urn:microsoft.com/office/officeart/2005/8/layout/list1#2"/>
    <dgm:cxn modelId="{39237F93-CADE-4527-9432-40F20720201F}" type="presParOf" srcId="{01DD0F12-12F5-4D40-B8E1-50F8BA73202A}" destId="{E4533D0C-9DAF-48DA-84A6-520527060381}" srcOrd="4" destOrd="0" presId="urn:microsoft.com/office/officeart/2005/8/layout/list1#2"/>
    <dgm:cxn modelId="{DA6071B9-2FC0-4CD8-B4DB-36F3A8F22C82}" type="presParOf" srcId="{E4533D0C-9DAF-48DA-84A6-520527060381}" destId="{A4395476-9DE8-4F6F-8320-3E3F1F0BB7B7}" srcOrd="0" destOrd="0" presId="urn:microsoft.com/office/officeart/2005/8/layout/list1#2"/>
    <dgm:cxn modelId="{3D0D1DEF-9B7D-495A-B683-B026F4CE7768}" type="presParOf" srcId="{E4533D0C-9DAF-48DA-84A6-520527060381}" destId="{D2B8060E-5C25-48B8-8A2C-C7E31B9A4C0B}" srcOrd="1" destOrd="0" presId="urn:microsoft.com/office/officeart/2005/8/layout/list1#2"/>
    <dgm:cxn modelId="{0D581D70-78B9-474C-8132-8D741CA27F73}" type="presParOf" srcId="{01DD0F12-12F5-4D40-B8E1-50F8BA73202A}" destId="{34E5DCBF-B6A4-4E52-90C6-8639E330299B}" srcOrd="5" destOrd="0" presId="urn:microsoft.com/office/officeart/2005/8/layout/list1#2"/>
    <dgm:cxn modelId="{F0BEDFB6-86B6-479B-84A7-64F458E5212E}" type="presParOf" srcId="{01DD0F12-12F5-4D40-B8E1-50F8BA73202A}" destId="{84309B57-9335-4504-ADE7-0F6F02733EE1}" srcOrd="6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F1C723-03E7-4F60-A0F2-661655E80CC4}" type="doc">
      <dgm:prSet loTypeId="urn:microsoft.com/office/officeart/2008/layout/LinedList" loCatId="list" qsTypeId="urn:microsoft.com/office/officeart/2005/8/quickstyle/simple1#12" qsCatId="simple" csTypeId="urn:microsoft.com/office/officeart/2005/8/colors/accent1_2#4" csCatId="accent1" phldr="1"/>
      <dgm:spPr/>
      <dgm:t>
        <a:bodyPr rtlCol="0"/>
        <a:lstStyle/>
        <a:p>
          <a:pPr rtl="0"/>
          <a:endParaRPr lang="en-US"/>
        </a:p>
      </dgm:t>
    </dgm:pt>
    <dgm:pt modelId="{00D68B20-1BE4-422E-A7EC-B2A5F8823595}">
      <dgm:prSet custT="1"/>
      <dgm:spPr/>
      <dgm:t>
        <a:bodyPr rtlCol="0"/>
        <a:lstStyle/>
        <a:p>
          <a:pPr rtl="0"/>
          <a:r>
            <a:rPr lang="es" sz="1400" b="1">
              <a:solidFill>
                <a:schemeClr val="accent1"/>
              </a:solidFill>
              <a:ea typeface="+mn-ea"/>
              <a:cs typeface="+mn-cs"/>
            </a:rPr>
            <a:t>Enumerar los problemas técnicos ya resueltos</a:t>
          </a:r>
          <a:endParaRPr lang="en-US" sz="1400" b="1" dirty="0">
            <a:solidFill>
              <a:schemeClr val="accent1"/>
            </a:solidFill>
          </a:endParaRPr>
        </a:p>
      </dgm:t>
    </dgm:pt>
    <dgm:pt modelId="{AAE210A4-EF93-4699-B6E7-910473CA52F2}" type="parTrans" cxnId="{3E71CC4B-ACCC-4FC3-AD79-AC0748BA0AC1}">
      <dgm:prSet/>
      <dgm:spPr/>
      <dgm:t>
        <a:bodyPr rtlCol="0"/>
        <a:lstStyle/>
        <a:p>
          <a:pPr rtl="0"/>
          <a:endParaRPr lang="en-US" sz="1800">
            <a:solidFill>
              <a:schemeClr val="accent1"/>
            </a:solidFill>
          </a:endParaRPr>
        </a:p>
      </dgm:t>
    </dgm:pt>
    <dgm:pt modelId="{251AC55D-5006-4B4B-B073-A2F28AFAB911}" type="sibTrans" cxnId="{3E71CC4B-ACCC-4FC3-AD79-AC0748BA0AC1}">
      <dgm:prSet/>
      <dgm:spPr/>
      <dgm:t>
        <a:bodyPr rtlCol="0"/>
        <a:lstStyle/>
        <a:p>
          <a:pPr rtl="0"/>
          <a:endParaRPr lang="en-US" sz="1800">
            <a:solidFill>
              <a:schemeClr val="accent1"/>
            </a:solidFill>
          </a:endParaRPr>
        </a:p>
      </dgm:t>
    </dgm:pt>
    <dgm:pt modelId="{03B21B66-246E-41E0-A64B-29435509BAF3}">
      <dgm:prSet custT="1"/>
      <dgm:spPr/>
      <dgm:t>
        <a:bodyPr rtlCol="0"/>
        <a:lstStyle/>
        <a:p>
          <a:pPr rtl="0"/>
          <a:r>
            <a:rPr lang="es" sz="1400" b="1" dirty="0">
              <a:solidFill>
                <a:schemeClr val="accent1"/>
              </a:solidFill>
              <a:ea typeface="+mn-ea"/>
              <a:cs typeface="+mn-cs"/>
            </a:rPr>
            <a:t>Enumerar los problemas técnicos importantes que deben resolverse</a:t>
          </a:r>
          <a:endParaRPr lang="en-US" sz="1400" b="1" dirty="0">
            <a:solidFill>
              <a:schemeClr val="accent1"/>
            </a:solidFill>
          </a:endParaRPr>
        </a:p>
      </dgm:t>
    </dgm:pt>
    <dgm:pt modelId="{9578E430-F3AC-40B0-919C-C41C43628ACB}" type="parTrans" cxnId="{74D864F7-3ACC-4E12-9790-ACEDE4204273}">
      <dgm:prSet/>
      <dgm:spPr/>
      <dgm:t>
        <a:bodyPr rtlCol="0"/>
        <a:lstStyle/>
        <a:p>
          <a:pPr rtl="0"/>
          <a:endParaRPr lang="en-US" sz="1800">
            <a:solidFill>
              <a:schemeClr val="accent1"/>
            </a:solidFill>
          </a:endParaRPr>
        </a:p>
      </dgm:t>
    </dgm:pt>
    <dgm:pt modelId="{61BD754F-D4D1-4C50-A227-BDC5F9400709}" type="sibTrans" cxnId="{74D864F7-3ACC-4E12-9790-ACEDE4204273}">
      <dgm:prSet/>
      <dgm:spPr/>
      <dgm:t>
        <a:bodyPr rtlCol="0"/>
        <a:lstStyle/>
        <a:p>
          <a:pPr rtl="0"/>
          <a:endParaRPr lang="en-US" sz="1800">
            <a:solidFill>
              <a:schemeClr val="accent1"/>
            </a:solidFill>
          </a:endParaRPr>
        </a:p>
      </dgm:t>
    </dgm:pt>
    <dgm:pt modelId="{D56C152E-CAA0-4270-BDF5-6807A287ADF3}">
      <dgm:prSet custT="1"/>
      <dgm:spPr/>
      <dgm:t>
        <a:bodyPr rtlCol="0"/>
        <a:lstStyle/>
        <a:p>
          <a:pPr rtl="0"/>
          <a:r>
            <a:rPr lang="es" sz="1800">
              <a:solidFill>
                <a:schemeClr val="accent1"/>
              </a:solidFill>
              <a:ea typeface="+mn-ea"/>
              <a:cs typeface="+mn-cs"/>
            </a:rPr>
            <a:t>Resumir su impacto en el proyecto</a:t>
          </a:r>
          <a:endParaRPr lang="en-US" sz="1800" dirty="0">
            <a:solidFill>
              <a:schemeClr val="accent1"/>
            </a:solidFill>
          </a:endParaRPr>
        </a:p>
      </dgm:t>
    </dgm:pt>
    <dgm:pt modelId="{A5DCC63B-07A4-49F4-B949-37DF3230824F}" type="parTrans" cxnId="{A04DFF64-7CE3-4486-96E6-0E524C2519AA}">
      <dgm:prSet/>
      <dgm:spPr/>
      <dgm:t>
        <a:bodyPr rtlCol="0"/>
        <a:lstStyle/>
        <a:p>
          <a:pPr rtl="0"/>
          <a:endParaRPr lang="en-US" sz="1800">
            <a:solidFill>
              <a:schemeClr val="accent1"/>
            </a:solidFill>
          </a:endParaRPr>
        </a:p>
      </dgm:t>
    </dgm:pt>
    <dgm:pt modelId="{9B5A9BD6-DF5C-4A38-BB9A-4C73867D6B77}" type="sibTrans" cxnId="{A04DFF64-7CE3-4486-96E6-0E524C2519AA}">
      <dgm:prSet/>
      <dgm:spPr/>
      <dgm:t>
        <a:bodyPr rtlCol="0"/>
        <a:lstStyle/>
        <a:p>
          <a:pPr rtl="0"/>
          <a:endParaRPr lang="en-US" sz="1800">
            <a:solidFill>
              <a:schemeClr val="accent1"/>
            </a:solidFill>
          </a:endParaRPr>
        </a:p>
      </dgm:t>
    </dgm:pt>
    <dgm:pt modelId="{9F8FF3B4-ACD1-4A5F-AB32-BC02EDB2A159}">
      <dgm:prSet custT="1"/>
      <dgm:spPr/>
      <dgm:t>
        <a:bodyPr rtlCol="0"/>
        <a:lstStyle/>
        <a:p>
          <a:pPr rtl="0"/>
          <a:r>
            <a:rPr lang="es" sz="1400" b="1" dirty="0">
              <a:solidFill>
                <a:schemeClr val="accent1"/>
              </a:solidFill>
              <a:ea typeface="+mn-ea"/>
              <a:cs typeface="+mn-cs"/>
            </a:rPr>
            <a:t>Enumerar cualquier dependencia tecnológica dudosa del proyecto</a:t>
          </a:r>
          <a:endParaRPr lang="en-US" sz="1400" b="1" dirty="0">
            <a:solidFill>
              <a:schemeClr val="accent1"/>
            </a:solidFill>
          </a:endParaRPr>
        </a:p>
      </dgm:t>
    </dgm:pt>
    <dgm:pt modelId="{4108113A-083D-4E38-87B9-3A10B18EC974}" type="parTrans" cxnId="{9713EC1D-ADFB-4E41-BB5C-4DA09D160930}">
      <dgm:prSet/>
      <dgm:spPr/>
      <dgm:t>
        <a:bodyPr rtlCol="0"/>
        <a:lstStyle/>
        <a:p>
          <a:pPr rtl="0"/>
          <a:endParaRPr lang="en-US" sz="1800">
            <a:solidFill>
              <a:schemeClr val="accent1"/>
            </a:solidFill>
          </a:endParaRPr>
        </a:p>
      </dgm:t>
    </dgm:pt>
    <dgm:pt modelId="{1F3F0154-9A57-46FF-94F5-CBDECFC1A958}" type="sibTrans" cxnId="{9713EC1D-ADFB-4E41-BB5C-4DA09D160930}">
      <dgm:prSet/>
      <dgm:spPr/>
      <dgm:t>
        <a:bodyPr rtlCol="0"/>
        <a:lstStyle/>
        <a:p>
          <a:pPr rtl="0"/>
          <a:endParaRPr lang="en-US" sz="1800">
            <a:solidFill>
              <a:schemeClr val="accent1"/>
            </a:solidFill>
          </a:endParaRPr>
        </a:p>
      </dgm:t>
    </dgm:pt>
    <dgm:pt modelId="{0590D9A4-2753-459B-BD04-5ADA77A874E4}">
      <dgm:prSet custT="1"/>
      <dgm:spPr/>
      <dgm:t>
        <a:bodyPr rtlCol="0"/>
        <a:lstStyle/>
        <a:p>
          <a:pPr rtl="0"/>
          <a:r>
            <a:rPr lang="es" sz="1800">
              <a:solidFill>
                <a:schemeClr val="accent1"/>
              </a:solidFill>
              <a:ea typeface="+mn-ea"/>
              <a:cs typeface="+mn-cs"/>
            </a:rPr>
            <a:t>Indicar el origen de las dudas</a:t>
          </a:r>
          <a:endParaRPr lang="en-US" sz="1800" dirty="0">
            <a:solidFill>
              <a:schemeClr val="accent1"/>
            </a:solidFill>
          </a:endParaRPr>
        </a:p>
      </dgm:t>
    </dgm:pt>
    <dgm:pt modelId="{E4C48E2F-8B28-438D-8C68-834E73990FFB}" type="parTrans" cxnId="{5EEE1E7C-C59C-492D-B372-C3C23F95DCF4}">
      <dgm:prSet/>
      <dgm:spPr/>
      <dgm:t>
        <a:bodyPr rtlCol="0"/>
        <a:lstStyle/>
        <a:p>
          <a:pPr rtl="0"/>
          <a:endParaRPr lang="en-US" sz="1800">
            <a:solidFill>
              <a:schemeClr val="accent1"/>
            </a:solidFill>
          </a:endParaRPr>
        </a:p>
      </dgm:t>
    </dgm:pt>
    <dgm:pt modelId="{913F7628-467F-4159-A0AE-2C55684299A0}" type="sibTrans" cxnId="{5EEE1E7C-C59C-492D-B372-C3C23F95DCF4}">
      <dgm:prSet/>
      <dgm:spPr/>
      <dgm:t>
        <a:bodyPr rtlCol="0"/>
        <a:lstStyle/>
        <a:p>
          <a:pPr rtl="0"/>
          <a:endParaRPr lang="en-US" sz="1800">
            <a:solidFill>
              <a:schemeClr val="accent1"/>
            </a:solidFill>
          </a:endParaRPr>
        </a:p>
      </dgm:t>
    </dgm:pt>
    <dgm:pt modelId="{0CA24DBA-0E39-498C-8B2A-7BAB361FFB09}">
      <dgm:prSet custT="1"/>
      <dgm:spPr/>
      <dgm:t>
        <a:bodyPr rtlCol="0"/>
        <a:lstStyle/>
        <a:p>
          <a:pPr rtl="0"/>
          <a:r>
            <a:rPr lang="es" sz="1800">
              <a:solidFill>
                <a:schemeClr val="accent1"/>
              </a:solidFill>
              <a:ea typeface="+mn-ea"/>
              <a:cs typeface="+mn-cs"/>
            </a:rPr>
            <a:t>Resumir las acciones llevadas a cabo para el plan alternativo</a:t>
          </a:r>
        </a:p>
      </dgm:t>
    </dgm:pt>
    <dgm:pt modelId="{58E0A023-EC18-4A01-94FB-693B06E4F66F}" type="parTrans" cxnId="{E2E9B97B-7B20-4985-9571-163027E5A58E}">
      <dgm:prSet/>
      <dgm:spPr/>
      <dgm:t>
        <a:bodyPr rtlCol="0"/>
        <a:lstStyle/>
        <a:p>
          <a:pPr rtl="0"/>
          <a:endParaRPr lang="en-US" sz="1800">
            <a:solidFill>
              <a:schemeClr val="accent1"/>
            </a:solidFill>
          </a:endParaRPr>
        </a:p>
      </dgm:t>
    </dgm:pt>
    <dgm:pt modelId="{86F1880B-3C85-4825-8C4A-7C3D8D6E8F92}" type="sibTrans" cxnId="{E2E9B97B-7B20-4985-9571-163027E5A58E}">
      <dgm:prSet/>
      <dgm:spPr/>
      <dgm:t>
        <a:bodyPr rtlCol="0"/>
        <a:lstStyle/>
        <a:p>
          <a:pPr rtl="0"/>
          <a:endParaRPr lang="en-US" sz="1800">
            <a:solidFill>
              <a:schemeClr val="accent1"/>
            </a:solidFill>
          </a:endParaRPr>
        </a:p>
      </dgm:t>
    </dgm:pt>
    <dgm:pt modelId="{63139B90-0866-4C13-8FE0-8F2DC014992A}" type="pres">
      <dgm:prSet presAssocID="{34F1C723-03E7-4F60-A0F2-661655E80CC4}" presName="vert0" presStyleCnt="0">
        <dgm:presLayoutVars>
          <dgm:dir/>
          <dgm:animOne val="branch"/>
          <dgm:animLvl val="lvl"/>
        </dgm:presLayoutVars>
      </dgm:prSet>
      <dgm:spPr/>
    </dgm:pt>
    <dgm:pt modelId="{FA44E323-A92F-480A-8827-44A2781C84B5}" type="pres">
      <dgm:prSet presAssocID="{00D68B20-1BE4-422E-A7EC-B2A5F8823595}" presName="thickLine" presStyleLbl="alignNode1" presStyleIdx="0" presStyleCnt="3"/>
      <dgm:spPr>
        <a:ln>
          <a:solidFill>
            <a:schemeClr val="accent1"/>
          </a:solidFill>
        </a:ln>
      </dgm:spPr>
    </dgm:pt>
    <dgm:pt modelId="{FB6A6E1A-BF0E-4C4B-BDBB-CAD85EC076B5}" type="pres">
      <dgm:prSet presAssocID="{00D68B20-1BE4-422E-A7EC-B2A5F8823595}" presName="horz1" presStyleCnt="0"/>
      <dgm:spPr/>
    </dgm:pt>
    <dgm:pt modelId="{19EE278C-60D7-4377-87C6-37C9E6EDC37E}" type="pres">
      <dgm:prSet presAssocID="{00D68B20-1BE4-422E-A7EC-B2A5F8823595}" presName="tx1" presStyleLbl="revTx" presStyleIdx="0" presStyleCnt="6"/>
      <dgm:spPr/>
    </dgm:pt>
    <dgm:pt modelId="{5717E84B-06DA-435B-B33A-B5F9AA5343C9}" type="pres">
      <dgm:prSet presAssocID="{00D68B20-1BE4-422E-A7EC-B2A5F8823595}" presName="vert1" presStyleCnt="0"/>
      <dgm:spPr/>
    </dgm:pt>
    <dgm:pt modelId="{3801638F-B653-4185-A109-71FDCFF5B3FD}" type="pres">
      <dgm:prSet presAssocID="{03B21B66-246E-41E0-A64B-29435509BAF3}" presName="thickLine" presStyleLbl="alignNode1" presStyleIdx="1" presStyleCnt="3"/>
      <dgm:spPr>
        <a:ln>
          <a:solidFill>
            <a:schemeClr val="accent1"/>
          </a:solidFill>
        </a:ln>
      </dgm:spPr>
    </dgm:pt>
    <dgm:pt modelId="{4C325E26-1E1F-44AD-986E-52A01EEDC7B9}" type="pres">
      <dgm:prSet presAssocID="{03B21B66-246E-41E0-A64B-29435509BAF3}" presName="horz1" presStyleCnt="0"/>
      <dgm:spPr/>
    </dgm:pt>
    <dgm:pt modelId="{04F9941F-0142-4ABA-85F5-61FE6A87DFE5}" type="pres">
      <dgm:prSet presAssocID="{03B21B66-246E-41E0-A64B-29435509BAF3}" presName="tx1" presStyleLbl="revTx" presStyleIdx="1" presStyleCnt="6" custScaleX="141247"/>
      <dgm:spPr/>
    </dgm:pt>
    <dgm:pt modelId="{E485A901-F604-4273-90CB-C34AA64C7791}" type="pres">
      <dgm:prSet presAssocID="{03B21B66-246E-41E0-A64B-29435509BAF3}" presName="vert1" presStyleCnt="0"/>
      <dgm:spPr/>
    </dgm:pt>
    <dgm:pt modelId="{8364631E-E1AF-48FC-878F-0614059E63B0}" type="pres">
      <dgm:prSet presAssocID="{D56C152E-CAA0-4270-BDF5-6807A287ADF3}" presName="vertSpace2a" presStyleCnt="0"/>
      <dgm:spPr/>
    </dgm:pt>
    <dgm:pt modelId="{696AAD88-43A3-4B36-A4FF-C8322DFC0505}" type="pres">
      <dgm:prSet presAssocID="{D56C152E-CAA0-4270-BDF5-6807A287ADF3}" presName="horz2" presStyleCnt="0"/>
      <dgm:spPr/>
    </dgm:pt>
    <dgm:pt modelId="{A1A11FE5-41A2-49F5-9D12-4D33E7AE830D}" type="pres">
      <dgm:prSet presAssocID="{D56C152E-CAA0-4270-BDF5-6807A287ADF3}" presName="horzSpace2" presStyleCnt="0"/>
      <dgm:spPr/>
    </dgm:pt>
    <dgm:pt modelId="{44CCA62C-4000-44A2-96E4-0C9EB138950A}" type="pres">
      <dgm:prSet presAssocID="{D56C152E-CAA0-4270-BDF5-6807A287ADF3}" presName="tx2" presStyleLbl="revTx" presStyleIdx="2" presStyleCnt="6" custScaleY="27377"/>
      <dgm:spPr/>
    </dgm:pt>
    <dgm:pt modelId="{78F74847-B54A-4A8A-84DC-4530EFAACBEF}" type="pres">
      <dgm:prSet presAssocID="{D56C152E-CAA0-4270-BDF5-6807A287ADF3}" presName="vert2" presStyleCnt="0"/>
      <dgm:spPr/>
    </dgm:pt>
    <dgm:pt modelId="{F2E0E886-79CB-4FD3-99ED-8406BE6A3812}" type="pres">
      <dgm:prSet presAssocID="{D56C152E-CAA0-4270-BDF5-6807A287ADF3}" presName="thinLine2b" presStyleLbl="callout" presStyleIdx="0" presStyleCnt="3"/>
      <dgm:spPr/>
    </dgm:pt>
    <dgm:pt modelId="{342BFBAF-5391-4B3B-AFF6-2B806F7489FA}" type="pres">
      <dgm:prSet presAssocID="{D56C152E-CAA0-4270-BDF5-6807A287ADF3}" presName="vertSpace2b" presStyleCnt="0"/>
      <dgm:spPr/>
    </dgm:pt>
    <dgm:pt modelId="{FD43BAA2-5D13-4965-8717-D7C366C60A10}" type="pres">
      <dgm:prSet presAssocID="{9F8FF3B4-ACD1-4A5F-AB32-BC02EDB2A159}" presName="thickLine" presStyleLbl="alignNode1" presStyleIdx="2" presStyleCnt="3"/>
      <dgm:spPr>
        <a:ln>
          <a:solidFill>
            <a:schemeClr val="accent1"/>
          </a:solidFill>
        </a:ln>
      </dgm:spPr>
    </dgm:pt>
    <dgm:pt modelId="{EFBECD20-39FB-495D-A757-FF89F6A6971C}" type="pres">
      <dgm:prSet presAssocID="{9F8FF3B4-ACD1-4A5F-AB32-BC02EDB2A159}" presName="horz1" presStyleCnt="0"/>
      <dgm:spPr/>
    </dgm:pt>
    <dgm:pt modelId="{3C5E81EF-8763-459D-B1F1-EB312E660FAF}" type="pres">
      <dgm:prSet presAssocID="{9F8FF3B4-ACD1-4A5F-AB32-BC02EDB2A159}" presName="tx1" presStyleLbl="revTx" presStyleIdx="3" presStyleCnt="6" custScaleX="140741"/>
      <dgm:spPr/>
    </dgm:pt>
    <dgm:pt modelId="{3CDBF49D-B7F5-4BB8-8BA9-C8B206F0B449}" type="pres">
      <dgm:prSet presAssocID="{9F8FF3B4-ACD1-4A5F-AB32-BC02EDB2A159}" presName="vert1" presStyleCnt="0"/>
      <dgm:spPr/>
    </dgm:pt>
    <dgm:pt modelId="{0A2CFFAB-E9E4-43F5-8650-4CC76E00F2A5}" type="pres">
      <dgm:prSet presAssocID="{0590D9A4-2753-459B-BD04-5ADA77A874E4}" presName="vertSpace2a" presStyleCnt="0"/>
      <dgm:spPr/>
    </dgm:pt>
    <dgm:pt modelId="{67CB4233-88B6-4B46-8476-5E25EEA937A6}" type="pres">
      <dgm:prSet presAssocID="{0590D9A4-2753-459B-BD04-5ADA77A874E4}" presName="horz2" presStyleCnt="0"/>
      <dgm:spPr/>
    </dgm:pt>
    <dgm:pt modelId="{3743B84C-0AD2-4C5E-853F-07646CC11A33}" type="pres">
      <dgm:prSet presAssocID="{0590D9A4-2753-459B-BD04-5ADA77A874E4}" presName="horzSpace2" presStyleCnt="0"/>
      <dgm:spPr/>
    </dgm:pt>
    <dgm:pt modelId="{6D3900FE-34CA-4C94-8D2B-DEBC8F39CAF3}" type="pres">
      <dgm:prSet presAssocID="{0590D9A4-2753-459B-BD04-5ADA77A874E4}" presName="tx2" presStyleLbl="revTx" presStyleIdx="4" presStyleCnt="6" custScaleY="26109"/>
      <dgm:spPr/>
    </dgm:pt>
    <dgm:pt modelId="{052A5E6E-C85B-4F22-9400-FF21D8895612}" type="pres">
      <dgm:prSet presAssocID="{0590D9A4-2753-459B-BD04-5ADA77A874E4}" presName="vert2" presStyleCnt="0"/>
      <dgm:spPr/>
    </dgm:pt>
    <dgm:pt modelId="{809A2916-A8EF-4D3A-B72C-AB3B03C31A66}" type="pres">
      <dgm:prSet presAssocID="{0590D9A4-2753-459B-BD04-5ADA77A874E4}" presName="thinLine2b" presStyleLbl="callout" presStyleIdx="1" presStyleCnt="3"/>
      <dgm:spPr/>
    </dgm:pt>
    <dgm:pt modelId="{F13C9168-3806-4D92-BCBD-34020B2D7A5A}" type="pres">
      <dgm:prSet presAssocID="{0590D9A4-2753-459B-BD04-5ADA77A874E4}" presName="vertSpace2b" presStyleCnt="0"/>
      <dgm:spPr/>
    </dgm:pt>
    <dgm:pt modelId="{7DFC2739-568F-4622-ABFA-DEAE161F6C72}" type="pres">
      <dgm:prSet presAssocID="{0CA24DBA-0E39-498C-8B2A-7BAB361FFB09}" presName="horz2" presStyleCnt="0"/>
      <dgm:spPr/>
    </dgm:pt>
    <dgm:pt modelId="{55093617-6442-42F8-BD01-AD7C54E3DB2E}" type="pres">
      <dgm:prSet presAssocID="{0CA24DBA-0E39-498C-8B2A-7BAB361FFB09}" presName="horzSpace2" presStyleCnt="0"/>
      <dgm:spPr/>
    </dgm:pt>
    <dgm:pt modelId="{FF34FC54-DA40-45AB-9A3D-1673D37ABDC8}" type="pres">
      <dgm:prSet presAssocID="{0CA24DBA-0E39-498C-8B2A-7BAB361FFB09}" presName="tx2" presStyleLbl="revTx" presStyleIdx="5" presStyleCnt="6" custScaleY="22657"/>
      <dgm:spPr/>
    </dgm:pt>
    <dgm:pt modelId="{819443BB-DD03-463F-A429-E12B5BDEAFB6}" type="pres">
      <dgm:prSet presAssocID="{0CA24DBA-0E39-498C-8B2A-7BAB361FFB09}" presName="vert2" presStyleCnt="0"/>
      <dgm:spPr/>
    </dgm:pt>
    <dgm:pt modelId="{FCCD104E-ECDC-4A12-AB2C-71F5537408EB}" type="pres">
      <dgm:prSet presAssocID="{0CA24DBA-0E39-498C-8B2A-7BAB361FFB09}" presName="thinLine2b" presStyleLbl="callout" presStyleIdx="2" presStyleCnt="3" custLinFactY="300000" custLinFactNeighborY="327050"/>
      <dgm:spPr/>
    </dgm:pt>
    <dgm:pt modelId="{DE57A1F4-680C-4FE2-9595-D7AE76734457}" type="pres">
      <dgm:prSet presAssocID="{0CA24DBA-0E39-498C-8B2A-7BAB361FFB09}" presName="vertSpace2b" presStyleCnt="0"/>
      <dgm:spPr/>
    </dgm:pt>
  </dgm:ptLst>
  <dgm:cxnLst>
    <dgm:cxn modelId="{9713EC1D-ADFB-4E41-BB5C-4DA09D160930}" srcId="{34F1C723-03E7-4F60-A0F2-661655E80CC4}" destId="{9F8FF3B4-ACD1-4A5F-AB32-BC02EDB2A159}" srcOrd="2" destOrd="0" parTransId="{4108113A-083D-4E38-87B9-3A10B18EC974}" sibTransId="{1F3F0154-9A57-46FF-94F5-CBDECFC1A958}"/>
    <dgm:cxn modelId="{028D225B-ED57-4244-829B-C817BC0BB16C}" type="presOf" srcId="{03B21B66-246E-41E0-A64B-29435509BAF3}" destId="{04F9941F-0142-4ABA-85F5-61FE6A87DFE5}" srcOrd="0" destOrd="0" presId="urn:microsoft.com/office/officeart/2008/layout/LinedList"/>
    <dgm:cxn modelId="{A04DFF64-7CE3-4486-96E6-0E524C2519AA}" srcId="{03B21B66-246E-41E0-A64B-29435509BAF3}" destId="{D56C152E-CAA0-4270-BDF5-6807A287ADF3}" srcOrd="0" destOrd="0" parTransId="{A5DCC63B-07A4-49F4-B949-37DF3230824F}" sibTransId="{9B5A9BD6-DF5C-4A38-BB9A-4C73867D6B77}"/>
    <dgm:cxn modelId="{790C2848-5B59-4B70-AAE8-22E79B238F11}" type="presOf" srcId="{34F1C723-03E7-4F60-A0F2-661655E80CC4}" destId="{63139B90-0866-4C13-8FE0-8F2DC014992A}" srcOrd="0" destOrd="0" presId="urn:microsoft.com/office/officeart/2008/layout/LinedList"/>
    <dgm:cxn modelId="{D33B7E4A-BF14-482A-B0BA-A47F174701F3}" type="presOf" srcId="{9F8FF3B4-ACD1-4A5F-AB32-BC02EDB2A159}" destId="{3C5E81EF-8763-459D-B1F1-EB312E660FAF}" srcOrd="0" destOrd="0" presId="urn:microsoft.com/office/officeart/2008/layout/LinedList"/>
    <dgm:cxn modelId="{3E71CC4B-ACCC-4FC3-AD79-AC0748BA0AC1}" srcId="{34F1C723-03E7-4F60-A0F2-661655E80CC4}" destId="{00D68B20-1BE4-422E-A7EC-B2A5F8823595}" srcOrd="0" destOrd="0" parTransId="{AAE210A4-EF93-4699-B6E7-910473CA52F2}" sibTransId="{251AC55D-5006-4B4B-B073-A2F28AFAB911}"/>
    <dgm:cxn modelId="{E2E9B97B-7B20-4985-9571-163027E5A58E}" srcId="{9F8FF3B4-ACD1-4A5F-AB32-BC02EDB2A159}" destId="{0CA24DBA-0E39-498C-8B2A-7BAB361FFB09}" srcOrd="1" destOrd="0" parTransId="{58E0A023-EC18-4A01-94FB-693B06E4F66F}" sibTransId="{86F1880B-3C85-4825-8C4A-7C3D8D6E8F92}"/>
    <dgm:cxn modelId="{5EEE1E7C-C59C-492D-B372-C3C23F95DCF4}" srcId="{9F8FF3B4-ACD1-4A5F-AB32-BC02EDB2A159}" destId="{0590D9A4-2753-459B-BD04-5ADA77A874E4}" srcOrd="0" destOrd="0" parTransId="{E4C48E2F-8B28-438D-8C68-834E73990FFB}" sibTransId="{913F7628-467F-4159-A0AE-2C55684299A0}"/>
    <dgm:cxn modelId="{783E3487-6613-494A-8A9C-D8151807AC54}" type="presOf" srcId="{0590D9A4-2753-459B-BD04-5ADA77A874E4}" destId="{6D3900FE-34CA-4C94-8D2B-DEBC8F39CAF3}" srcOrd="0" destOrd="0" presId="urn:microsoft.com/office/officeart/2008/layout/LinedList"/>
    <dgm:cxn modelId="{C86D11B9-976F-4002-8CF2-FFF158A26274}" type="presOf" srcId="{D56C152E-CAA0-4270-BDF5-6807A287ADF3}" destId="{44CCA62C-4000-44A2-96E4-0C9EB138950A}" srcOrd="0" destOrd="0" presId="urn:microsoft.com/office/officeart/2008/layout/LinedList"/>
    <dgm:cxn modelId="{454C35DE-934E-43F9-B809-8CDAAF071A0A}" type="presOf" srcId="{00D68B20-1BE4-422E-A7EC-B2A5F8823595}" destId="{19EE278C-60D7-4377-87C6-37C9E6EDC37E}" srcOrd="0" destOrd="0" presId="urn:microsoft.com/office/officeart/2008/layout/LinedList"/>
    <dgm:cxn modelId="{0FA7C1EC-08BD-40F8-914D-F5B8BC2857E8}" type="presOf" srcId="{0CA24DBA-0E39-498C-8B2A-7BAB361FFB09}" destId="{FF34FC54-DA40-45AB-9A3D-1673D37ABDC8}" srcOrd="0" destOrd="0" presId="urn:microsoft.com/office/officeart/2008/layout/LinedList"/>
    <dgm:cxn modelId="{74D864F7-3ACC-4E12-9790-ACEDE4204273}" srcId="{34F1C723-03E7-4F60-A0F2-661655E80CC4}" destId="{03B21B66-246E-41E0-A64B-29435509BAF3}" srcOrd="1" destOrd="0" parTransId="{9578E430-F3AC-40B0-919C-C41C43628ACB}" sibTransId="{61BD754F-D4D1-4C50-A227-BDC5F9400709}"/>
    <dgm:cxn modelId="{A4A8F56D-8086-460C-8766-78AC2A0CED23}" type="presParOf" srcId="{63139B90-0866-4C13-8FE0-8F2DC014992A}" destId="{FA44E323-A92F-480A-8827-44A2781C84B5}" srcOrd="0" destOrd="0" presId="urn:microsoft.com/office/officeart/2008/layout/LinedList"/>
    <dgm:cxn modelId="{E0EA3547-F59A-492A-A214-06020937985A}" type="presParOf" srcId="{63139B90-0866-4C13-8FE0-8F2DC014992A}" destId="{FB6A6E1A-BF0E-4C4B-BDBB-CAD85EC076B5}" srcOrd="1" destOrd="0" presId="urn:microsoft.com/office/officeart/2008/layout/LinedList"/>
    <dgm:cxn modelId="{FBE6CB8E-5563-4E91-B9FF-F39AE7AA9D4F}" type="presParOf" srcId="{FB6A6E1A-BF0E-4C4B-BDBB-CAD85EC076B5}" destId="{19EE278C-60D7-4377-87C6-37C9E6EDC37E}" srcOrd="0" destOrd="0" presId="urn:microsoft.com/office/officeart/2008/layout/LinedList"/>
    <dgm:cxn modelId="{CC6228F0-BC79-4772-9C02-7C609A792825}" type="presParOf" srcId="{FB6A6E1A-BF0E-4C4B-BDBB-CAD85EC076B5}" destId="{5717E84B-06DA-435B-B33A-B5F9AA5343C9}" srcOrd="1" destOrd="0" presId="urn:microsoft.com/office/officeart/2008/layout/LinedList"/>
    <dgm:cxn modelId="{F457B22A-9A55-4100-AC60-E6B9C4232F18}" type="presParOf" srcId="{63139B90-0866-4C13-8FE0-8F2DC014992A}" destId="{3801638F-B653-4185-A109-71FDCFF5B3FD}" srcOrd="2" destOrd="0" presId="urn:microsoft.com/office/officeart/2008/layout/LinedList"/>
    <dgm:cxn modelId="{F59E22C4-4B49-466E-B422-C741C0260E49}" type="presParOf" srcId="{63139B90-0866-4C13-8FE0-8F2DC014992A}" destId="{4C325E26-1E1F-44AD-986E-52A01EEDC7B9}" srcOrd="3" destOrd="0" presId="urn:microsoft.com/office/officeart/2008/layout/LinedList"/>
    <dgm:cxn modelId="{20145B6F-5664-4AD9-8C75-8C235CA599A3}" type="presParOf" srcId="{4C325E26-1E1F-44AD-986E-52A01EEDC7B9}" destId="{04F9941F-0142-4ABA-85F5-61FE6A87DFE5}" srcOrd="0" destOrd="0" presId="urn:microsoft.com/office/officeart/2008/layout/LinedList"/>
    <dgm:cxn modelId="{234AE2E3-12F1-42FE-93DA-A4BE96D15A2E}" type="presParOf" srcId="{4C325E26-1E1F-44AD-986E-52A01EEDC7B9}" destId="{E485A901-F604-4273-90CB-C34AA64C7791}" srcOrd="1" destOrd="0" presId="urn:microsoft.com/office/officeart/2008/layout/LinedList"/>
    <dgm:cxn modelId="{2360A77D-5B7E-4F61-B9D2-DB8836253C50}" type="presParOf" srcId="{E485A901-F604-4273-90CB-C34AA64C7791}" destId="{8364631E-E1AF-48FC-878F-0614059E63B0}" srcOrd="0" destOrd="0" presId="urn:microsoft.com/office/officeart/2008/layout/LinedList"/>
    <dgm:cxn modelId="{921B9674-C08F-4B5B-9E48-DCD79D94C61A}" type="presParOf" srcId="{E485A901-F604-4273-90CB-C34AA64C7791}" destId="{696AAD88-43A3-4B36-A4FF-C8322DFC0505}" srcOrd="1" destOrd="0" presId="urn:microsoft.com/office/officeart/2008/layout/LinedList"/>
    <dgm:cxn modelId="{DA922B96-1777-473C-9463-31D57EACF632}" type="presParOf" srcId="{696AAD88-43A3-4B36-A4FF-C8322DFC0505}" destId="{A1A11FE5-41A2-49F5-9D12-4D33E7AE830D}" srcOrd="0" destOrd="0" presId="urn:microsoft.com/office/officeart/2008/layout/LinedList"/>
    <dgm:cxn modelId="{45FFFB46-D895-4692-80FA-8B03736FC340}" type="presParOf" srcId="{696AAD88-43A3-4B36-A4FF-C8322DFC0505}" destId="{44CCA62C-4000-44A2-96E4-0C9EB138950A}" srcOrd="1" destOrd="0" presId="urn:microsoft.com/office/officeart/2008/layout/LinedList"/>
    <dgm:cxn modelId="{C953B13C-326B-408F-B2E9-2F348B743CCE}" type="presParOf" srcId="{696AAD88-43A3-4B36-A4FF-C8322DFC0505}" destId="{78F74847-B54A-4A8A-84DC-4530EFAACBEF}" srcOrd="2" destOrd="0" presId="urn:microsoft.com/office/officeart/2008/layout/LinedList"/>
    <dgm:cxn modelId="{20E276D0-74EC-49B9-9CD6-79E8724C546B}" type="presParOf" srcId="{E485A901-F604-4273-90CB-C34AA64C7791}" destId="{F2E0E886-79CB-4FD3-99ED-8406BE6A3812}" srcOrd="2" destOrd="0" presId="urn:microsoft.com/office/officeart/2008/layout/LinedList"/>
    <dgm:cxn modelId="{20B894F0-9612-4CC8-8E6B-AAACACFB322A}" type="presParOf" srcId="{E485A901-F604-4273-90CB-C34AA64C7791}" destId="{342BFBAF-5391-4B3B-AFF6-2B806F7489FA}" srcOrd="3" destOrd="0" presId="urn:microsoft.com/office/officeart/2008/layout/LinedList"/>
    <dgm:cxn modelId="{5D719A85-CC31-47A0-A3D1-9DBDE8C74A43}" type="presParOf" srcId="{63139B90-0866-4C13-8FE0-8F2DC014992A}" destId="{FD43BAA2-5D13-4965-8717-D7C366C60A10}" srcOrd="4" destOrd="0" presId="urn:microsoft.com/office/officeart/2008/layout/LinedList"/>
    <dgm:cxn modelId="{92B4B3C5-CEAD-49C2-995E-5CCF50C9AC08}" type="presParOf" srcId="{63139B90-0866-4C13-8FE0-8F2DC014992A}" destId="{EFBECD20-39FB-495D-A757-FF89F6A6971C}" srcOrd="5" destOrd="0" presId="urn:microsoft.com/office/officeart/2008/layout/LinedList"/>
    <dgm:cxn modelId="{B95EA425-49D8-4171-8699-35AC368F9C33}" type="presParOf" srcId="{EFBECD20-39FB-495D-A757-FF89F6A6971C}" destId="{3C5E81EF-8763-459D-B1F1-EB312E660FAF}" srcOrd="0" destOrd="0" presId="urn:microsoft.com/office/officeart/2008/layout/LinedList"/>
    <dgm:cxn modelId="{96F874C4-6BB0-45BB-9A4B-1B25F9AF5064}" type="presParOf" srcId="{EFBECD20-39FB-495D-A757-FF89F6A6971C}" destId="{3CDBF49D-B7F5-4BB8-8BA9-C8B206F0B449}" srcOrd="1" destOrd="0" presId="urn:microsoft.com/office/officeart/2008/layout/LinedList"/>
    <dgm:cxn modelId="{CFC90A01-EECC-4354-87A6-558ADA829262}" type="presParOf" srcId="{3CDBF49D-B7F5-4BB8-8BA9-C8B206F0B449}" destId="{0A2CFFAB-E9E4-43F5-8650-4CC76E00F2A5}" srcOrd="0" destOrd="0" presId="urn:microsoft.com/office/officeart/2008/layout/LinedList"/>
    <dgm:cxn modelId="{9ACAE01B-1BDB-4917-B69A-31249D6723FD}" type="presParOf" srcId="{3CDBF49D-B7F5-4BB8-8BA9-C8B206F0B449}" destId="{67CB4233-88B6-4B46-8476-5E25EEA937A6}" srcOrd="1" destOrd="0" presId="urn:microsoft.com/office/officeart/2008/layout/LinedList"/>
    <dgm:cxn modelId="{71EF3E66-AD8B-4427-9F7F-BDAF95CB4A4C}" type="presParOf" srcId="{67CB4233-88B6-4B46-8476-5E25EEA937A6}" destId="{3743B84C-0AD2-4C5E-853F-07646CC11A33}" srcOrd="0" destOrd="0" presId="urn:microsoft.com/office/officeart/2008/layout/LinedList"/>
    <dgm:cxn modelId="{92688EA7-7822-4187-89A4-513C9BD99B76}" type="presParOf" srcId="{67CB4233-88B6-4B46-8476-5E25EEA937A6}" destId="{6D3900FE-34CA-4C94-8D2B-DEBC8F39CAF3}" srcOrd="1" destOrd="0" presId="urn:microsoft.com/office/officeart/2008/layout/LinedList"/>
    <dgm:cxn modelId="{F9E1934A-792B-4B92-862B-C3F7DBCBA99D}" type="presParOf" srcId="{67CB4233-88B6-4B46-8476-5E25EEA937A6}" destId="{052A5E6E-C85B-4F22-9400-FF21D8895612}" srcOrd="2" destOrd="0" presId="urn:microsoft.com/office/officeart/2008/layout/LinedList"/>
    <dgm:cxn modelId="{3D1A6DCD-12CC-4CBA-A78A-7F0B88B27604}" type="presParOf" srcId="{3CDBF49D-B7F5-4BB8-8BA9-C8B206F0B449}" destId="{809A2916-A8EF-4D3A-B72C-AB3B03C31A66}" srcOrd="2" destOrd="0" presId="urn:microsoft.com/office/officeart/2008/layout/LinedList"/>
    <dgm:cxn modelId="{E271F977-702D-49AB-8806-57B35EE8A19A}" type="presParOf" srcId="{3CDBF49D-B7F5-4BB8-8BA9-C8B206F0B449}" destId="{F13C9168-3806-4D92-BCBD-34020B2D7A5A}" srcOrd="3" destOrd="0" presId="urn:microsoft.com/office/officeart/2008/layout/LinedList"/>
    <dgm:cxn modelId="{57EF0386-9B23-46FF-AACC-1D60C1AEB66E}" type="presParOf" srcId="{3CDBF49D-B7F5-4BB8-8BA9-C8B206F0B449}" destId="{7DFC2739-568F-4622-ABFA-DEAE161F6C72}" srcOrd="4" destOrd="0" presId="urn:microsoft.com/office/officeart/2008/layout/LinedList"/>
    <dgm:cxn modelId="{0370E7AE-4E2F-4835-BB09-77391AF70FCA}" type="presParOf" srcId="{7DFC2739-568F-4622-ABFA-DEAE161F6C72}" destId="{55093617-6442-42F8-BD01-AD7C54E3DB2E}" srcOrd="0" destOrd="0" presId="urn:microsoft.com/office/officeart/2008/layout/LinedList"/>
    <dgm:cxn modelId="{EE9A4F1F-2D0D-4DE4-9FE8-F174D05EBE45}" type="presParOf" srcId="{7DFC2739-568F-4622-ABFA-DEAE161F6C72}" destId="{FF34FC54-DA40-45AB-9A3D-1673D37ABDC8}" srcOrd="1" destOrd="0" presId="urn:microsoft.com/office/officeart/2008/layout/LinedList"/>
    <dgm:cxn modelId="{7730CE76-8F22-4467-BA53-3452767E0448}" type="presParOf" srcId="{7DFC2739-568F-4622-ABFA-DEAE161F6C72}" destId="{819443BB-DD03-463F-A429-E12B5BDEAFB6}" srcOrd="2" destOrd="0" presId="urn:microsoft.com/office/officeart/2008/layout/LinedList"/>
    <dgm:cxn modelId="{D0EE5C95-7F88-44FE-8FF5-FEE46AC38DAC}" type="presParOf" srcId="{3CDBF49D-B7F5-4BB8-8BA9-C8B206F0B449}" destId="{FCCD104E-ECDC-4A12-AB2C-71F5537408EB}" srcOrd="5" destOrd="0" presId="urn:microsoft.com/office/officeart/2008/layout/LinedList"/>
    <dgm:cxn modelId="{C58C1C41-8BCF-43A0-BF62-16057878B68A}" type="presParOf" srcId="{3CDBF49D-B7F5-4BB8-8BA9-C8B206F0B449}" destId="{DE57A1F4-680C-4FE2-9595-D7AE76734457}" srcOrd="6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3F243-0CC4-4CEF-93F2-5776498F90DB}">
      <dsp:nvSpPr>
        <dsp:cNvPr id="0" name=""/>
        <dsp:cNvSpPr/>
      </dsp:nvSpPr>
      <dsp:spPr>
        <a:xfrm>
          <a:off x="0" y="277180"/>
          <a:ext cx="8610600" cy="17907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278" tIns="374904" rIns="66827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 dirty="0"/>
            <a:t>No incluye el subsistema de Recursos Humanos para empleados.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/>
            <a:t>No se desarrolla el subsistema de control de activos fijos.</a:t>
          </a:r>
          <a:endParaRPr lang="es-BO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 dirty="0"/>
            <a:t>No se incluye el subsistema de ventas. </a:t>
          </a:r>
          <a:endParaRPr lang="en-US" sz="2000" kern="1200" dirty="0"/>
        </a:p>
      </dsp:txBody>
      <dsp:txXfrm>
        <a:off x="0" y="277180"/>
        <a:ext cx="8610600" cy="1790739"/>
      </dsp:txXfrm>
    </dsp:sp>
    <dsp:sp modelId="{9D1AF6DF-8EBD-4BA9-AB1C-83666B416551}">
      <dsp:nvSpPr>
        <dsp:cNvPr id="0" name=""/>
        <dsp:cNvSpPr/>
      </dsp:nvSpPr>
      <dsp:spPr>
        <a:xfrm>
          <a:off x="430530" y="11500"/>
          <a:ext cx="4548893" cy="5313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822" tIns="0" rIns="227822" bIns="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0" dirty="0"/>
            <a:t>LIMITES</a:t>
          </a:r>
          <a:endParaRPr lang="es-ES" sz="2000" b="1" kern="1200" noProof="0" dirty="0"/>
        </a:p>
      </dsp:txBody>
      <dsp:txXfrm>
        <a:off x="430530" y="11500"/>
        <a:ext cx="4548893" cy="531360"/>
      </dsp:txXfrm>
    </dsp:sp>
    <dsp:sp modelId="{F901923D-E6E1-47FE-BE41-8B8C66EFA3AF}">
      <dsp:nvSpPr>
        <dsp:cNvPr id="0" name=""/>
        <dsp:cNvSpPr/>
      </dsp:nvSpPr>
      <dsp:spPr>
        <a:xfrm>
          <a:off x="0" y="2430799"/>
          <a:ext cx="8610600" cy="289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278" tIns="374904" rIns="668278" bIns="142240" numCol="1" spcCol="1270" rtlCol="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 dirty="0"/>
            <a:t>Gestionar usuarios, subsistemas y roles. </a:t>
          </a:r>
          <a:endParaRPr lang="es-ES" sz="2000" kern="1200" noProof="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/>
            <a:t>Gestionar productos por categoría y unidad.</a:t>
          </a:r>
          <a:endParaRPr lang="es-BO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/>
            <a:t>Gestionar proveedores de materiales para construcción a la empresa.</a:t>
          </a:r>
          <a:endParaRPr lang="es-BO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/>
            <a:t>Realizar cálculos exactos por obra y detallado por obra civil. </a:t>
          </a:r>
          <a:endParaRPr lang="es-BO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/>
            <a:t>Gestionar presupuestos múltiples de obras. </a:t>
          </a:r>
          <a:endParaRPr lang="es-BO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2000" kern="1200" dirty="0"/>
            <a:t>Realizar un control de obra establecido en base a inicio y entrega.</a:t>
          </a:r>
        </a:p>
      </dsp:txBody>
      <dsp:txXfrm>
        <a:off x="0" y="2430799"/>
        <a:ext cx="8610600" cy="2891700"/>
      </dsp:txXfrm>
    </dsp:sp>
    <dsp:sp modelId="{E022AD64-6C14-41D5-BC9F-2BFBC0D6C3E0}">
      <dsp:nvSpPr>
        <dsp:cNvPr id="0" name=""/>
        <dsp:cNvSpPr/>
      </dsp:nvSpPr>
      <dsp:spPr>
        <a:xfrm>
          <a:off x="430530" y="2165119"/>
          <a:ext cx="4515321" cy="5313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822" tIns="0" rIns="227822" bIns="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0" dirty="0"/>
            <a:t>ALCANCES</a:t>
          </a:r>
        </a:p>
      </dsp:txBody>
      <dsp:txXfrm>
        <a:off x="430530" y="2165119"/>
        <a:ext cx="4515321" cy="531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AA0FF-3772-4C88-B9D9-D7702591B9A7}">
      <dsp:nvSpPr>
        <dsp:cNvPr id="0" name=""/>
        <dsp:cNvSpPr/>
      </dsp:nvSpPr>
      <dsp:spPr>
        <a:xfrm>
          <a:off x="0" y="122028"/>
          <a:ext cx="7726680" cy="1601933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676" tIns="1020572" rIns="599676" bIns="113792" numCol="1" spcCol="1270" rtlCol="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noProof="0" dirty="0">
              <a:solidFill>
                <a:schemeClr val="bg2"/>
              </a:solidFill>
              <a:ea typeface="+mn-ea"/>
              <a:cs typeface="+mn-cs"/>
            </a:rPr>
            <a:t>Enumerar las medidas correctivas que se han tomado</a:t>
          </a:r>
          <a:endParaRPr lang="es-ES" sz="1600" kern="1200" noProof="0" dirty="0">
            <a:solidFill>
              <a:schemeClr val="bg2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noProof="0" dirty="0">
              <a:solidFill>
                <a:schemeClr val="bg2"/>
              </a:solidFill>
              <a:ea typeface="+mn-ea"/>
              <a:cs typeface="+mn-cs"/>
            </a:rPr>
            <a:t>Abordar las implicaciones de programación</a:t>
          </a:r>
          <a:endParaRPr lang="es-ES" sz="1600" kern="1200" noProof="0" dirty="0">
            <a:solidFill>
              <a:schemeClr val="bg2"/>
            </a:solidFill>
          </a:endParaRPr>
        </a:p>
      </dsp:txBody>
      <dsp:txXfrm>
        <a:off x="0" y="122028"/>
        <a:ext cx="7726680" cy="1601933"/>
      </dsp:txXfrm>
    </dsp:sp>
    <dsp:sp modelId="{8B3DCA86-CC99-48ED-8764-6E81C7AE6BE9}">
      <dsp:nvSpPr>
        <dsp:cNvPr id="0" name=""/>
        <dsp:cNvSpPr/>
      </dsp:nvSpPr>
      <dsp:spPr>
        <a:xfrm>
          <a:off x="386334" y="15177"/>
          <a:ext cx="6037110" cy="903891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noProof="0" dirty="0">
              <a:solidFill>
                <a:schemeClr val="bg2"/>
              </a:solidFill>
              <a:ea typeface="+mn-ea"/>
              <a:cs typeface="+mn-cs"/>
            </a:rPr>
            <a:t>ENUMERAR RETRASOS Y PROBLEMAS DESDE LA ÚLTIMA ACTUALIZACIÓN DE ESTADO</a:t>
          </a:r>
          <a:endParaRPr lang="es-ES" sz="1800" b="1" kern="1200" noProof="0" dirty="0">
            <a:solidFill>
              <a:schemeClr val="bg2"/>
            </a:solidFill>
          </a:endParaRPr>
        </a:p>
      </dsp:txBody>
      <dsp:txXfrm>
        <a:off x="386334" y="15177"/>
        <a:ext cx="6037110" cy="903891"/>
      </dsp:txXfrm>
    </dsp:sp>
    <dsp:sp modelId="{EA904451-CA9C-48CF-A3F7-6C4003934218}">
      <dsp:nvSpPr>
        <dsp:cNvPr id="0" name=""/>
        <dsp:cNvSpPr/>
      </dsp:nvSpPr>
      <dsp:spPr>
        <a:xfrm>
          <a:off x="0" y="2062667"/>
          <a:ext cx="7726680" cy="1884554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676" tIns="1020572" rIns="599676" bIns="113792" numCol="1" spcCol="1270" rtlCol="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noProof="0" dirty="0">
              <a:solidFill>
                <a:schemeClr val="bg2"/>
              </a:solidFill>
              <a:ea typeface="+mn-ea"/>
              <a:cs typeface="+mn-cs"/>
            </a:rPr>
            <a:t>Problemas que están causando retrasos o impidiendo el progreso</a:t>
          </a:r>
          <a:endParaRPr lang="es-ES" sz="1600" kern="1200" noProof="0" dirty="0">
            <a:solidFill>
              <a:schemeClr val="bg2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noProof="0" dirty="0">
              <a:solidFill>
                <a:schemeClr val="bg2"/>
              </a:solidFill>
              <a:ea typeface="+mn-ea"/>
              <a:cs typeface="+mn-cs"/>
            </a:rPr>
            <a:t>¿Por qué no se ha previsto el problema?</a:t>
          </a:r>
          <a:endParaRPr lang="es-ES" sz="1600" kern="1200" noProof="0" dirty="0">
            <a:solidFill>
              <a:schemeClr val="bg2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noProof="0" dirty="0">
              <a:solidFill>
                <a:schemeClr val="bg2"/>
              </a:solidFill>
              <a:ea typeface="+mn-ea"/>
              <a:cs typeface="+mn-cs"/>
            </a:rPr>
            <a:t>Si el cliente desea comentar el problema con la administración</a:t>
          </a:r>
        </a:p>
      </dsp:txBody>
      <dsp:txXfrm>
        <a:off x="0" y="2062667"/>
        <a:ext cx="7726680" cy="1884554"/>
      </dsp:txXfrm>
    </dsp:sp>
    <dsp:sp modelId="{388E0281-7FCC-4892-BD85-59C45354E9DA}">
      <dsp:nvSpPr>
        <dsp:cNvPr id="0" name=""/>
        <dsp:cNvSpPr/>
      </dsp:nvSpPr>
      <dsp:spPr>
        <a:xfrm>
          <a:off x="386334" y="2015562"/>
          <a:ext cx="6037218" cy="844145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noProof="0" dirty="0">
              <a:solidFill>
                <a:schemeClr val="bg2"/>
              </a:solidFill>
              <a:ea typeface="+mn-ea"/>
              <a:cs typeface="+mn-cs"/>
            </a:rPr>
            <a:t>ASEGÚRESE DE QUE LO ENTIENDE</a:t>
          </a:r>
          <a:endParaRPr lang="es-ES" sz="1800" b="1" kern="1200" noProof="0" dirty="0">
            <a:solidFill>
              <a:schemeClr val="bg2"/>
            </a:solidFill>
          </a:endParaRPr>
        </a:p>
      </dsp:txBody>
      <dsp:txXfrm>
        <a:off x="386334" y="2015562"/>
        <a:ext cx="6037218" cy="8441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3F243-0CC4-4CEF-93F2-5776498F90DB}">
      <dsp:nvSpPr>
        <dsp:cNvPr id="0" name=""/>
        <dsp:cNvSpPr/>
      </dsp:nvSpPr>
      <dsp:spPr>
        <a:xfrm>
          <a:off x="0" y="437863"/>
          <a:ext cx="7810500" cy="17468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548640" rIns="606182" bIns="113792" numCol="1" spcCol="1270" rtlCol="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noProof="0" dirty="0">
              <a:ea typeface="+mn-ea"/>
              <a:cs typeface="+mn-cs"/>
            </a:rPr>
            <a:t>De usted al cliente</a:t>
          </a:r>
          <a:endParaRPr lang="es-ES" sz="1600" kern="1200" noProof="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noProof="0" dirty="0">
              <a:ea typeface="+mn-ea"/>
              <a:cs typeface="+mn-cs"/>
            </a:rPr>
            <a:t>De usted al servicio exterior</a:t>
          </a:r>
          <a:endParaRPr lang="es-ES" sz="1600" kern="1200" noProof="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noProof="0" dirty="0">
              <a:ea typeface="+mn-ea"/>
              <a:cs typeface="+mn-cs"/>
            </a:rPr>
            <a:t>De servicios externos a usted</a:t>
          </a:r>
          <a:endParaRPr lang="es-ES" sz="1600" kern="1200" noProof="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noProof="0" dirty="0">
              <a:ea typeface="+mn-ea"/>
              <a:cs typeface="+mn-cs"/>
            </a:rPr>
            <a:t>De otros departamentos a usted</a:t>
          </a:r>
          <a:endParaRPr lang="es-ES" sz="1600" kern="1200" noProof="0" dirty="0"/>
        </a:p>
      </dsp:txBody>
      <dsp:txXfrm>
        <a:off x="0" y="437863"/>
        <a:ext cx="7810500" cy="1746898"/>
      </dsp:txXfrm>
    </dsp:sp>
    <dsp:sp modelId="{9D1AF6DF-8EBD-4BA9-AB1C-83666B416551}">
      <dsp:nvSpPr>
        <dsp:cNvPr id="0" name=""/>
        <dsp:cNvSpPr/>
      </dsp:nvSpPr>
      <dsp:spPr>
        <a:xfrm>
          <a:off x="390525" y="24583"/>
          <a:ext cx="5467350" cy="826560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noProof="0" dirty="0">
              <a:solidFill>
                <a:schemeClr val="bg2"/>
              </a:solidFill>
              <a:ea typeface="+mn-ea"/>
              <a:cs typeface="+mn-cs"/>
            </a:rPr>
            <a:t>ENUMERAR LOS PRINCIPALES PRODUCTOS LISTOS PARA ENTREGAR</a:t>
          </a:r>
          <a:endParaRPr lang="es-ES" sz="1800" b="1" kern="1200" noProof="0" dirty="0">
            <a:solidFill>
              <a:schemeClr val="bg2"/>
            </a:solidFill>
          </a:endParaRPr>
        </a:p>
      </dsp:txBody>
      <dsp:txXfrm>
        <a:off x="390525" y="24583"/>
        <a:ext cx="5467350" cy="826560"/>
      </dsp:txXfrm>
    </dsp:sp>
    <dsp:sp modelId="{84309B57-9335-4504-ADE7-0F6F02733EE1}">
      <dsp:nvSpPr>
        <dsp:cNvPr id="0" name=""/>
        <dsp:cNvSpPr/>
      </dsp:nvSpPr>
      <dsp:spPr>
        <a:xfrm>
          <a:off x="0" y="2749241"/>
          <a:ext cx="7810500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731520" rIns="606182" bIns="113792" numCol="1" spcCol="1270" rtlCol="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noProof="0" dirty="0">
              <a:ea typeface="+mn-ea"/>
              <a:cs typeface="+mn-cs"/>
            </a:rPr>
            <a:t>Indicar el nivel de confianza en las diapositivas, si corresponde</a:t>
          </a:r>
        </a:p>
      </dsp:txBody>
      <dsp:txXfrm>
        <a:off x="0" y="2749241"/>
        <a:ext cx="7810500" cy="1058400"/>
      </dsp:txXfrm>
    </dsp:sp>
    <dsp:sp modelId="{D2B8060E-5C25-48B8-8A2C-C7E31B9A4C0B}">
      <dsp:nvSpPr>
        <dsp:cNvPr id="0" name=""/>
        <dsp:cNvSpPr/>
      </dsp:nvSpPr>
      <dsp:spPr>
        <a:xfrm>
          <a:off x="390525" y="2335961"/>
          <a:ext cx="5467350" cy="826560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noProof="0" dirty="0">
              <a:solidFill>
                <a:schemeClr val="bg2"/>
              </a:solidFill>
              <a:ea typeface="+mn-ea"/>
              <a:cs typeface="+mn-cs"/>
            </a:rPr>
            <a:t>ENTENDER SU NIVEL DE CONFIANZA CON CADA PRODUCTO LISTO PARA ENTREGAR</a:t>
          </a:r>
          <a:endParaRPr lang="es-ES" sz="1800" b="1" kern="1200" noProof="0" dirty="0">
            <a:solidFill>
              <a:schemeClr val="bg2"/>
            </a:solidFill>
          </a:endParaRPr>
        </a:p>
      </dsp:txBody>
      <dsp:txXfrm>
        <a:off x="390525" y="2335961"/>
        <a:ext cx="5467350" cy="8265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4E323-A92F-480A-8827-44A2781C84B5}">
      <dsp:nvSpPr>
        <dsp:cNvPr id="0" name=""/>
        <dsp:cNvSpPr/>
      </dsp:nvSpPr>
      <dsp:spPr>
        <a:xfrm>
          <a:off x="0" y="1971"/>
          <a:ext cx="8229600" cy="0"/>
        </a:xfrm>
        <a:prstGeom prst="line">
          <a:avLst/>
        </a:prstGeom>
        <a:solidFill>
          <a:scrgbClr r="0" g="0" b="0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E278C-60D7-4377-87C6-37C9E6EDC37E}">
      <dsp:nvSpPr>
        <dsp:cNvPr id="0" name=""/>
        <dsp:cNvSpPr/>
      </dsp:nvSpPr>
      <dsp:spPr>
        <a:xfrm>
          <a:off x="0" y="1971"/>
          <a:ext cx="1645920" cy="1344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" sz="1400" b="1" kern="1200">
              <a:solidFill>
                <a:schemeClr val="accent1"/>
              </a:solidFill>
              <a:ea typeface="+mn-ea"/>
              <a:cs typeface="+mn-cs"/>
            </a:rPr>
            <a:t>Enumerar los problemas técnicos ya resueltos</a:t>
          </a:r>
          <a:endParaRPr lang="en-US" sz="1400" b="1" kern="1200" dirty="0">
            <a:solidFill>
              <a:schemeClr val="accent1"/>
            </a:solidFill>
          </a:endParaRPr>
        </a:p>
      </dsp:txBody>
      <dsp:txXfrm>
        <a:off x="0" y="1971"/>
        <a:ext cx="1645920" cy="1344885"/>
      </dsp:txXfrm>
    </dsp:sp>
    <dsp:sp modelId="{3801638F-B653-4185-A109-71FDCFF5B3FD}">
      <dsp:nvSpPr>
        <dsp:cNvPr id="0" name=""/>
        <dsp:cNvSpPr/>
      </dsp:nvSpPr>
      <dsp:spPr>
        <a:xfrm>
          <a:off x="0" y="1346857"/>
          <a:ext cx="8229600" cy="0"/>
        </a:xfrm>
        <a:prstGeom prst="line">
          <a:avLst/>
        </a:prstGeom>
        <a:solidFill>
          <a:scrgbClr r="0" g="0" b="0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9941F-0142-4ABA-85F5-61FE6A87DFE5}">
      <dsp:nvSpPr>
        <dsp:cNvPr id="0" name=""/>
        <dsp:cNvSpPr/>
      </dsp:nvSpPr>
      <dsp:spPr>
        <a:xfrm>
          <a:off x="0" y="1346857"/>
          <a:ext cx="2145456" cy="1344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" sz="1400" b="1" kern="1200" dirty="0">
              <a:solidFill>
                <a:schemeClr val="accent1"/>
              </a:solidFill>
              <a:ea typeface="+mn-ea"/>
              <a:cs typeface="+mn-cs"/>
            </a:rPr>
            <a:t>Enumerar los problemas técnicos importantes que deben resolverse</a:t>
          </a:r>
          <a:endParaRPr lang="en-US" sz="1400" b="1" kern="1200" dirty="0">
            <a:solidFill>
              <a:schemeClr val="accent1"/>
            </a:solidFill>
          </a:endParaRPr>
        </a:p>
      </dsp:txBody>
      <dsp:txXfrm>
        <a:off x="0" y="1346857"/>
        <a:ext cx="2145456" cy="1344885"/>
      </dsp:txXfrm>
    </dsp:sp>
    <dsp:sp modelId="{44CCA62C-4000-44A2-96E4-0C9EB138950A}">
      <dsp:nvSpPr>
        <dsp:cNvPr id="0" name=""/>
        <dsp:cNvSpPr/>
      </dsp:nvSpPr>
      <dsp:spPr>
        <a:xfrm>
          <a:off x="2259377" y="1414101"/>
          <a:ext cx="5961838" cy="368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" sz="1800" kern="1200">
              <a:solidFill>
                <a:schemeClr val="accent1"/>
              </a:solidFill>
              <a:ea typeface="+mn-ea"/>
              <a:cs typeface="+mn-cs"/>
            </a:rPr>
            <a:t>Resumir su impacto en el proyecto</a:t>
          </a:r>
          <a:endParaRPr lang="en-US" sz="1800" kern="1200" dirty="0">
            <a:solidFill>
              <a:schemeClr val="accent1"/>
            </a:solidFill>
          </a:endParaRPr>
        </a:p>
      </dsp:txBody>
      <dsp:txXfrm>
        <a:off x="2259377" y="1414101"/>
        <a:ext cx="5961838" cy="368189"/>
      </dsp:txXfrm>
    </dsp:sp>
    <dsp:sp modelId="{F2E0E886-79CB-4FD3-99ED-8406BE6A3812}">
      <dsp:nvSpPr>
        <dsp:cNvPr id="0" name=""/>
        <dsp:cNvSpPr/>
      </dsp:nvSpPr>
      <dsp:spPr>
        <a:xfrm>
          <a:off x="2145456" y="1782290"/>
          <a:ext cx="60757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43BAA2-5D13-4965-8717-D7C366C60A10}">
      <dsp:nvSpPr>
        <dsp:cNvPr id="0" name=""/>
        <dsp:cNvSpPr/>
      </dsp:nvSpPr>
      <dsp:spPr>
        <a:xfrm>
          <a:off x="0" y="2691742"/>
          <a:ext cx="8229600" cy="0"/>
        </a:xfrm>
        <a:prstGeom prst="line">
          <a:avLst/>
        </a:prstGeom>
        <a:solidFill>
          <a:scrgbClr r="0" g="0" b="0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E81EF-8763-459D-B1F1-EB312E660FAF}">
      <dsp:nvSpPr>
        <dsp:cNvPr id="0" name=""/>
        <dsp:cNvSpPr/>
      </dsp:nvSpPr>
      <dsp:spPr>
        <a:xfrm>
          <a:off x="0" y="2691742"/>
          <a:ext cx="2140033" cy="1344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" sz="1400" b="1" kern="1200" dirty="0">
              <a:solidFill>
                <a:schemeClr val="accent1"/>
              </a:solidFill>
              <a:ea typeface="+mn-ea"/>
              <a:cs typeface="+mn-cs"/>
            </a:rPr>
            <a:t>Enumerar cualquier dependencia tecnológica dudosa del proyecto</a:t>
          </a:r>
          <a:endParaRPr lang="en-US" sz="1400" b="1" kern="1200" dirty="0">
            <a:solidFill>
              <a:schemeClr val="accent1"/>
            </a:solidFill>
          </a:endParaRPr>
        </a:p>
      </dsp:txBody>
      <dsp:txXfrm>
        <a:off x="0" y="2691742"/>
        <a:ext cx="2140033" cy="1344885"/>
      </dsp:txXfrm>
    </dsp:sp>
    <dsp:sp modelId="{6D3900FE-34CA-4C94-8D2B-DEBC8F39CAF3}">
      <dsp:nvSpPr>
        <dsp:cNvPr id="0" name=""/>
        <dsp:cNvSpPr/>
      </dsp:nvSpPr>
      <dsp:spPr>
        <a:xfrm>
          <a:off x="2254074" y="2758986"/>
          <a:ext cx="5968147" cy="35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" sz="1800" kern="1200">
              <a:solidFill>
                <a:schemeClr val="accent1"/>
              </a:solidFill>
              <a:ea typeface="+mn-ea"/>
              <a:cs typeface="+mn-cs"/>
            </a:rPr>
            <a:t>Indicar el origen de las dudas</a:t>
          </a:r>
          <a:endParaRPr lang="en-US" sz="1800" kern="1200" dirty="0">
            <a:solidFill>
              <a:schemeClr val="accent1"/>
            </a:solidFill>
          </a:endParaRPr>
        </a:p>
      </dsp:txBody>
      <dsp:txXfrm>
        <a:off x="2254074" y="2758986"/>
        <a:ext cx="5968147" cy="351136"/>
      </dsp:txXfrm>
    </dsp:sp>
    <dsp:sp modelId="{809A2916-A8EF-4D3A-B72C-AB3B03C31A66}">
      <dsp:nvSpPr>
        <dsp:cNvPr id="0" name=""/>
        <dsp:cNvSpPr/>
      </dsp:nvSpPr>
      <dsp:spPr>
        <a:xfrm>
          <a:off x="2140033" y="3110123"/>
          <a:ext cx="6082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34FC54-DA40-45AB-9A3D-1673D37ABDC8}">
      <dsp:nvSpPr>
        <dsp:cNvPr id="0" name=""/>
        <dsp:cNvSpPr/>
      </dsp:nvSpPr>
      <dsp:spPr>
        <a:xfrm>
          <a:off x="2254074" y="3177367"/>
          <a:ext cx="5968147" cy="304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" sz="1800" kern="1200">
              <a:solidFill>
                <a:schemeClr val="accent1"/>
              </a:solidFill>
              <a:ea typeface="+mn-ea"/>
              <a:cs typeface="+mn-cs"/>
            </a:rPr>
            <a:t>Resumir las acciones llevadas a cabo para el plan alternativo</a:t>
          </a:r>
        </a:p>
      </dsp:txBody>
      <dsp:txXfrm>
        <a:off x="2254074" y="3177367"/>
        <a:ext cx="5968147" cy="304710"/>
      </dsp:txXfrm>
    </dsp:sp>
    <dsp:sp modelId="{FCCD104E-ECDC-4A12-AB2C-71F5537408EB}">
      <dsp:nvSpPr>
        <dsp:cNvPr id="0" name=""/>
        <dsp:cNvSpPr/>
      </dsp:nvSpPr>
      <dsp:spPr>
        <a:xfrm>
          <a:off x="2140033" y="3810000"/>
          <a:ext cx="6082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7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9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2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841BAE35-B931-41FC-8C28-23B2C9611D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229D51-2AA5-4627-ACD9-753D659F20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E4DD613-77CA-42CD-A567-ADA5564ADF9C}" type="datetime1">
              <a:rPr lang="es-ES" smtClean="0"/>
              <a:t>22/08/2019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7D9D7F-29C4-463A-AD26-C4DDE07FE5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E39BEF0-F605-492A-A857-7496E973D6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3651B54-B3D4-4259-87D6-3EA93A2209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6390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pPr rtl="0"/>
            <a:fld id="{8A2D701F-F1A3-4761-96CF-4851C0354234}" type="datetime1">
              <a:rPr lang="es-ES" smtClean="0"/>
              <a:t>22/08/2019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rtl="0"/>
            <a:endParaRPr lang="es-ES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pPr rtl="0"/>
            <a:fld id="{7C4E7652-46AF-4259-BAE2-54978EA077CD}" type="slidenum">
              <a:rPr lang="es-ES" smtClean="0"/>
              <a:pPr rtl="0"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572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3585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519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403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5405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2655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1039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3584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045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7668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65074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7563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35058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16692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24</a:t>
            </a:fld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25</a:t>
            </a:fld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26</a:t>
            </a:fld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27</a:t>
            </a:fld>
            <a:endParaRPr 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28</a:t>
            </a:fld>
            <a:endParaRPr lang="es-E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29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60517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30</a:t>
            </a:fld>
            <a:endParaRPr lang="es-E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31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4868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478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2327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6389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2799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C4E7652-46AF-4259-BAE2-54978EA077CD}" type="slidenum">
              <a:rPr lang="es-ES" smtClean="0"/>
              <a:pPr rtl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562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áfico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áfico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áfico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rtlCol="0"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Subtítulo 8"/>
          <p:cNvSpPr>
            <a:spLocks noGrp="1"/>
          </p:cNvSpPr>
          <p:nvPr>
            <p:ph type="subTitle" idx="1" hasCustomPrompt="1"/>
          </p:nvPr>
        </p:nvSpPr>
        <p:spPr>
          <a:xfrm>
            <a:off x="4724400" y="3849666"/>
            <a:ext cx="3879056" cy="1234575"/>
          </a:xfrm>
          <a:noFill/>
        </p:spPr>
        <p:txBody>
          <a:bodyPr rtlCol="0"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28" name="Marcador de fecha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rtlCol="0" anchor="t"/>
          <a:lstStyle>
            <a:lvl1pPr algn="r">
              <a:defRPr sz="1000"/>
            </a:lvl1pPr>
          </a:lstStyle>
          <a:p>
            <a:pPr algn="r" rtl="0"/>
            <a:fld id="{122E2957-55DE-45F6-A42F-16D4AAE3604F}" type="datetime1">
              <a:rPr lang="es-ES" sz="1000" noProof="0" smtClean="0"/>
              <a:t>22/08/2019</a:t>
            </a:fld>
            <a:endParaRPr lang="es-ES" sz="1000" noProof="0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rtlCol="0" anchor="b"/>
          <a:lstStyle>
            <a:lvl1pPr algn="r">
              <a:defRPr sz="1100"/>
            </a:lvl1pPr>
          </a:lstStyle>
          <a:p>
            <a:pPr algn="r" rtl="0"/>
            <a:endParaRPr lang="es-ES" sz="1100" noProof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6344" y="384048"/>
            <a:ext cx="4636008" cy="676656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7200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70448" y="173195"/>
            <a:ext cx="2212848" cy="300831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www.website.com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EA1243F-3000-4347-94A4-FBDEAD3122CB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áfico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www.website.com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9598980-D22C-4904-9F8F-3DB09B2ECD8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425655"/>
            <a:ext cx="7726680" cy="571500"/>
          </a:xfrm>
        </p:spPr>
        <p:txBody>
          <a:bodyPr rtlCol="0"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marL="182880" algn="l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457200" y="1722437"/>
            <a:ext cx="40386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4648200" y="1722437"/>
            <a:ext cx="4038600" cy="4525963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870448" y="173195"/>
            <a:ext cx="2212848" cy="301752"/>
          </a:xfrm>
        </p:spPr>
        <p:txBody>
          <a:bodyPr rtlCol="0"/>
          <a:lstStyle/>
          <a:p>
            <a:pPr rtl="0"/>
            <a:r>
              <a:rPr lang="es-ES" noProof="0"/>
              <a:t>www.website.com</a:t>
            </a:r>
          </a:p>
        </p:txBody>
      </p:sp>
      <p:sp>
        <p:nvSpPr>
          <p:cNvPr id="9" name="Marcador de número de diapositiva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 rtlCol="0"/>
          <a:lstStyle/>
          <a:p>
            <a:pPr rtl="0"/>
            <a:fld id="{FEA1243F-3000-4347-94A4-FBDEAD3122CB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rtlCol="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35856" y="1295400"/>
            <a:ext cx="2438400" cy="5015864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3651250" y="1295400"/>
            <a:ext cx="5276088" cy="501396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 rtlCol="0"/>
          <a:lstStyle>
            <a:lvl1pPr>
              <a:defRPr sz="1200"/>
            </a:lvl1pPr>
          </a:lstStyle>
          <a:p>
            <a:pPr rtl="0"/>
            <a:r>
              <a:rPr lang="es-ES" noProof="0"/>
              <a:t>www.website.com</a:t>
            </a:r>
          </a:p>
        </p:txBody>
      </p:sp>
      <p:sp>
        <p:nvSpPr>
          <p:cNvPr id="9" name="Marcador de número de diapositiva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 rtlCol="0"/>
          <a:lstStyle>
            <a:lvl1pPr>
              <a:defRPr sz="1200"/>
            </a:lvl1pPr>
          </a:lstStyle>
          <a:p>
            <a:pPr rtl="0"/>
            <a:fld id="{FEA1243F-3000-4347-94A4-FBDEAD3122CB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áfico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áfico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Marcador de título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13" name="Marcador de texto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rtlCol="0" anchor="t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/>
              <a:t>www.website.com</a:t>
            </a:r>
            <a:endParaRPr lang="es-ES" noProof="0" dirty="0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rtlCol="0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pPr rtl="0"/>
            <a:fld id="{49598980-D22C-4904-9F8F-3DB09B2ECD8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pic>
        <p:nvPicPr>
          <p:cNvPr id="21" name="Gráfico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hf hdr="0" dt="0"/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diagonales cortadas 6">
            <a:extLst>
              <a:ext uri="{FF2B5EF4-FFF2-40B4-BE49-F238E27FC236}">
                <a16:creationId xmlns:a16="http://schemas.microsoft.com/office/drawing/2014/main" id="{FF5345EC-DD54-438F-A6CB-F3D215A525F2}"/>
              </a:ext>
            </a:extLst>
          </p:cNvPr>
          <p:cNvSpPr/>
          <p:nvPr/>
        </p:nvSpPr>
        <p:spPr>
          <a:xfrm>
            <a:off x="155080" y="2438400"/>
            <a:ext cx="8915400" cy="3048000"/>
          </a:xfrm>
          <a:prstGeom prst="snip2DiagRect">
            <a:avLst>
              <a:gd name="adj1" fmla="val 3514"/>
              <a:gd name="adj2" fmla="val 1666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2" name="Rectángulo 1"/>
          <p:cNvSpPr>
            <a:spLocks noGrp="1"/>
          </p:cNvSpPr>
          <p:nvPr>
            <p:ph type="ctrTitle"/>
          </p:nvPr>
        </p:nvSpPr>
        <p:spPr>
          <a:xfrm>
            <a:off x="515144" y="2688691"/>
            <a:ext cx="8222456" cy="2547418"/>
          </a:xfrm>
        </p:spPr>
        <p:txBody>
          <a:bodyPr rtlCol="0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SISTEMA DE INFORMACIÓN WEB PARA EL PROCESO DE CÁLCULO  DE COSTOS Y CONTROL DE OBRAS CIVILES APLICANDO LA  ARQUITECTURA DE MICROSERVICIOS  PARA LA EMPRESA J.B.B.L.</a:t>
            </a:r>
          </a:p>
        </p:txBody>
      </p:sp>
      <p:sp>
        <p:nvSpPr>
          <p:cNvPr id="3" name="Rectángulo 2"/>
          <p:cNvSpPr>
            <a:spLocks noGrp="1"/>
          </p:cNvSpPr>
          <p:nvPr>
            <p:ph type="subTitle" idx="1"/>
          </p:nvPr>
        </p:nvSpPr>
        <p:spPr>
          <a:xfrm>
            <a:off x="4172744" y="5562600"/>
            <a:ext cx="4564856" cy="817041"/>
          </a:xfrm>
        </p:spPr>
        <p:txBody>
          <a:bodyPr rtlCol="0">
            <a:noAutofit/>
          </a:bodyPr>
          <a:lstStyle/>
          <a:p>
            <a:pPr algn="r" rtl="0"/>
            <a:r>
              <a:rPr lang="es-ES" sz="2000" dirty="0"/>
              <a:t>Postulante: Ronald Luna Ramos</a:t>
            </a:r>
          </a:p>
          <a:p>
            <a:pPr algn="r" rtl="0"/>
            <a:r>
              <a:rPr lang="es-ES" sz="2000" dirty="0"/>
              <a:t>Tutor: Ing. Jhony Calle Cruz</a:t>
            </a:r>
          </a:p>
        </p:txBody>
      </p:sp>
      <p:pic>
        <p:nvPicPr>
          <p:cNvPr id="8" name="Picture 6" descr="C:\Users\Marisol\Desktop\Imagenes\s5_logo.png">
            <a:extLst>
              <a:ext uri="{FF2B5EF4-FFF2-40B4-BE49-F238E27FC236}">
                <a16:creationId xmlns:a16="http://schemas.microsoft.com/office/drawing/2014/main" id="{3B86D1FC-E857-475A-9E82-6E53B94C9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8945"/>
            <a:ext cx="2868612" cy="1275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F:\IMAGENES\Nueva carpeta\ing.png">
            <a:extLst>
              <a:ext uri="{FF2B5EF4-FFF2-40B4-BE49-F238E27FC236}">
                <a16:creationId xmlns:a16="http://schemas.microsoft.com/office/drawing/2014/main" id="{8F804480-97A8-47A3-AE6D-CE335687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835" y="72879"/>
            <a:ext cx="1153265" cy="114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RECOLECIÓN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3152200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CONSTRUCCIONES</a:t>
            </a:r>
          </a:p>
        </p:txBody>
      </p:sp>
    </p:spTree>
    <p:extLst>
      <p:ext uri="{BB962C8B-B14F-4D97-AF65-F5344CB8AC3E}">
        <p14:creationId xmlns:p14="http://schemas.microsoft.com/office/powerpoint/2010/main" val="989610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INGENIERIA DE SOFTWARE</a:t>
            </a:r>
          </a:p>
        </p:txBody>
      </p:sp>
    </p:spTree>
    <p:extLst>
      <p:ext uri="{BB962C8B-B14F-4D97-AF65-F5344CB8AC3E}">
        <p14:creationId xmlns:p14="http://schemas.microsoft.com/office/powerpoint/2010/main" val="892268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METODOLOGÍA DE DESARROLLO</a:t>
            </a:r>
          </a:p>
        </p:txBody>
      </p:sp>
    </p:spTree>
    <p:extLst>
      <p:ext uri="{BB962C8B-B14F-4D97-AF65-F5344CB8AC3E}">
        <p14:creationId xmlns:p14="http://schemas.microsoft.com/office/powerpoint/2010/main" val="2308183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FASES DE DESARROLLO</a:t>
            </a:r>
          </a:p>
        </p:txBody>
      </p:sp>
    </p:spTree>
    <p:extLst>
      <p:ext uri="{BB962C8B-B14F-4D97-AF65-F5344CB8AC3E}">
        <p14:creationId xmlns:p14="http://schemas.microsoft.com/office/powerpoint/2010/main" val="925868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ARQUITECTURA DE SOFTWARE</a:t>
            </a:r>
          </a:p>
        </p:txBody>
      </p:sp>
    </p:spTree>
    <p:extLst>
      <p:ext uri="{BB962C8B-B14F-4D97-AF65-F5344CB8AC3E}">
        <p14:creationId xmlns:p14="http://schemas.microsoft.com/office/powerpoint/2010/main" val="777523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HERRAMIENTAS DE DESARROLLO</a:t>
            </a:r>
          </a:p>
        </p:txBody>
      </p:sp>
    </p:spTree>
    <p:extLst>
      <p:ext uri="{BB962C8B-B14F-4D97-AF65-F5344CB8AC3E}">
        <p14:creationId xmlns:p14="http://schemas.microsoft.com/office/powerpoint/2010/main" val="2940148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B374FAA-F9F6-49CF-9456-9993311E2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>
                <a:solidFill>
                  <a:schemeClr val="tx1"/>
                </a:solidFill>
              </a:rPr>
              <a:t>CAPÍTULO 3</a:t>
            </a:r>
            <a:endParaRPr lang="es-BO" sz="6600" dirty="0">
              <a:solidFill>
                <a:schemeClr val="tx1"/>
              </a:solidFill>
            </a:endParaRPr>
          </a:p>
        </p:txBody>
      </p:sp>
      <p:sp>
        <p:nvSpPr>
          <p:cNvPr id="11" name="Título 4">
            <a:extLst>
              <a:ext uri="{FF2B5EF4-FFF2-40B4-BE49-F238E27FC236}">
                <a16:creationId xmlns:a16="http://schemas.microsoft.com/office/drawing/2014/main" id="{3F0CCD56-03E5-4BD0-A735-4C7D459F1959}"/>
              </a:ext>
            </a:extLst>
          </p:cNvPr>
          <p:cNvSpPr txBox="1">
            <a:spLocks/>
          </p:cNvSpPr>
          <p:nvPr/>
        </p:nvSpPr>
        <p:spPr>
          <a:xfrm>
            <a:off x="1752600" y="4219092"/>
            <a:ext cx="7239000" cy="1425577"/>
          </a:xfrm>
          <a:prstGeom prst="rect">
            <a:avLst/>
          </a:prstGeom>
        </p:spPr>
        <p:txBody>
          <a:bodyPr vert="horz" lIns="0" rIns="0" rtlCol="0" anchor="b">
            <a:noAutofit/>
          </a:bodyPr>
          <a:lstStyle>
            <a:lvl1pPr marL="182880" algn="r" rtl="0" eaLnBrk="1" latinLnBrk="0" hangingPunct="1">
              <a:spcBef>
                <a:spcPct val="0"/>
              </a:spcBef>
              <a:buNone/>
              <a:defRPr sz="4500" b="1" kern="1200">
                <a:ln w="6350">
                  <a:noFill/>
                </a:ln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MARCO PRÁCTICO</a:t>
            </a:r>
            <a:endParaRPr lang="es-BO" sz="6600" dirty="0"/>
          </a:p>
        </p:txBody>
      </p:sp>
    </p:spTree>
    <p:extLst>
      <p:ext uri="{BB962C8B-B14F-4D97-AF65-F5344CB8AC3E}">
        <p14:creationId xmlns:p14="http://schemas.microsoft.com/office/powerpoint/2010/main" val="1413542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PLANIFICACION DE INCREMENTOS</a:t>
            </a:r>
          </a:p>
        </p:txBody>
      </p:sp>
    </p:spTree>
    <p:extLst>
      <p:ext uri="{BB962C8B-B14F-4D97-AF65-F5344CB8AC3E}">
        <p14:creationId xmlns:p14="http://schemas.microsoft.com/office/powerpoint/2010/main" val="1151402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4">
            <a:extLst>
              <a:ext uri="{FF2B5EF4-FFF2-40B4-BE49-F238E27FC236}">
                <a16:creationId xmlns:a16="http://schemas.microsoft.com/office/drawing/2014/main" id="{3F0CCD56-03E5-4BD0-A735-4C7D459F1959}"/>
              </a:ext>
            </a:extLst>
          </p:cNvPr>
          <p:cNvSpPr txBox="1">
            <a:spLocks/>
          </p:cNvSpPr>
          <p:nvPr/>
        </p:nvSpPr>
        <p:spPr>
          <a:xfrm>
            <a:off x="1752600" y="4213223"/>
            <a:ext cx="7239000" cy="1425577"/>
          </a:xfrm>
          <a:prstGeom prst="rect">
            <a:avLst/>
          </a:prstGeom>
        </p:spPr>
        <p:txBody>
          <a:bodyPr vert="horz" lIns="0" rIns="0" rtlCol="0" anchor="b">
            <a:noAutofit/>
          </a:bodyPr>
          <a:lstStyle>
            <a:lvl1pPr marL="182880" algn="r" rtl="0" eaLnBrk="1" latinLnBrk="0" hangingPunct="1">
              <a:spcBef>
                <a:spcPct val="0"/>
              </a:spcBef>
              <a:buNone/>
              <a:defRPr sz="4500" b="1" kern="1200">
                <a:ln w="6350">
                  <a:noFill/>
                </a:ln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DEMOSTRACIÓN DE SOFTWARE</a:t>
            </a:r>
            <a:endParaRPr lang="es-BO" sz="6600" dirty="0"/>
          </a:p>
        </p:txBody>
      </p:sp>
    </p:spTree>
    <p:extLst>
      <p:ext uri="{BB962C8B-B14F-4D97-AF65-F5344CB8AC3E}">
        <p14:creationId xmlns:p14="http://schemas.microsoft.com/office/powerpoint/2010/main" val="97460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754880" cy="799306"/>
          </a:xfrm>
        </p:spPr>
        <p:txBody>
          <a:bodyPr rtlCol="0"/>
          <a:lstStyle/>
          <a:p>
            <a:pPr rtl="0"/>
            <a:r>
              <a:rPr lang="es-ES" dirty="0"/>
              <a:t>ANTECENDENTES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736395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228600" y="265160"/>
            <a:ext cx="5181600" cy="799306"/>
          </a:xfrm>
        </p:spPr>
        <p:txBody>
          <a:bodyPr rtlCol="0"/>
          <a:lstStyle/>
          <a:p>
            <a:pPr rtl="0"/>
            <a:r>
              <a:rPr lang="es-ES" dirty="0"/>
              <a:t>RECOMENDACIONES</a:t>
            </a:r>
          </a:p>
        </p:txBody>
      </p:sp>
    </p:spTree>
    <p:extLst>
      <p:ext uri="{BB962C8B-B14F-4D97-AF65-F5344CB8AC3E}">
        <p14:creationId xmlns:p14="http://schemas.microsoft.com/office/powerpoint/2010/main" val="2446327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754880" cy="799306"/>
          </a:xfrm>
        </p:spPr>
        <p:txBody>
          <a:bodyPr rtlCol="0"/>
          <a:lstStyle/>
          <a:p>
            <a:pPr rtl="0"/>
            <a:r>
              <a:rPr lang="es-ES" dirty="0"/>
              <a:t>ANTECENDENTES</a:t>
            </a:r>
          </a:p>
        </p:txBody>
      </p:sp>
      <p:grpSp>
        <p:nvGrpSpPr>
          <p:cNvPr id="11" name="Grupo 10" descr="rectángulo">
            <a:extLst>
              <a:ext uri="{FF2B5EF4-FFF2-40B4-BE49-F238E27FC236}">
                <a16:creationId xmlns:a16="http://schemas.microsoft.com/office/drawing/2014/main" id="{D8BE7A4D-0952-4CCE-B4D5-5EA8630027CD}"/>
              </a:ext>
            </a:extLst>
          </p:cNvPr>
          <p:cNvGrpSpPr/>
          <p:nvPr/>
        </p:nvGrpSpPr>
        <p:grpSpPr>
          <a:xfrm>
            <a:off x="1319997" y="4486681"/>
            <a:ext cx="6328746" cy="425066"/>
            <a:chOff x="0" y="3750030"/>
            <a:chExt cx="8229600" cy="820415"/>
          </a:xfrm>
          <a:solidFill>
            <a:schemeClr val="accent1"/>
          </a:solidFill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27D052D3-5943-4CCA-A968-24C63DF3001D}"/>
                </a:ext>
              </a:extLst>
            </p:cNvPr>
            <p:cNvSpPr/>
            <p:nvPr/>
          </p:nvSpPr>
          <p:spPr>
            <a:xfrm>
              <a:off x="0" y="3750030"/>
              <a:ext cx="8229600" cy="82041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Cuadro de texto 30">
              <a:extLst>
                <a:ext uri="{FF2B5EF4-FFF2-40B4-BE49-F238E27FC236}">
                  <a16:creationId xmlns:a16="http://schemas.microsoft.com/office/drawing/2014/main" id="{581D9412-6870-452F-A54C-AFA568D05E5F}"/>
                </a:ext>
              </a:extLst>
            </p:cNvPr>
            <p:cNvSpPr txBox="1"/>
            <p:nvPr/>
          </p:nvSpPr>
          <p:spPr>
            <a:xfrm>
              <a:off x="178044" y="3938725"/>
              <a:ext cx="7913077" cy="44302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rtlCol="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500" kern="1200">
                  <a:ea typeface="+mn-ea"/>
                  <a:cs typeface="+mn-cs"/>
                </a:rPr>
                <a:t>Estado comparado con otros objetivos importantes de facturación</a:t>
              </a:r>
              <a:endParaRPr lang="es-ES" sz="1500" kern="1200"/>
            </a:p>
          </p:txBody>
        </p:sp>
      </p:grpSp>
      <p:grpSp>
        <p:nvGrpSpPr>
          <p:cNvPr id="12" name="Grupo 11" descr="rectángulo">
            <a:extLst>
              <a:ext uri="{FF2B5EF4-FFF2-40B4-BE49-F238E27FC236}">
                <a16:creationId xmlns:a16="http://schemas.microsoft.com/office/drawing/2014/main" id="{5944903B-1814-4640-B963-6649C6729624}"/>
              </a:ext>
            </a:extLst>
          </p:cNvPr>
          <p:cNvGrpSpPr/>
          <p:nvPr/>
        </p:nvGrpSpPr>
        <p:grpSpPr>
          <a:xfrm>
            <a:off x="3188300" y="4953000"/>
            <a:ext cx="2592140" cy="309943"/>
            <a:chOff x="4018" y="4176646"/>
            <a:chExt cx="2740521" cy="377390"/>
          </a:xfrm>
          <a:solidFill>
            <a:schemeClr val="tx1">
              <a:lumMod val="95000"/>
            </a:schemeClr>
          </a:solidFill>
          <a:effectLst/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5BFF15B5-B6C3-4E20-967D-9B191EBA50C9}"/>
                </a:ext>
              </a:extLst>
            </p:cNvPr>
            <p:cNvSpPr/>
            <p:nvPr/>
          </p:nvSpPr>
          <p:spPr>
            <a:xfrm>
              <a:off x="4018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Cuadro de texto 28">
              <a:extLst>
                <a:ext uri="{FF2B5EF4-FFF2-40B4-BE49-F238E27FC236}">
                  <a16:creationId xmlns:a16="http://schemas.microsoft.com/office/drawing/2014/main" id="{6A76CCF2-B0FA-4F8F-8B47-90D77F8752F3}"/>
                </a:ext>
              </a:extLst>
            </p:cNvPr>
            <p:cNvSpPr txBox="1"/>
            <p:nvPr/>
          </p:nvSpPr>
          <p:spPr>
            <a:xfrm>
              <a:off x="4018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300" kern="1200">
                  <a:ea typeface="+mn-ea"/>
                  <a:cs typeface="+mn-cs"/>
                </a:rPr>
                <a:t>Tarifa de fabricación</a:t>
              </a:r>
              <a:endParaRPr lang="es-ES" sz="1300" kern="1200"/>
            </a:p>
          </p:txBody>
        </p:sp>
      </p:grpSp>
      <p:grpSp>
        <p:nvGrpSpPr>
          <p:cNvPr id="13" name="Grupo 12" descr="rectángulo">
            <a:extLst>
              <a:ext uri="{FF2B5EF4-FFF2-40B4-BE49-F238E27FC236}">
                <a16:creationId xmlns:a16="http://schemas.microsoft.com/office/drawing/2014/main" id="{3A70637F-D752-40B2-9A50-9F38A0F6680B}"/>
              </a:ext>
            </a:extLst>
          </p:cNvPr>
          <p:cNvGrpSpPr/>
          <p:nvPr/>
        </p:nvGrpSpPr>
        <p:grpSpPr>
          <a:xfrm>
            <a:off x="3188300" y="5324092"/>
            <a:ext cx="2592140" cy="309943"/>
            <a:chOff x="2744539" y="4176646"/>
            <a:chExt cx="2740521" cy="377390"/>
          </a:xfrm>
          <a:solidFill>
            <a:schemeClr val="tx1">
              <a:lumMod val="85000"/>
            </a:schemeClr>
          </a:solidFill>
          <a:effectLst/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905BC195-8BB7-4A9D-925F-D15C5A39AD58}"/>
                </a:ext>
              </a:extLst>
            </p:cNvPr>
            <p:cNvSpPr/>
            <p:nvPr/>
          </p:nvSpPr>
          <p:spPr>
            <a:xfrm>
              <a:off x="2744539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Cuadro de texto 26">
              <a:extLst>
                <a:ext uri="{FF2B5EF4-FFF2-40B4-BE49-F238E27FC236}">
                  <a16:creationId xmlns:a16="http://schemas.microsoft.com/office/drawing/2014/main" id="{5BC79C1B-DDB2-464B-ABAC-AB735A52A176}"/>
                </a:ext>
              </a:extLst>
            </p:cNvPr>
            <p:cNvSpPr txBox="1"/>
            <p:nvPr/>
          </p:nvSpPr>
          <p:spPr>
            <a:xfrm>
              <a:off x="2744539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300" kern="1200">
                  <a:ea typeface="+mn-ea"/>
                  <a:cs typeface="+mn-cs"/>
                </a:rPr>
                <a:t>Entrega</a:t>
              </a:r>
              <a:endParaRPr lang="es-ES" sz="1300" kern="1200"/>
            </a:p>
          </p:txBody>
        </p:sp>
      </p:grpSp>
      <p:grpSp>
        <p:nvGrpSpPr>
          <p:cNvPr id="14" name="Grupo 13" descr="rectángulo">
            <a:extLst>
              <a:ext uri="{FF2B5EF4-FFF2-40B4-BE49-F238E27FC236}">
                <a16:creationId xmlns:a16="http://schemas.microsoft.com/office/drawing/2014/main" id="{F3AD6677-7B63-49D3-8236-4BE2C5BAA5C9}"/>
              </a:ext>
            </a:extLst>
          </p:cNvPr>
          <p:cNvGrpSpPr/>
          <p:nvPr/>
        </p:nvGrpSpPr>
        <p:grpSpPr>
          <a:xfrm>
            <a:off x="3188300" y="5695184"/>
            <a:ext cx="2592141" cy="309943"/>
            <a:chOff x="5485060" y="4176646"/>
            <a:chExt cx="2740522" cy="377390"/>
          </a:xfrm>
          <a:solidFill>
            <a:schemeClr val="tx1">
              <a:lumMod val="75000"/>
            </a:schemeClr>
          </a:solidFill>
          <a:effectLst/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C22B4A79-CC1B-4BA9-A198-C9A3D2EFC60A}"/>
                </a:ext>
              </a:extLst>
            </p:cNvPr>
            <p:cNvSpPr/>
            <p:nvPr/>
          </p:nvSpPr>
          <p:spPr>
            <a:xfrm>
              <a:off x="5485060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Cuadro de texto 24">
              <a:extLst>
                <a:ext uri="{FF2B5EF4-FFF2-40B4-BE49-F238E27FC236}">
                  <a16:creationId xmlns:a16="http://schemas.microsoft.com/office/drawing/2014/main" id="{6F6F0E5B-C28D-49F0-ABA5-2E5EFDC4F4F7}"/>
                </a:ext>
              </a:extLst>
            </p:cNvPr>
            <p:cNvSpPr txBox="1"/>
            <p:nvPr/>
          </p:nvSpPr>
          <p:spPr>
            <a:xfrm>
              <a:off x="5485061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300" kern="1200">
                  <a:ea typeface="+mn-ea"/>
                  <a:cs typeface="+mn-cs"/>
                </a:rPr>
                <a:t>Socios, etc.</a:t>
              </a:r>
            </a:p>
          </p:txBody>
        </p:sp>
      </p:grpSp>
      <p:grpSp>
        <p:nvGrpSpPr>
          <p:cNvPr id="15" name="Grupo 14" descr="rectángulo">
            <a:extLst>
              <a:ext uri="{FF2B5EF4-FFF2-40B4-BE49-F238E27FC236}">
                <a16:creationId xmlns:a16="http://schemas.microsoft.com/office/drawing/2014/main" id="{E62F7363-23DF-4B13-B949-1B67E5B9A4DB}"/>
              </a:ext>
            </a:extLst>
          </p:cNvPr>
          <p:cNvGrpSpPr/>
          <p:nvPr/>
        </p:nvGrpSpPr>
        <p:grpSpPr>
          <a:xfrm>
            <a:off x="2506637" y="3678687"/>
            <a:ext cx="3955466" cy="653752"/>
            <a:chOff x="0" y="2500538"/>
            <a:chExt cx="8229600" cy="1261798"/>
          </a:xfrm>
          <a:solidFill>
            <a:schemeClr val="accent4">
              <a:lumMod val="50000"/>
            </a:schemeClr>
          </a:solidFill>
        </p:grpSpPr>
        <p:sp>
          <p:nvSpPr>
            <p:cNvPr id="22" name="Llamada: Flecha arriba 21">
              <a:extLst>
                <a:ext uri="{FF2B5EF4-FFF2-40B4-BE49-F238E27FC236}">
                  <a16:creationId xmlns:a16="http://schemas.microsoft.com/office/drawing/2014/main" id="{2115AB7A-4DE5-418F-94E6-BB81DDC828B3}"/>
                </a:ext>
              </a:extLst>
            </p:cNvPr>
            <p:cNvSpPr/>
            <p:nvPr/>
          </p:nvSpPr>
          <p:spPr>
            <a:xfrm rot="10800000">
              <a:off x="0" y="2500538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Llamada: Flecha arriba 12">
              <a:extLst>
                <a:ext uri="{FF2B5EF4-FFF2-40B4-BE49-F238E27FC236}">
                  <a16:creationId xmlns:a16="http://schemas.microsoft.com/office/drawing/2014/main" id="{1DA29D9A-DD96-43EF-B182-868A71CA63FC}"/>
                </a:ext>
              </a:extLst>
            </p:cNvPr>
            <p:cNvSpPr txBox="1"/>
            <p:nvPr/>
          </p:nvSpPr>
          <p:spPr>
            <a:xfrm rot="21600000">
              <a:off x="0" y="2500538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rtlCol="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500" kern="1200">
                  <a:ea typeface="+mn-ea"/>
                  <a:cs typeface="+mn-cs"/>
                </a:rPr>
                <a:t>¿Cuáles son los costes finales estimados?</a:t>
              </a:r>
              <a:endParaRPr lang="es-ES" sz="1500" kern="1200"/>
            </a:p>
          </p:txBody>
        </p:sp>
      </p:grpSp>
      <p:grpSp>
        <p:nvGrpSpPr>
          <p:cNvPr id="16" name="Grupo 15" descr="rectángulo">
            <a:extLst>
              <a:ext uri="{FF2B5EF4-FFF2-40B4-BE49-F238E27FC236}">
                <a16:creationId xmlns:a16="http://schemas.microsoft.com/office/drawing/2014/main" id="{CBE9B9A0-2E55-404A-BA78-59DB18604AD2}"/>
              </a:ext>
            </a:extLst>
          </p:cNvPr>
          <p:cNvGrpSpPr/>
          <p:nvPr/>
        </p:nvGrpSpPr>
        <p:grpSpPr>
          <a:xfrm>
            <a:off x="2849880" y="2868044"/>
            <a:ext cx="3268980" cy="653752"/>
            <a:chOff x="0" y="1251046"/>
            <a:chExt cx="8229600" cy="1261798"/>
          </a:xfrm>
          <a:solidFill>
            <a:schemeClr val="accent2"/>
          </a:solidFill>
        </p:grpSpPr>
        <p:sp>
          <p:nvSpPr>
            <p:cNvPr id="20" name="Llamada: Flecha arriba 19">
              <a:extLst>
                <a:ext uri="{FF2B5EF4-FFF2-40B4-BE49-F238E27FC236}">
                  <a16:creationId xmlns:a16="http://schemas.microsoft.com/office/drawing/2014/main" id="{2DE9FEE3-FE02-475E-8B6D-A2F80E168D6C}"/>
                </a:ext>
              </a:extLst>
            </p:cNvPr>
            <p:cNvSpPr/>
            <p:nvPr/>
          </p:nvSpPr>
          <p:spPr>
            <a:xfrm rot="10800000">
              <a:off x="0" y="1251046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Llamada: Flecha arriba 14">
              <a:extLst>
                <a:ext uri="{FF2B5EF4-FFF2-40B4-BE49-F238E27FC236}">
                  <a16:creationId xmlns:a16="http://schemas.microsoft.com/office/drawing/2014/main" id="{E8BE8ECF-AA6E-4DD3-ADD0-612F0B1E235D}"/>
                </a:ext>
              </a:extLst>
            </p:cNvPr>
            <p:cNvSpPr txBox="1"/>
            <p:nvPr/>
          </p:nvSpPr>
          <p:spPr>
            <a:xfrm rot="21600000">
              <a:off x="0" y="1251046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rtlCol="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500" kern="1200">
                  <a:solidFill>
                    <a:schemeClr val="bg1"/>
                  </a:solidFill>
                </a:rPr>
                <a:t>¿Cuál es la fecha de entrega final?</a:t>
              </a:r>
            </a:p>
          </p:txBody>
        </p:sp>
      </p:grpSp>
      <p:grpSp>
        <p:nvGrpSpPr>
          <p:cNvPr id="17" name="Grupo 16" descr="rectángulo">
            <a:extLst>
              <a:ext uri="{FF2B5EF4-FFF2-40B4-BE49-F238E27FC236}">
                <a16:creationId xmlns:a16="http://schemas.microsoft.com/office/drawing/2014/main" id="{1D227B02-3746-4E15-9429-D3DBB15D0457}"/>
              </a:ext>
            </a:extLst>
          </p:cNvPr>
          <p:cNvGrpSpPr/>
          <p:nvPr/>
        </p:nvGrpSpPr>
        <p:grpSpPr>
          <a:xfrm>
            <a:off x="1600430" y="2057400"/>
            <a:ext cx="5767880" cy="653752"/>
            <a:chOff x="0" y="1554"/>
            <a:chExt cx="8229600" cy="1261798"/>
          </a:xfrm>
          <a:solidFill>
            <a:schemeClr val="accent4"/>
          </a:solidFill>
        </p:grpSpPr>
        <p:sp>
          <p:nvSpPr>
            <p:cNvPr id="18" name="Llamada: Flecha arriba 17">
              <a:extLst>
                <a:ext uri="{FF2B5EF4-FFF2-40B4-BE49-F238E27FC236}">
                  <a16:creationId xmlns:a16="http://schemas.microsoft.com/office/drawing/2014/main" id="{E7529413-DDD1-4DC1-B8ED-E3450F631ED9}"/>
                </a:ext>
              </a:extLst>
            </p:cNvPr>
            <p:cNvSpPr/>
            <p:nvPr/>
          </p:nvSpPr>
          <p:spPr>
            <a:xfrm rot="10800000">
              <a:off x="0" y="1554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Llamada: Flecha arriba 16">
              <a:extLst>
                <a:ext uri="{FF2B5EF4-FFF2-40B4-BE49-F238E27FC236}">
                  <a16:creationId xmlns:a16="http://schemas.microsoft.com/office/drawing/2014/main" id="{5B0AFAEF-42AD-47C8-9B67-16166ACDF8E5}"/>
                </a:ext>
              </a:extLst>
            </p:cNvPr>
            <p:cNvSpPr txBox="1"/>
            <p:nvPr/>
          </p:nvSpPr>
          <p:spPr>
            <a:xfrm>
              <a:off x="0" y="1554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rtlCol="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500" kern="1200" dirty="0">
                  <a:solidFill>
                    <a:schemeClr val="bg1"/>
                  </a:solidFill>
                </a:rPr>
                <a:t>¿Va el proyecto según lo planeado para entregarlo a tiempo?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046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754880" cy="799306"/>
          </a:xfrm>
        </p:spPr>
        <p:txBody>
          <a:bodyPr rtlCol="0"/>
          <a:lstStyle/>
          <a:p>
            <a:pPr rtl="0"/>
            <a:r>
              <a:rPr lang="es-ES" dirty="0"/>
              <a:t>ANTECENDENTES</a:t>
            </a:r>
          </a:p>
        </p:txBody>
      </p:sp>
      <p:grpSp>
        <p:nvGrpSpPr>
          <p:cNvPr id="11" name="Grupo 10" descr="rectángulo">
            <a:extLst>
              <a:ext uri="{FF2B5EF4-FFF2-40B4-BE49-F238E27FC236}">
                <a16:creationId xmlns:a16="http://schemas.microsoft.com/office/drawing/2014/main" id="{D8BE7A4D-0952-4CCE-B4D5-5EA8630027CD}"/>
              </a:ext>
            </a:extLst>
          </p:cNvPr>
          <p:cNvGrpSpPr/>
          <p:nvPr/>
        </p:nvGrpSpPr>
        <p:grpSpPr>
          <a:xfrm>
            <a:off x="1319997" y="4486681"/>
            <a:ext cx="6328746" cy="425066"/>
            <a:chOff x="0" y="3750030"/>
            <a:chExt cx="8229600" cy="820415"/>
          </a:xfrm>
          <a:solidFill>
            <a:schemeClr val="accent1"/>
          </a:solidFill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27D052D3-5943-4CCA-A968-24C63DF3001D}"/>
                </a:ext>
              </a:extLst>
            </p:cNvPr>
            <p:cNvSpPr/>
            <p:nvPr/>
          </p:nvSpPr>
          <p:spPr>
            <a:xfrm>
              <a:off x="0" y="3750030"/>
              <a:ext cx="8229600" cy="82041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Cuadro de texto 30">
              <a:extLst>
                <a:ext uri="{FF2B5EF4-FFF2-40B4-BE49-F238E27FC236}">
                  <a16:creationId xmlns:a16="http://schemas.microsoft.com/office/drawing/2014/main" id="{581D9412-6870-452F-A54C-AFA568D05E5F}"/>
                </a:ext>
              </a:extLst>
            </p:cNvPr>
            <p:cNvSpPr txBox="1"/>
            <p:nvPr/>
          </p:nvSpPr>
          <p:spPr>
            <a:xfrm>
              <a:off x="178044" y="3938725"/>
              <a:ext cx="7913077" cy="44302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rtlCol="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500" kern="1200">
                  <a:ea typeface="+mn-ea"/>
                  <a:cs typeface="+mn-cs"/>
                </a:rPr>
                <a:t>Estado comparado con otros objetivos importantes de facturación</a:t>
              </a:r>
              <a:endParaRPr lang="es-ES" sz="1500" kern="1200"/>
            </a:p>
          </p:txBody>
        </p:sp>
      </p:grpSp>
      <p:grpSp>
        <p:nvGrpSpPr>
          <p:cNvPr id="12" name="Grupo 11" descr="rectángulo">
            <a:extLst>
              <a:ext uri="{FF2B5EF4-FFF2-40B4-BE49-F238E27FC236}">
                <a16:creationId xmlns:a16="http://schemas.microsoft.com/office/drawing/2014/main" id="{5944903B-1814-4640-B963-6649C6729624}"/>
              </a:ext>
            </a:extLst>
          </p:cNvPr>
          <p:cNvGrpSpPr/>
          <p:nvPr/>
        </p:nvGrpSpPr>
        <p:grpSpPr>
          <a:xfrm>
            <a:off x="3188300" y="4953000"/>
            <a:ext cx="2592140" cy="309943"/>
            <a:chOff x="4018" y="4176646"/>
            <a:chExt cx="2740521" cy="377390"/>
          </a:xfrm>
          <a:solidFill>
            <a:schemeClr val="tx1">
              <a:lumMod val="95000"/>
            </a:schemeClr>
          </a:solidFill>
          <a:effectLst/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5BFF15B5-B6C3-4E20-967D-9B191EBA50C9}"/>
                </a:ext>
              </a:extLst>
            </p:cNvPr>
            <p:cNvSpPr/>
            <p:nvPr/>
          </p:nvSpPr>
          <p:spPr>
            <a:xfrm>
              <a:off x="4018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Cuadro de texto 28">
              <a:extLst>
                <a:ext uri="{FF2B5EF4-FFF2-40B4-BE49-F238E27FC236}">
                  <a16:creationId xmlns:a16="http://schemas.microsoft.com/office/drawing/2014/main" id="{6A76CCF2-B0FA-4F8F-8B47-90D77F8752F3}"/>
                </a:ext>
              </a:extLst>
            </p:cNvPr>
            <p:cNvSpPr txBox="1"/>
            <p:nvPr/>
          </p:nvSpPr>
          <p:spPr>
            <a:xfrm>
              <a:off x="4018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300" kern="1200">
                  <a:ea typeface="+mn-ea"/>
                  <a:cs typeface="+mn-cs"/>
                </a:rPr>
                <a:t>Tarifa de fabricación</a:t>
              </a:r>
              <a:endParaRPr lang="es-ES" sz="1300" kern="1200"/>
            </a:p>
          </p:txBody>
        </p:sp>
      </p:grpSp>
      <p:grpSp>
        <p:nvGrpSpPr>
          <p:cNvPr id="13" name="Grupo 12" descr="rectángulo">
            <a:extLst>
              <a:ext uri="{FF2B5EF4-FFF2-40B4-BE49-F238E27FC236}">
                <a16:creationId xmlns:a16="http://schemas.microsoft.com/office/drawing/2014/main" id="{3A70637F-D752-40B2-9A50-9F38A0F6680B}"/>
              </a:ext>
            </a:extLst>
          </p:cNvPr>
          <p:cNvGrpSpPr/>
          <p:nvPr/>
        </p:nvGrpSpPr>
        <p:grpSpPr>
          <a:xfrm>
            <a:off x="3188300" y="5324092"/>
            <a:ext cx="2592140" cy="309943"/>
            <a:chOff x="2744539" y="4176646"/>
            <a:chExt cx="2740521" cy="377390"/>
          </a:xfrm>
          <a:solidFill>
            <a:schemeClr val="tx1">
              <a:lumMod val="85000"/>
            </a:schemeClr>
          </a:solidFill>
          <a:effectLst/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905BC195-8BB7-4A9D-925F-D15C5A39AD58}"/>
                </a:ext>
              </a:extLst>
            </p:cNvPr>
            <p:cNvSpPr/>
            <p:nvPr/>
          </p:nvSpPr>
          <p:spPr>
            <a:xfrm>
              <a:off x="2744539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Cuadro de texto 26">
              <a:extLst>
                <a:ext uri="{FF2B5EF4-FFF2-40B4-BE49-F238E27FC236}">
                  <a16:creationId xmlns:a16="http://schemas.microsoft.com/office/drawing/2014/main" id="{5BC79C1B-DDB2-464B-ABAC-AB735A52A176}"/>
                </a:ext>
              </a:extLst>
            </p:cNvPr>
            <p:cNvSpPr txBox="1"/>
            <p:nvPr/>
          </p:nvSpPr>
          <p:spPr>
            <a:xfrm>
              <a:off x="2744539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300" kern="1200">
                  <a:ea typeface="+mn-ea"/>
                  <a:cs typeface="+mn-cs"/>
                </a:rPr>
                <a:t>Entrega</a:t>
              </a:r>
              <a:endParaRPr lang="es-ES" sz="1300" kern="1200"/>
            </a:p>
          </p:txBody>
        </p:sp>
      </p:grpSp>
      <p:grpSp>
        <p:nvGrpSpPr>
          <p:cNvPr id="14" name="Grupo 13" descr="rectángulo">
            <a:extLst>
              <a:ext uri="{FF2B5EF4-FFF2-40B4-BE49-F238E27FC236}">
                <a16:creationId xmlns:a16="http://schemas.microsoft.com/office/drawing/2014/main" id="{F3AD6677-7B63-49D3-8236-4BE2C5BAA5C9}"/>
              </a:ext>
            </a:extLst>
          </p:cNvPr>
          <p:cNvGrpSpPr/>
          <p:nvPr/>
        </p:nvGrpSpPr>
        <p:grpSpPr>
          <a:xfrm>
            <a:off x="3188300" y="5695184"/>
            <a:ext cx="2592141" cy="309943"/>
            <a:chOff x="5485060" y="4176646"/>
            <a:chExt cx="2740522" cy="377390"/>
          </a:xfrm>
          <a:solidFill>
            <a:schemeClr val="tx1">
              <a:lumMod val="75000"/>
            </a:schemeClr>
          </a:solidFill>
          <a:effectLst/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C22B4A79-CC1B-4BA9-A198-C9A3D2EFC60A}"/>
                </a:ext>
              </a:extLst>
            </p:cNvPr>
            <p:cNvSpPr/>
            <p:nvPr/>
          </p:nvSpPr>
          <p:spPr>
            <a:xfrm>
              <a:off x="5485060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Cuadro de texto 24">
              <a:extLst>
                <a:ext uri="{FF2B5EF4-FFF2-40B4-BE49-F238E27FC236}">
                  <a16:creationId xmlns:a16="http://schemas.microsoft.com/office/drawing/2014/main" id="{6F6F0E5B-C28D-49F0-ABA5-2E5EFDC4F4F7}"/>
                </a:ext>
              </a:extLst>
            </p:cNvPr>
            <p:cNvSpPr txBox="1"/>
            <p:nvPr/>
          </p:nvSpPr>
          <p:spPr>
            <a:xfrm>
              <a:off x="5485061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300" kern="1200">
                  <a:ea typeface="+mn-ea"/>
                  <a:cs typeface="+mn-cs"/>
                </a:rPr>
                <a:t>Socios, etc.</a:t>
              </a:r>
            </a:p>
          </p:txBody>
        </p:sp>
      </p:grpSp>
      <p:grpSp>
        <p:nvGrpSpPr>
          <p:cNvPr id="15" name="Grupo 14" descr="rectángulo">
            <a:extLst>
              <a:ext uri="{FF2B5EF4-FFF2-40B4-BE49-F238E27FC236}">
                <a16:creationId xmlns:a16="http://schemas.microsoft.com/office/drawing/2014/main" id="{E62F7363-23DF-4B13-B949-1B67E5B9A4DB}"/>
              </a:ext>
            </a:extLst>
          </p:cNvPr>
          <p:cNvGrpSpPr/>
          <p:nvPr/>
        </p:nvGrpSpPr>
        <p:grpSpPr>
          <a:xfrm>
            <a:off x="2506637" y="3678687"/>
            <a:ext cx="3955466" cy="653752"/>
            <a:chOff x="0" y="2500538"/>
            <a:chExt cx="8229600" cy="1261798"/>
          </a:xfrm>
          <a:solidFill>
            <a:schemeClr val="accent4">
              <a:lumMod val="50000"/>
            </a:schemeClr>
          </a:solidFill>
        </p:grpSpPr>
        <p:sp>
          <p:nvSpPr>
            <p:cNvPr id="22" name="Llamada: Flecha arriba 21">
              <a:extLst>
                <a:ext uri="{FF2B5EF4-FFF2-40B4-BE49-F238E27FC236}">
                  <a16:creationId xmlns:a16="http://schemas.microsoft.com/office/drawing/2014/main" id="{2115AB7A-4DE5-418F-94E6-BB81DDC828B3}"/>
                </a:ext>
              </a:extLst>
            </p:cNvPr>
            <p:cNvSpPr/>
            <p:nvPr/>
          </p:nvSpPr>
          <p:spPr>
            <a:xfrm rot="10800000">
              <a:off x="0" y="2500538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Llamada: Flecha arriba 12">
              <a:extLst>
                <a:ext uri="{FF2B5EF4-FFF2-40B4-BE49-F238E27FC236}">
                  <a16:creationId xmlns:a16="http://schemas.microsoft.com/office/drawing/2014/main" id="{1DA29D9A-DD96-43EF-B182-868A71CA63FC}"/>
                </a:ext>
              </a:extLst>
            </p:cNvPr>
            <p:cNvSpPr txBox="1"/>
            <p:nvPr/>
          </p:nvSpPr>
          <p:spPr>
            <a:xfrm rot="21600000">
              <a:off x="0" y="2500538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rtlCol="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500" kern="1200">
                  <a:ea typeface="+mn-ea"/>
                  <a:cs typeface="+mn-cs"/>
                </a:rPr>
                <a:t>¿Cuáles son los costes finales estimados?</a:t>
              </a:r>
              <a:endParaRPr lang="es-ES" sz="1500" kern="1200"/>
            </a:p>
          </p:txBody>
        </p:sp>
      </p:grpSp>
      <p:grpSp>
        <p:nvGrpSpPr>
          <p:cNvPr id="16" name="Grupo 15" descr="rectángulo">
            <a:extLst>
              <a:ext uri="{FF2B5EF4-FFF2-40B4-BE49-F238E27FC236}">
                <a16:creationId xmlns:a16="http://schemas.microsoft.com/office/drawing/2014/main" id="{CBE9B9A0-2E55-404A-BA78-59DB18604AD2}"/>
              </a:ext>
            </a:extLst>
          </p:cNvPr>
          <p:cNvGrpSpPr/>
          <p:nvPr/>
        </p:nvGrpSpPr>
        <p:grpSpPr>
          <a:xfrm>
            <a:off x="2849880" y="2868044"/>
            <a:ext cx="3268980" cy="653752"/>
            <a:chOff x="0" y="1251046"/>
            <a:chExt cx="8229600" cy="1261798"/>
          </a:xfrm>
          <a:solidFill>
            <a:schemeClr val="accent2"/>
          </a:solidFill>
        </p:grpSpPr>
        <p:sp>
          <p:nvSpPr>
            <p:cNvPr id="20" name="Llamada: Flecha arriba 19">
              <a:extLst>
                <a:ext uri="{FF2B5EF4-FFF2-40B4-BE49-F238E27FC236}">
                  <a16:creationId xmlns:a16="http://schemas.microsoft.com/office/drawing/2014/main" id="{2DE9FEE3-FE02-475E-8B6D-A2F80E168D6C}"/>
                </a:ext>
              </a:extLst>
            </p:cNvPr>
            <p:cNvSpPr/>
            <p:nvPr/>
          </p:nvSpPr>
          <p:spPr>
            <a:xfrm rot="10800000">
              <a:off x="0" y="1251046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Llamada: Flecha arriba 14">
              <a:extLst>
                <a:ext uri="{FF2B5EF4-FFF2-40B4-BE49-F238E27FC236}">
                  <a16:creationId xmlns:a16="http://schemas.microsoft.com/office/drawing/2014/main" id="{E8BE8ECF-AA6E-4DD3-ADD0-612F0B1E235D}"/>
                </a:ext>
              </a:extLst>
            </p:cNvPr>
            <p:cNvSpPr txBox="1"/>
            <p:nvPr/>
          </p:nvSpPr>
          <p:spPr>
            <a:xfrm rot="21600000">
              <a:off x="0" y="1251046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rtlCol="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500" kern="1200">
                  <a:solidFill>
                    <a:schemeClr val="bg1"/>
                  </a:solidFill>
                </a:rPr>
                <a:t>¿Cuál es la fecha de entrega final?</a:t>
              </a:r>
            </a:p>
          </p:txBody>
        </p:sp>
      </p:grpSp>
      <p:grpSp>
        <p:nvGrpSpPr>
          <p:cNvPr id="17" name="Grupo 16" descr="rectángulo">
            <a:extLst>
              <a:ext uri="{FF2B5EF4-FFF2-40B4-BE49-F238E27FC236}">
                <a16:creationId xmlns:a16="http://schemas.microsoft.com/office/drawing/2014/main" id="{1D227B02-3746-4E15-9429-D3DBB15D0457}"/>
              </a:ext>
            </a:extLst>
          </p:cNvPr>
          <p:cNvGrpSpPr/>
          <p:nvPr/>
        </p:nvGrpSpPr>
        <p:grpSpPr>
          <a:xfrm>
            <a:off x="1600430" y="2057400"/>
            <a:ext cx="5767880" cy="653752"/>
            <a:chOff x="0" y="1554"/>
            <a:chExt cx="8229600" cy="1261798"/>
          </a:xfrm>
          <a:solidFill>
            <a:schemeClr val="accent4"/>
          </a:solidFill>
        </p:grpSpPr>
        <p:sp>
          <p:nvSpPr>
            <p:cNvPr id="18" name="Llamada: Flecha arriba 17">
              <a:extLst>
                <a:ext uri="{FF2B5EF4-FFF2-40B4-BE49-F238E27FC236}">
                  <a16:creationId xmlns:a16="http://schemas.microsoft.com/office/drawing/2014/main" id="{E7529413-DDD1-4DC1-B8ED-E3450F631ED9}"/>
                </a:ext>
              </a:extLst>
            </p:cNvPr>
            <p:cNvSpPr/>
            <p:nvPr/>
          </p:nvSpPr>
          <p:spPr>
            <a:xfrm rot="10800000">
              <a:off x="0" y="1554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Llamada: Flecha arriba 16">
              <a:extLst>
                <a:ext uri="{FF2B5EF4-FFF2-40B4-BE49-F238E27FC236}">
                  <a16:creationId xmlns:a16="http://schemas.microsoft.com/office/drawing/2014/main" id="{5B0AFAEF-42AD-47C8-9B67-16166ACDF8E5}"/>
                </a:ext>
              </a:extLst>
            </p:cNvPr>
            <p:cNvSpPr txBox="1"/>
            <p:nvPr/>
          </p:nvSpPr>
          <p:spPr>
            <a:xfrm>
              <a:off x="0" y="1554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rtlCol="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500" kern="1200" dirty="0">
                  <a:solidFill>
                    <a:schemeClr val="bg1"/>
                  </a:solidFill>
                </a:rPr>
                <a:t>¿Va el proyecto según lo planeado para entregarlo a tiempo?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9011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 descr="gráfico de título">
            <a:extLst>
              <a:ext uri="{FF2B5EF4-FFF2-40B4-BE49-F238E27FC236}">
                <a16:creationId xmlns:a16="http://schemas.microsoft.com/office/drawing/2014/main" id="{92B4D1F2-57B4-4296-B895-05D9C201FBF9}"/>
              </a:ext>
            </a:extLst>
          </p:cNvPr>
          <p:cNvGrpSpPr/>
          <p:nvPr/>
        </p:nvGrpSpPr>
        <p:grpSpPr>
          <a:xfrm>
            <a:off x="381000" y="2257774"/>
            <a:ext cx="4267200" cy="675926"/>
            <a:chOff x="2636518" y="3171825"/>
            <a:chExt cx="3168969" cy="514350"/>
          </a:xfrm>
        </p:grpSpPr>
        <p:pic>
          <p:nvPicPr>
            <p:cNvPr id="17" name="Gráfico 16" descr="gráfico de título 2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áfico 17" descr="gráfico de título 1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grpSp>
        <p:nvGrpSpPr>
          <p:cNvPr id="19" name="Grupo 18" descr="gráfico de título">
            <a:extLst>
              <a:ext uri="{FF2B5EF4-FFF2-40B4-BE49-F238E27FC236}">
                <a16:creationId xmlns:a16="http://schemas.microsoft.com/office/drawing/2014/main" id="{24C46028-366E-4F67-A5A9-B08CF5110F58}"/>
              </a:ext>
            </a:extLst>
          </p:cNvPr>
          <p:cNvGrpSpPr/>
          <p:nvPr/>
        </p:nvGrpSpPr>
        <p:grpSpPr>
          <a:xfrm>
            <a:off x="5060687" y="2362200"/>
            <a:ext cx="3480329" cy="571500"/>
            <a:chOff x="2673192" y="3171825"/>
            <a:chExt cx="3132295" cy="514350"/>
          </a:xfrm>
        </p:grpSpPr>
        <p:pic>
          <p:nvPicPr>
            <p:cNvPr id="20" name="Gráfico 19" descr="gráfico de título 1">
              <a:extLst>
                <a:ext uri="{FF2B5EF4-FFF2-40B4-BE49-F238E27FC236}">
                  <a16:creationId xmlns:a16="http://schemas.microsoft.com/office/drawing/2014/main" id="{0B87D64D-964F-46D7-B928-3AA29C95B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21" name="Gráfico 20" descr="gráfico de título 2">
              <a:extLst>
                <a:ext uri="{FF2B5EF4-FFF2-40B4-BE49-F238E27FC236}">
                  <a16:creationId xmlns:a16="http://schemas.microsoft.com/office/drawing/2014/main" id="{BA2DF9F9-5B5B-4C03-B98F-60F7655E2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66725" y="474947"/>
            <a:ext cx="4638674" cy="675926"/>
          </a:xfrm>
        </p:spPr>
        <p:txBody>
          <a:bodyPr rtlCol="0"/>
          <a:lstStyle/>
          <a:p>
            <a:pPr rtl="0"/>
            <a:r>
              <a:rPr lang="es-ES" noProof="1"/>
              <a:t>PROGRESO</a:t>
            </a:r>
          </a:p>
        </p:txBody>
      </p:sp>
      <p:sp>
        <p:nvSpPr>
          <p:cNvPr id="3" name="Rectángulo 2"/>
          <p:cNvSpPr>
            <a:spLocks noGrp="1"/>
          </p:cNvSpPr>
          <p:nvPr>
            <p:ph idx="1"/>
          </p:nvPr>
        </p:nvSpPr>
        <p:spPr>
          <a:xfrm>
            <a:off x="466725" y="1283484"/>
            <a:ext cx="6696075" cy="628801"/>
          </a:xfrm>
        </p:spPr>
        <p:txBody>
          <a:bodyPr rtlCol="0">
            <a:noAutofit/>
          </a:bodyPr>
          <a:lstStyle/>
          <a:p>
            <a:pPr rtl="0">
              <a:spcBef>
                <a:spcPts val="0"/>
              </a:spcBef>
            </a:pPr>
            <a:r>
              <a:rPr lang="es-ES" sz="1600" noProof="1"/>
              <a:t>Enumerar el progreso y los logros desde la última actualización de estado. Resaltar las cosas que hicieron posible el progreso</a:t>
            </a:r>
          </a:p>
          <a:p>
            <a:pPr marL="64008" indent="0" rtl="0">
              <a:spcBef>
                <a:spcPts val="0"/>
              </a:spcBef>
              <a:buNone/>
            </a:pPr>
            <a:endParaRPr lang="es-ES" sz="1600" noProof="1"/>
          </a:p>
          <a:p>
            <a:pPr marL="64008" indent="0" rtl="0">
              <a:spcBef>
                <a:spcPts val="0"/>
              </a:spcBef>
              <a:buNone/>
            </a:pPr>
            <a:endParaRPr lang="es-ES" sz="1600" noProof="1"/>
          </a:p>
        </p:txBody>
      </p:sp>
      <p:sp>
        <p:nvSpPr>
          <p:cNvPr id="12" name="Rectángulo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890710" y="2372969"/>
            <a:ext cx="2452690" cy="539877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0"/>
              </a:spcBef>
              <a:buNone/>
            </a:pPr>
            <a:r>
              <a:rPr lang="es-ES" sz="1400" b="1" noProof="1"/>
              <a:t>Abordar las implicaciones de programación</a:t>
            </a:r>
          </a:p>
        </p:txBody>
      </p:sp>
      <p:sp>
        <p:nvSpPr>
          <p:cNvPr id="13" name="Rectángulo 2">
            <a:extLst>
              <a:ext uri="{FF2B5EF4-FFF2-40B4-BE49-F238E27FC236}">
                <a16:creationId xmlns:a16="http://schemas.microsoft.com/office/drawing/2014/main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1066800" y="3321229"/>
            <a:ext cx="2971800" cy="1555571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rtl="0">
              <a:spcBef>
                <a:spcPts val="0"/>
              </a:spcBef>
              <a:spcAft>
                <a:spcPts val="1000"/>
              </a:spcAft>
            </a:pPr>
            <a:r>
              <a:rPr lang="es-ES" sz="1400" noProof="1"/>
              <a:t>Lorem ipsum dolor sit amet, consectetuer adipiscing elit,  sed diam nonummy nibh</a:t>
            </a:r>
          </a:p>
          <a:p>
            <a:pPr marL="285750" indent="-285750" rtl="0">
              <a:spcBef>
                <a:spcPts val="0"/>
              </a:spcBef>
              <a:spcAft>
                <a:spcPts val="1000"/>
              </a:spcAft>
            </a:pPr>
            <a:r>
              <a:rPr lang="es-ES" sz="1400" noProof="1"/>
              <a:t>Euismod tincidunt ut laoreet  dolore magna aliquam erat volutpat. </a:t>
            </a:r>
          </a:p>
        </p:txBody>
      </p:sp>
      <p:sp>
        <p:nvSpPr>
          <p:cNvPr id="14" name="Rectángulo 2">
            <a:extLst>
              <a:ext uri="{FF2B5EF4-FFF2-40B4-BE49-F238E27FC236}">
                <a16:creationId xmlns:a16="http://schemas.microsoft.com/office/drawing/2014/main" id="{EEE08402-AE66-4BD0-91FE-EE2B207C31A1}"/>
              </a:ext>
            </a:extLst>
          </p:cNvPr>
          <p:cNvSpPr txBox="1">
            <a:spLocks/>
          </p:cNvSpPr>
          <p:nvPr/>
        </p:nvSpPr>
        <p:spPr>
          <a:xfrm>
            <a:off x="6257927" y="2372969"/>
            <a:ext cx="1743074" cy="539877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0"/>
              </a:spcBef>
              <a:buNone/>
            </a:pPr>
            <a:r>
              <a:rPr lang="es-ES" sz="1400" b="1" noProof="1"/>
              <a:t>Lorem Ipsum Dolor Sit Amet</a:t>
            </a:r>
          </a:p>
        </p:txBody>
      </p:sp>
      <p:sp>
        <p:nvSpPr>
          <p:cNvPr id="15" name="Rectángulo 2">
            <a:extLst>
              <a:ext uri="{FF2B5EF4-FFF2-40B4-BE49-F238E27FC236}">
                <a16:creationId xmlns:a16="http://schemas.microsoft.com/office/drawing/2014/main" id="{3D120688-CE29-447A-A09D-FA1909809B67}"/>
              </a:ext>
            </a:extLst>
          </p:cNvPr>
          <p:cNvSpPr txBox="1">
            <a:spLocks/>
          </p:cNvSpPr>
          <p:nvPr/>
        </p:nvSpPr>
        <p:spPr>
          <a:xfrm>
            <a:off x="5434016" y="3321229"/>
            <a:ext cx="2971800" cy="1555571"/>
          </a:xfrm>
          <a:prstGeom prst="rect">
            <a:avLst/>
          </a:prstGeom>
        </p:spPr>
        <p:txBody>
          <a:bodyPr vert="horz" rtlCol="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rtl="0">
              <a:spcBef>
                <a:spcPts val="0"/>
              </a:spcBef>
              <a:spcAft>
                <a:spcPts val="1000"/>
              </a:spcAft>
            </a:pPr>
            <a:r>
              <a:rPr lang="es-ES" sz="1400" noProof="1"/>
              <a:t>Lorem ipsum dolor sit amet, consectetuer adipiscing elit,  sed diam nonummy nibh</a:t>
            </a:r>
          </a:p>
          <a:p>
            <a:pPr marL="285750" indent="-285750" rtl="0">
              <a:spcBef>
                <a:spcPts val="0"/>
              </a:spcBef>
              <a:spcAft>
                <a:spcPts val="1000"/>
              </a:spcAft>
            </a:pPr>
            <a:r>
              <a:rPr lang="es-ES" sz="1400" noProof="1"/>
              <a:t>Euismod tincidunt ut laoreet  dolore magna aliquam erat volutpat. 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CA4A31-BCEE-4FB6-8BE0-F68189BFC4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es-ES" noProof="0"/>
              <a:t>www.website.com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A506785-D37B-44D1-AC6C-FBDA8416D9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es-ES" noProof="0" smtClean="0"/>
              <a:pPr rtl="0"/>
              <a:t>24</a:t>
            </a:fld>
            <a:endParaRPr lang="es-ES" noProof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342423" y="381198"/>
            <a:ext cx="5296377" cy="675926"/>
          </a:xfrm>
        </p:spPr>
        <p:txBody>
          <a:bodyPr rtlCol="0"/>
          <a:lstStyle/>
          <a:p>
            <a:pPr rtl="0"/>
            <a:r>
              <a:rPr lang="es-ES" b="0" dirty="0"/>
              <a:t>ÁREAS DE</a:t>
            </a:r>
            <a:r>
              <a:rPr lang="es-ES" dirty="0"/>
              <a:t> ATENCIÓN</a:t>
            </a:r>
          </a:p>
        </p:txBody>
      </p:sp>
      <p:graphicFrame>
        <p:nvGraphicFramePr>
          <p:cNvPr id="8" name="Marcador de contenido 3" descr="enumerar diseño de gráfico inteligente">
            <a:extLst>
              <a:ext uri="{FF2B5EF4-FFF2-40B4-BE49-F238E27FC236}">
                <a16:creationId xmlns:a16="http://schemas.microsoft.com/office/drawing/2014/main" id="{598C553F-4143-4A91-9E18-950B2D919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700394"/>
              </p:ext>
            </p:extLst>
          </p:nvPr>
        </p:nvGraphicFramePr>
        <p:xfrm>
          <a:off x="609600" y="1828800"/>
          <a:ext cx="772668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4DDA498-F58B-4412-AFC2-644D23FCBC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es-ES" noProof="0"/>
              <a:t>www.website.com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2A0428-0025-4223-ABA3-A02AC83C83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es-ES" noProof="0" smtClean="0"/>
              <a:pPr rtl="0"/>
              <a:t>25</a:t>
            </a:fld>
            <a:endParaRPr lang="es-ES" noProof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PROGRAMACIÓN</a:t>
            </a:r>
          </a:p>
        </p:txBody>
      </p:sp>
      <p:sp>
        <p:nvSpPr>
          <p:cNvPr id="3" name="Rectángulo 2"/>
          <p:cNvSpPr>
            <a:spLocks noGrp="1"/>
          </p:cNvSpPr>
          <p:nvPr>
            <p:ph idx="1"/>
          </p:nvPr>
        </p:nvSpPr>
        <p:spPr>
          <a:xfrm>
            <a:off x="4625340" y="2438400"/>
            <a:ext cx="4290060" cy="3525995"/>
          </a:xfrm>
        </p:spPr>
        <p:txBody>
          <a:bodyPr rtlCol="0">
            <a:normAutofit/>
          </a:bodyPr>
          <a:lstStyle/>
          <a:p>
            <a:pPr rtl="0">
              <a:spcAft>
                <a:spcPts val="1000"/>
              </a:spcAft>
            </a:pPr>
            <a:r>
              <a:rPr lang="es-ES" sz="1800" dirty="0"/>
              <a:t>Enumerar las fechas principales</a:t>
            </a:r>
          </a:p>
          <a:p>
            <a:pPr rtl="0">
              <a:spcAft>
                <a:spcPts val="1000"/>
              </a:spcAft>
            </a:pPr>
            <a:r>
              <a:rPr lang="es-ES" sz="1800" dirty="0"/>
              <a:t>No lo complique para que el público no se distraiga con los detalles</a:t>
            </a:r>
          </a:p>
          <a:p>
            <a:pPr rtl="0">
              <a:spcAft>
                <a:spcPts val="1000"/>
              </a:spcAft>
            </a:pPr>
            <a:r>
              <a:rPr lang="es-ES" sz="1800" dirty="0"/>
              <a:t>Distribuir una programación más detallada, si corresponde</a:t>
            </a:r>
          </a:p>
          <a:p>
            <a:pPr lvl="1" rtl="0">
              <a:spcAft>
                <a:spcPts val="1000"/>
              </a:spcAft>
            </a:pPr>
            <a:r>
              <a:rPr lang="es-ES" sz="1600" dirty="0"/>
              <a:t>Asegúrese de que está familiarizado con los detalles de la programación para responder a posibles preguntas</a:t>
            </a:r>
          </a:p>
        </p:txBody>
      </p:sp>
      <p:graphicFrame>
        <p:nvGraphicFramePr>
          <p:cNvPr id="8" name="Gráfico 7" descr="diseño de gráfico">
            <a:extLst>
              <a:ext uri="{FF2B5EF4-FFF2-40B4-BE49-F238E27FC236}">
                <a16:creationId xmlns:a16="http://schemas.microsoft.com/office/drawing/2014/main" id="{02FFF715-594D-4AD1-8B8B-32F329A373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8618820"/>
              </p:ext>
            </p:extLst>
          </p:nvPr>
        </p:nvGraphicFramePr>
        <p:xfrm>
          <a:off x="304800" y="1524000"/>
          <a:ext cx="3810000" cy="4118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Rectángulo 2">
            <a:extLst>
              <a:ext uri="{FF2B5EF4-FFF2-40B4-BE49-F238E27FC236}">
                <a16:creationId xmlns:a16="http://schemas.microsoft.com/office/drawing/2014/main" id="{F38F76EC-78D9-498F-A3B6-D258068559E6}"/>
              </a:ext>
            </a:extLst>
          </p:cNvPr>
          <p:cNvSpPr txBox="1">
            <a:spLocks/>
          </p:cNvSpPr>
          <p:nvPr/>
        </p:nvSpPr>
        <p:spPr>
          <a:xfrm>
            <a:off x="4625340" y="1905000"/>
            <a:ext cx="3810000" cy="438150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 rtl="0">
              <a:spcAft>
                <a:spcPts val="1000"/>
              </a:spcAft>
              <a:buNone/>
            </a:pPr>
            <a:r>
              <a:rPr lang="es-ES" sz="1800" b="1" dirty="0">
                <a:solidFill>
                  <a:schemeClr val="accent1"/>
                </a:solidFill>
              </a:rPr>
              <a:t>TEXTO DE TÍTULO</a:t>
            </a:r>
            <a:endParaRPr lang="es-ES" sz="1600" b="1" dirty="0">
              <a:solidFill>
                <a:schemeClr val="accent1"/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03F9A4-E1DB-43B0-88AF-ECECC795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www.website.com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84AC10-1298-4922-9422-89372DDD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es-ES" noProof="0" smtClean="0"/>
              <a:pPr rtl="0"/>
              <a:t>26</a:t>
            </a:fld>
            <a:endParaRPr lang="es-ES" noProof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ENTREGAS</a:t>
            </a:r>
          </a:p>
        </p:txBody>
      </p:sp>
      <p:graphicFrame>
        <p:nvGraphicFramePr>
          <p:cNvPr id="8" name="Marcador de contenido 3" descr="enumerar diseño de gráfico inteligente">
            <a:extLst>
              <a:ext uri="{FF2B5EF4-FFF2-40B4-BE49-F238E27FC236}">
                <a16:creationId xmlns:a16="http://schemas.microsoft.com/office/drawing/2014/main" id="{FB02D28B-B01D-4308-9682-E1335F472C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4402625"/>
              </p:ext>
            </p:extLst>
          </p:nvPr>
        </p:nvGraphicFramePr>
        <p:xfrm>
          <a:off x="624840" y="1828800"/>
          <a:ext cx="7810500" cy="383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81D3A4-1AD2-42AF-AA75-A24E388FD9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es-ES" noProof="0"/>
              <a:t>www.website.com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2A219C-42D5-410F-8A7E-2D3BA612FE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es-ES" noProof="0" smtClean="0"/>
              <a:pPr rtl="0"/>
              <a:t>27</a:t>
            </a:fld>
            <a:endParaRPr lang="es-ES" noProof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COSTES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611313E-BD99-4B30-96A5-1F9E01E0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www.website.com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D1E1A4-4657-43FF-862A-47A43623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es-ES" noProof="0" smtClean="0"/>
              <a:pPr rtl="0"/>
              <a:t>28</a:t>
            </a:fld>
            <a:endParaRPr lang="es-ES" noProof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13995D-97FC-4289-8B65-ABFB9DF44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TECNOLOGÍA</a:t>
            </a:r>
          </a:p>
        </p:txBody>
      </p:sp>
      <p:graphicFrame>
        <p:nvGraphicFramePr>
          <p:cNvPr id="4" name="Marcador de contenido 3" descr="enumerar diseño de gráfico inteligente 0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109460"/>
              </p:ext>
            </p:extLst>
          </p:nvPr>
        </p:nvGraphicFramePr>
        <p:xfrm>
          <a:off x="457200" y="1600200"/>
          <a:ext cx="82296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FE314D2-3B0F-492C-A918-498FAB3D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www.website.com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91B271-AF2F-4F61-81EA-D2211DAB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es-ES" noProof="0" smtClean="0"/>
              <a:pPr rtl="0"/>
              <a:t>29</a:t>
            </a:fld>
            <a:endParaRPr lang="es-ES" noProof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754880" cy="799306"/>
          </a:xfrm>
        </p:spPr>
        <p:txBody>
          <a:bodyPr rtlCol="0"/>
          <a:lstStyle/>
          <a:p>
            <a:pPr rtl="0"/>
            <a:r>
              <a:rPr lang="es-ES" dirty="0"/>
              <a:t>FORMULACIÓN DEL PROBLEMA</a:t>
            </a:r>
          </a:p>
        </p:txBody>
      </p:sp>
    </p:spTree>
    <p:extLst>
      <p:ext uri="{BB962C8B-B14F-4D97-AF65-F5344CB8AC3E}">
        <p14:creationId xmlns:p14="http://schemas.microsoft.com/office/powerpoint/2010/main" val="2416187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Recursos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F9973C09-F636-4499-99F3-ECA4BD64B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64008" indent="0" rtl="0">
              <a:buNone/>
            </a:pPr>
            <a:r>
              <a:rPr lang="es-ES" sz="2000" b="1">
                <a:solidFill>
                  <a:schemeClr val="accent1"/>
                </a:solidFill>
              </a:rPr>
              <a:t>RESUMIR LOS RECURSOS DEL PROYECTO</a:t>
            </a:r>
          </a:p>
          <a:p>
            <a:pPr lvl="1" rtl="0"/>
            <a:r>
              <a:rPr lang="es-ES" sz="1600"/>
              <a:t>Recursos dedicados (a tiempo completo)</a:t>
            </a:r>
          </a:p>
          <a:p>
            <a:pPr lvl="1" rtl="0"/>
            <a:r>
              <a:rPr lang="es-ES" sz="1600"/>
              <a:t>Recursos a tiempo parcial</a:t>
            </a:r>
          </a:p>
          <a:p>
            <a:pPr lvl="1" rtl="0"/>
            <a:r>
              <a:rPr lang="es-ES" sz="1600"/>
              <a:t>Si el proyecto está restringido por falta de recursos, sugerir alternativas</a:t>
            </a:r>
          </a:p>
          <a:p>
            <a:pPr marL="64008" indent="0" rtl="0">
              <a:buNone/>
            </a:pPr>
            <a:r>
              <a:rPr lang="es-ES" sz="2000" b="1">
                <a:solidFill>
                  <a:schemeClr val="accent1"/>
                </a:solidFill>
              </a:rPr>
              <a:t>COMPRENDER LO QUE DESEAN LOS CLIENTES</a:t>
            </a:r>
            <a:endParaRPr lang="es-ES" sz="1600"/>
          </a:p>
          <a:p>
            <a:pPr marL="537210" lvl="1" indent="0" rtl="0">
              <a:buNone/>
            </a:pPr>
            <a:r>
              <a:rPr lang="es-ES" sz="1600"/>
              <a:t>Es posible que los clientes quieran estar seguros de que se están usando todos los recursos posibles, pero de manera que los costes se gestionen adecuadamente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5C209C4-8AC7-462B-A6D9-6E73E533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www.website.com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C99BAA-8A43-4172-91CC-F7CE2C51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A1243F-3000-4347-94A4-FBDEAD3122CB}" type="slidenum">
              <a:rPr lang="es-ES" noProof="0" smtClean="0"/>
              <a:pPr rtl="0"/>
              <a:t>30</a:t>
            </a:fld>
            <a:endParaRPr lang="es-ES" noProof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66724" y="403270"/>
            <a:ext cx="5400675" cy="1088586"/>
          </a:xfrm>
        </p:spPr>
        <p:txBody>
          <a:bodyPr rtlCol="0"/>
          <a:lstStyle/>
          <a:p>
            <a:pPr rtl="0"/>
            <a:r>
              <a:rPr lang="es-ES" b="0" dirty="0"/>
              <a:t>OBJETIVOS PARA </a:t>
            </a:r>
            <a:r>
              <a:rPr lang="es-ES" dirty="0"/>
              <a:t>LA SIGUIENTE REVISIÓN</a:t>
            </a:r>
            <a:r>
              <a:rPr lang="es-ES" b="0" dirty="0"/>
              <a:t> 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E0BCBE-2AF3-4C2C-A352-2C443B0440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es-ES" noProof="0"/>
              <a:t>www.website.com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173976-4639-4C36-8C33-B5C2329C07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9598980-D22C-4904-9F8F-3DB09B2ECD84}" type="slidenum">
              <a:rPr lang="es-ES" noProof="0" smtClean="0"/>
              <a:pPr rtl="0"/>
              <a:t>31</a:t>
            </a:fld>
            <a:endParaRPr lang="es-ES" noProof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754880" cy="799306"/>
          </a:xfrm>
        </p:spPr>
        <p:txBody>
          <a:bodyPr rtlCol="0"/>
          <a:lstStyle/>
          <a:p>
            <a:pPr rtl="0"/>
            <a:r>
              <a:rPr lang="es-ES" dirty="0"/>
              <a:t>FORMULACIÓN DEL PROBLEMA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355A429-6F62-4F16-8702-2091FA4EC3F5}"/>
              </a:ext>
            </a:extLst>
          </p:cNvPr>
          <p:cNvSpPr/>
          <p:nvPr/>
        </p:nvSpPr>
        <p:spPr>
          <a:xfrm>
            <a:off x="5379719" y="1600200"/>
            <a:ext cx="3459481" cy="4572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tx1"/>
                </a:solidFill>
              </a:rPr>
              <a:t>Pérdida de material de construcción y gasto adicional en pagos a maquinarias, herramientas e información incompleta.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5A6D4D4B-FD6F-478A-8969-762DE9F12DE8}"/>
              </a:ext>
            </a:extLst>
          </p:cNvPr>
          <p:cNvSpPr/>
          <p:nvPr/>
        </p:nvSpPr>
        <p:spPr>
          <a:xfrm>
            <a:off x="3810000" y="3352800"/>
            <a:ext cx="1493520" cy="1066800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000" dirty="0"/>
              <a:t>Provoca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373C8BE-08D3-452C-BDB9-1B7134F59E68}"/>
              </a:ext>
            </a:extLst>
          </p:cNvPr>
          <p:cNvSpPr/>
          <p:nvPr/>
        </p:nvSpPr>
        <p:spPr>
          <a:xfrm>
            <a:off x="304799" y="1752600"/>
            <a:ext cx="3459481" cy="44196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tx1"/>
                </a:solidFill>
              </a:rPr>
              <a:t>Los deficientes procedimientos manuales en el proceso de cálculo de costos y control de obras civiles en la empresa J.B.B.L.</a:t>
            </a:r>
          </a:p>
        </p:txBody>
      </p:sp>
    </p:spTree>
    <p:extLst>
      <p:ext uri="{BB962C8B-B14F-4D97-AF65-F5344CB8AC3E}">
        <p14:creationId xmlns:p14="http://schemas.microsoft.com/office/powerpoint/2010/main" val="1344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OBJETIVO GENERAL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A980B6B-897B-4595-BF18-820A5385D47A}"/>
              </a:ext>
            </a:extLst>
          </p:cNvPr>
          <p:cNvSpPr/>
          <p:nvPr/>
        </p:nvSpPr>
        <p:spPr>
          <a:xfrm>
            <a:off x="685800" y="1981200"/>
            <a:ext cx="8001000" cy="3581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3200">
                <a:solidFill>
                  <a:schemeClr val="bg2"/>
                </a:solidFill>
              </a:rPr>
              <a:t>Desarrollar un sistema de información web para el proceso de cálculo de costos y control de obras civiles aplicando la arquitectura de microservicios para la empresa J.B.B.L.</a:t>
            </a:r>
          </a:p>
        </p:txBody>
      </p:sp>
    </p:spTree>
    <p:extLst>
      <p:ext uri="{BB962C8B-B14F-4D97-AF65-F5344CB8AC3E}">
        <p14:creationId xmlns:p14="http://schemas.microsoft.com/office/powerpoint/2010/main" val="302295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OBJETIVOS ESPECÍFICOS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3845F57-26D1-4752-86C9-A514DCB21C86}"/>
              </a:ext>
            </a:extLst>
          </p:cNvPr>
          <p:cNvSpPr/>
          <p:nvPr/>
        </p:nvSpPr>
        <p:spPr>
          <a:xfrm>
            <a:off x="1981200" y="1342819"/>
            <a:ext cx="6705600" cy="14003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Diseñar el modelo de negocio alternativo para el proceso de cálculo de presupuesto de obras de acuerdo con las fases de la misma. 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F22C430-2D51-4FCA-93D1-C4E7DFA2305D}"/>
              </a:ext>
            </a:extLst>
          </p:cNvPr>
          <p:cNvSpPr/>
          <p:nvPr/>
        </p:nvSpPr>
        <p:spPr>
          <a:xfrm>
            <a:off x="1981200" y="2895600"/>
            <a:ext cx="6705600" cy="153728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Proponer un sistema arquitectural de fácil mantenibilidad y gran escalabilidad horizontal, mediante la implementación de la arquitectura basada en microservicios. 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21734842-8363-4E05-B350-FA2A1C59C7DF}"/>
              </a:ext>
            </a:extLst>
          </p:cNvPr>
          <p:cNvSpPr/>
          <p:nvPr/>
        </p:nvSpPr>
        <p:spPr>
          <a:xfrm>
            <a:off x="1981200" y="4585283"/>
            <a:ext cx="6705600" cy="128211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Asegurar la integración de cada uno de los subsistemas y el intercambio de mensajes mediante el uso de token de autenticación. </a:t>
            </a:r>
            <a:endParaRPr lang="es-BO" sz="2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ACD1FA9-FCE3-48FE-930E-B8FBF7F2DF1E}"/>
              </a:ext>
            </a:extLst>
          </p:cNvPr>
          <p:cNvSpPr/>
          <p:nvPr/>
        </p:nvSpPr>
        <p:spPr>
          <a:xfrm>
            <a:off x="837501" y="1631659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9BD4356-4969-40C6-95CE-34990F324592}"/>
              </a:ext>
            </a:extLst>
          </p:cNvPr>
          <p:cNvSpPr/>
          <p:nvPr/>
        </p:nvSpPr>
        <p:spPr>
          <a:xfrm>
            <a:off x="838200" y="3207041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355624D-8E18-41A8-9E72-4BEF58F20585}"/>
              </a:ext>
            </a:extLst>
          </p:cNvPr>
          <p:cNvSpPr/>
          <p:nvPr/>
        </p:nvSpPr>
        <p:spPr>
          <a:xfrm>
            <a:off x="837501" y="4769141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443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OBJETIVOS ESPECÍFICOS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3845F57-26D1-4752-86C9-A514DCB21C86}"/>
              </a:ext>
            </a:extLst>
          </p:cNvPr>
          <p:cNvSpPr/>
          <p:nvPr/>
        </p:nvSpPr>
        <p:spPr>
          <a:xfrm>
            <a:off x="2438400" y="1592246"/>
            <a:ext cx="6425967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Desarrollar el subsistema de autenticación y usuarios. </a:t>
            </a:r>
            <a:endParaRPr lang="es-BO" sz="2400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F22C430-2D51-4FCA-93D1-C4E7DFA2305D}"/>
              </a:ext>
            </a:extLst>
          </p:cNvPr>
          <p:cNvSpPr/>
          <p:nvPr/>
        </p:nvSpPr>
        <p:spPr>
          <a:xfrm>
            <a:off x="2438400" y="2819400"/>
            <a:ext cx="6400800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Desarrollar el subsistema de stock. </a:t>
            </a:r>
            <a:endParaRPr lang="es-BO" sz="2400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21734842-8363-4E05-B350-FA2A1C59C7DF}"/>
              </a:ext>
            </a:extLst>
          </p:cNvPr>
          <p:cNvSpPr/>
          <p:nvPr/>
        </p:nvSpPr>
        <p:spPr>
          <a:xfrm>
            <a:off x="2438400" y="4038600"/>
            <a:ext cx="6400800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Desarrollar el subsistema de cálculo de presupuestos de obras. </a:t>
            </a:r>
            <a:endParaRPr lang="es-BO" sz="2400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949865C0-F1B5-439A-9F65-FCA83A4E7330}"/>
              </a:ext>
            </a:extLst>
          </p:cNvPr>
          <p:cNvSpPr/>
          <p:nvPr/>
        </p:nvSpPr>
        <p:spPr>
          <a:xfrm>
            <a:off x="2438400" y="5257800"/>
            <a:ext cx="6425967" cy="1143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400" dirty="0">
                <a:solidFill>
                  <a:schemeClr val="bg2"/>
                </a:solidFill>
              </a:rPr>
              <a:t>Desarrollar el subsistema de seguimiento a obras basado en fechas establecidas de entregas. </a:t>
            </a:r>
            <a:endParaRPr lang="es-BO" sz="240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15D6FE6-7C5D-487C-83DD-88EBCF597913}"/>
              </a:ext>
            </a:extLst>
          </p:cNvPr>
          <p:cNvSpPr/>
          <p:nvPr/>
        </p:nvSpPr>
        <p:spPr>
          <a:xfrm>
            <a:off x="1295400" y="1694283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F4D62CC-7399-40DA-B3AD-D672EA84FA56}"/>
              </a:ext>
            </a:extLst>
          </p:cNvPr>
          <p:cNvSpPr/>
          <p:nvPr/>
        </p:nvSpPr>
        <p:spPr>
          <a:xfrm>
            <a:off x="1295400" y="2933700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E46DFCC-2C39-4617-AB92-7EEC70E537C8}"/>
              </a:ext>
            </a:extLst>
          </p:cNvPr>
          <p:cNvSpPr/>
          <p:nvPr/>
        </p:nvSpPr>
        <p:spPr>
          <a:xfrm>
            <a:off x="1295400" y="4152900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6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A794297-B139-41C6-A21C-0E3B9FD1E7FD}"/>
              </a:ext>
            </a:extLst>
          </p:cNvPr>
          <p:cNvSpPr/>
          <p:nvPr/>
        </p:nvSpPr>
        <p:spPr>
          <a:xfrm>
            <a:off x="1295400" y="5372100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BO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7</a:t>
            </a:r>
            <a:endParaRPr lang="es-B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756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>
          <a:xfrm>
            <a:off x="472440" y="265160"/>
            <a:ext cx="4937760" cy="799306"/>
          </a:xfrm>
        </p:spPr>
        <p:txBody>
          <a:bodyPr rtlCol="0"/>
          <a:lstStyle/>
          <a:p>
            <a:pPr rtl="0"/>
            <a:r>
              <a:rPr lang="es-ES" dirty="0"/>
              <a:t>LIMITES Y ALCANZES</a:t>
            </a:r>
          </a:p>
        </p:txBody>
      </p:sp>
      <p:graphicFrame>
        <p:nvGraphicFramePr>
          <p:cNvPr id="6" name="Marcador de contenido 3" descr="enumerar diseño de gráfico inteligente">
            <a:extLst>
              <a:ext uri="{FF2B5EF4-FFF2-40B4-BE49-F238E27FC236}">
                <a16:creationId xmlns:a16="http://schemas.microsoft.com/office/drawing/2014/main" id="{43C8117A-ABB2-4061-A466-B38B1891DE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451072"/>
              </p:ext>
            </p:extLst>
          </p:nvPr>
        </p:nvGraphicFramePr>
        <p:xfrm>
          <a:off x="457200" y="13716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36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B374FAA-F9F6-49CF-9456-9993311E2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>
                <a:solidFill>
                  <a:schemeClr val="tx1"/>
                </a:solidFill>
              </a:rPr>
              <a:t>CAPÍTULO 2</a:t>
            </a:r>
            <a:endParaRPr lang="es-BO" sz="6600" dirty="0">
              <a:solidFill>
                <a:schemeClr val="tx1"/>
              </a:solidFill>
            </a:endParaRPr>
          </a:p>
        </p:txBody>
      </p:sp>
      <p:sp>
        <p:nvSpPr>
          <p:cNvPr id="11" name="Título 4">
            <a:extLst>
              <a:ext uri="{FF2B5EF4-FFF2-40B4-BE49-F238E27FC236}">
                <a16:creationId xmlns:a16="http://schemas.microsoft.com/office/drawing/2014/main" id="{3F0CCD56-03E5-4BD0-A735-4C7D459F1959}"/>
              </a:ext>
            </a:extLst>
          </p:cNvPr>
          <p:cNvSpPr txBox="1">
            <a:spLocks/>
          </p:cNvSpPr>
          <p:nvPr/>
        </p:nvSpPr>
        <p:spPr>
          <a:xfrm>
            <a:off x="1828800" y="3886200"/>
            <a:ext cx="7239000" cy="1425577"/>
          </a:xfrm>
          <a:prstGeom prst="rect">
            <a:avLst/>
          </a:prstGeom>
        </p:spPr>
        <p:txBody>
          <a:bodyPr vert="horz" lIns="0" rIns="0" rtlCol="0" anchor="b">
            <a:noAutofit/>
          </a:bodyPr>
          <a:lstStyle>
            <a:lvl1pPr marL="182880" algn="r" rtl="0" eaLnBrk="1" latinLnBrk="0" hangingPunct="1">
              <a:spcBef>
                <a:spcPct val="0"/>
              </a:spcBef>
              <a:buNone/>
              <a:defRPr sz="4500" b="1" kern="1200">
                <a:ln w="6350">
                  <a:noFill/>
                </a:ln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MARCO TEÓRICO</a:t>
            </a:r>
            <a:endParaRPr lang="es-BO" sz="6600" dirty="0"/>
          </a:p>
        </p:txBody>
      </p:sp>
    </p:spTree>
    <p:extLst>
      <p:ext uri="{BB962C8B-B14F-4D97-AF65-F5344CB8AC3E}">
        <p14:creationId xmlns:p14="http://schemas.microsoft.com/office/powerpoint/2010/main" val="2007805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725_TF10167107" id="{313FCF2C-916F-4A94-84C8-EE9FB9E497B5}" vid="{735714DF-E5B1-4AE8-9A71-CE749006573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Informe de estado del proyecto</Template>
  <TotalTime>2504</TotalTime>
  <Words>890</Words>
  <Application>Microsoft Office PowerPoint</Application>
  <PresentationFormat>Presentación en pantalla (4:3)</PresentationFormat>
  <Paragraphs>163</Paragraphs>
  <Slides>31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Arial</vt:lpstr>
      <vt:lpstr>Calibri</vt:lpstr>
      <vt:lpstr>Segoe UI</vt:lpstr>
      <vt:lpstr>Wingdings 2</vt:lpstr>
      <vt:lpstr>Brío</vt:lpstr>
      <vt:lpstr>SISTEMA DE INFORMACIÓN WEB PARA EL PROCESO DE CÁLCULO  DE COSTOS Y CONTROL DE OBRAS CIVILES APLICANDO LA  ARQUITECTURA DE MICROSERVICIOS  PARA LA EMPRESA J.B.B.L.</vt:lpstr>
      <vt:lpstr>ANTECENDENTES</vt:lpstr>
      <vt:lpstr>FORMULACIÓN DEL PROBLEMA</vt:lpstr>
      <vt:lpstr>FORMULACIÓN DEL PROBLEMA</vt:lpstr>
      <vt:lpstr>OBJETIVO GENERAL</vt:lpstr>
      <vt:lpstr>OBJETIVOS ESPECÍFICOS</vt:lpstr>
      <vt:lpstr>OBJETIVOS ESPECÍFICOS</vt:lpstr>
      <vt:lpstr>LIMITES Y ALCANZES</vt:lpstr>
      <vt:lpstr>CAPÍTULO 2</vt:lpstr>
      <vt:lpstr>RECOLECIÓN DE INFORMACIÓN</vt:lpstr>
      <vt:lpstr>CONSTRUCCIONES</vt:lpstr>
      <vt:lpstr>INGENIERIA DE SOFTWARE</vt:lpstr>
      <vt:lpstr>METODOLOGÍA DE DESARROLLO</vt:lpstr>
      <vt:lpstr>FASES DE DESARROLLO</vt:lpstr>
      <vt:lpstr>ARQUITECTURA DE SOFTWARE</vt:lpstr>
      <vt:lpstr>HERRAMIENTAS DE DESARROLLO</vt:lpstr>
      <vt:lpstr>CAPÍTULO 3</vt:lpstr>
      <vt:lpstr>PLANIFICACION DE INCREMENTOS</vt:lpstr>
      <vt:lpstr>Presentación de PowerPoint</vt:lpstr>
      <vt:lpstr>CONCLUSIONES</vt:lpstr>
      <vt:lpstr>RECOMENDACIONES</vt:lpstr>
      <vt:lpstr>ANTECENDENTES</vt:lpstr>
      <vt:lpstr>ANTECENDENTES</vt:lpstr>
      <vt:lpstr>PROGRESO</vt:lpstr>
      <vt:lpstr>ÁREAS DE ATENCIÓN</vt:lpstr>
      <vt:lpstr>PROGRAMACIÓN</vt:lpstr>
      <vt:lpstr>ENTREGAS</vt:lpstr>
      <vt:lpstr>COSTES</vt:lpstr>
      <vt:lpstr>TECNOLOGÍA</vt:lpstr>
      <vt:lpstr>Recursos</vt:lpstr>
      <vt:lpstr>OBJETIVOS PARA LA SIGUIENTE REVISIÓN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INFORMACIÓN WEB PARA EL PROCESO DE CÁLCULO  DE COSTOS Y CONTROL DE OBRAS CIVILES APLICANDO LA  ARQUITECTURA DE MICROSERVICIOS  PARA LA EMPRESA J.B.B.L.</dc:title>
  <dc:creator>Ronald Luna Ramos</dc:creator>
  <cp:lastModifiedBy>Ronald Luna Ramos</cp:lastModifiedBy>
  <cp:revision>20</cp:revision>
  <dcterms:created xsi:type="dcterms:W3CDTF">2019-08-20T07:02:19Z</dcterms:created>
  <dcterms:modified xsi:type="dcterms:W3CDTF">2019-08-22T22:23:05Z</dcterms:modified>
</cp:coreProperties>
</file>