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C94A6-2DCC-4D2B-BC0E-E2716ECF52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Frameworks</a:t>
            </a:r>
            <a:r>
              <a:rPr lang="es-ES" dirty="0"/>
              <a:t> de desarrollo.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4FD6B9-93C5-462D-93DD-75A965B9D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ES" dirty="0"/>
              <a:t>Ricardo Luna Santos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160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42050-24F2-4709-A5E3-AC08B80D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un Framework?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0D11DB-46A8-498D-9974-03F2A21CE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710" y="794500"/>
            <a:ext cx="7315200" cy="525985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sz="3200" dirty="0"/>
              <a:t>Es un conjunto de clases y objetos, métodos y propiedades que van a agilizar la forma de desarrollar</a:t>
            </a:r>
          </a:p>
          <a:p>
            <a:pPr algn="just"/>
            <a:r>
              <a:rPr lang="es-ES" sz="3200" dirty="0"/>
              <a:t>Son varios códigos que se necesitan en la creación de un proyecto y se encuentran agrupados en un paquete que podemos reutilizar</a:t>
            </a:r>
          </a:p>
          <a:p>
            <a:pPr algn="just"/>
            <a:r>
              <a:rPr lang="es-ES" sz="3200" dirty="0"/>
              <a:t>Los </a:t>
            </a:r>
            <a:r>
              <a:rPr lang="es-ES" sz="3200" dirty="0" err="1"/>
              <a:t>framework</a:t>
            </a:r>
            <a:r>
              <a:rPr lang="es-ES" sz="3200" dirty="0"/>
              <a:t> nos permiten centrarnos en tareas realmente importantes sin perder tiempo y esfuerzo programando. Los códigos que se incorporan en los </a:t>
            </a:r>
            <a:r>
              <a:rPr lang="es-ES" sz="3200" dirty="0" err="1"/>
              <a:t>frameworks</a:t>
            </a:r>
            <a:r>
              <a:rPr lang="es-ES" sz="3200" dirty="0"/>
              <a:t> están testeados y es fácil de integrar a nuestros proyectos.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66215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7CA96-CB73-4CC8-9E25-8710AB32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de los </a:t>
            </a:r>
            <a:r>
              <a:rPr lang="es-ES" dirty="0" err="1"/>
              <a:t>Framewoks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50CA08A-BB3D-4D13-A5EC-CB98E1E28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3239" y="766585"/>
            <a:ext cx="7310838" cy="529026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/>
                </a:solidFill>
              </a:rPr>
              <a:t>El programador ahorra tiempo, ya que dispone de un tipo de esqueleto sobre el que desarrolla un aplicación.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/>
                </a:solidFill>
              </a:rPr>
              <a:t>Facilita el trabajo colaborativo, al dejar definido unos estándares de programación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/>
                </a:solidFill>
              </a:rPr>
              <a:t>Es mas fácil encontrar herramientas, módulos e información para utilizarlos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/>
                </a:solidFill>
              </a:rPr>
              <a:t>Proporciona mayor seguridad, al  tener gran parte de vulnerabilidades resueltas.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/>
                </a:solidFill>
              </a:rPr>
              <a:t>Normalmente existe una comunidad detrás, un conjunto de desarrolladores que pueden ayudar a resolver dudas o consultas.</a:t>
            </a:r>
          </a:p>
          <a:p>
            <a:endParaRPr lang="es-MX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15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ABFCB8A-A379-463B-9A7B-D21D36771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686" y="707108"/>
            <a:ext cx="7315200" cy="1478308"/>
          </a:xfrm>
        </p:spPr>
        <p:txBody>
          <a:bodyPr>
            <a:noAutofit/>
          </a:bodyPr>
          <a:lstStyle/>
          <a:p>
            <a:r>
              <a:rPr lang="es-ES" sz="4000" dirty="0" err="1"/>
              <a:t>Frameworks</a:t>
            </a:r>
            <a:r>
              <a:rPr lang="es-ES" sz="4000" dirty="0"/>
              <a:t> de desarrollo actuales</a:t>
            </a:r>
            <a:endParaRPr lang="es-MX" sz="4000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FA54D520-2204-4BD0-BF9B-2A70CC138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2686" y="2365610"/>
            <a:ext cx="7315200" cy="366607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dirty="0"/>
              <a:t>ANGULAR 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dirty="0"/>
              <a:t>LARAVEL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dirty="0"/>
              <a:t>NODE 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dirty="0"/>
              <a:t>SPRING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dirty="0"/>
              <a:t>DJANGO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dirty="0"/>
              <a:t>RUBY ON RAILS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7387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15D2735-70AD-4879-98DF-B72C3887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Angular JS</a:t>
            </a:r>
            <a:endParaRPr lang="es-MX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DB4E7C5-ED5B-4C13-AE80-D0450C105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879" y="780176"/>
            <a:ext cx="7315200" cy="5380741"/>
          </a:xfrm>
        </p:spPr>
        <p:txBody>
          <a:bodyPr>
            <a:normAutofit/>
          </a:bodyPr>
          <a:lstStyle/>
          <a:p>
            <a:r>
              <a:rPr lang="es-ES" sz="2400" dirty="0"/>
              <a:t>Es un Framework de desarrollo creado para Java Script por Google</a:t>
            </a:r>
          </a:p>
          <a:p>
            <a:r>
              <a:rPr lang="es-ES" sz="2400" dirty="0"/>
              <a:t>Permite crear aplicaciones web de forma mas rápida y fluida</a:t>
            </a:r>
          </a:p>
          <a:p>
            <a:r>
              <a:rPr lang="es-ES" sz="2400" dirty="0"/>
              <a:t>Ventajas</a:t>
            </a:r>
          </a:p>
          <a:p>
            <a:pPr lvl="1"/>
            <a:r>
              <a:rPr lang="es-ES" sz="2200" dirty="0"/>
              <a:t>Es uno de los mas utilizados para crear aplicaciones web y cuenta con amplio soporte.</a:t>
            </a:r>
          </a:p>
          <a:p>
            <a:pPr lvl="1"/>
            <a:r>
              <a:rPr lang="es-ES" sz="2200" dirty="0"/>
              <a:t>Código declarativo lo que permite que la implementación sea fácil de recordar y no se necesita escribir tantas líneas de código.</a:t>
            </a:r>
          </a:p>
          <a:p>
            <a:pPr lvl="1"/>
            <a:r>
              <a:rPr lang="es-ES" sz="2200" dirty="0"/>
              <a:t>Se utiliza para desarrollar aplicaciones hibridas</a:t>
            </a:r>
          </a:p>
          <a:p>
            <a:pPr lvl="1"/>
            <a:r>
              <a:rPr lang="es-ES" sz="2200" dirty="0"/>
              <a:t>Es muy recomendable en tareas de almacenamiento de información ya que identifica la lógica de control de los datos.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137140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A9D3E-6A57-4213-8414-F238931F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Laravel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37AAD8-4D53-43FF-9930-26DFBA975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2400" dirty="0"/>
              <a:t>Framework que </a:t>
            </a:r>
            <a:r>
              <a:rPr lang="es-ES" sz="2400" dirty="0" err="1"/>
              <a:t>surgio</a:t>
            </a:r>
            <a:r>
              <a:rPr lang="es-ES" sz="2400" dirty="0"/>
              <a:t> en el 2011 que incorpora el MVC(Modelo, Vista, Controlador) escrito en PHP</a:t>
            </a:r>
          </a:p>
          <a:p>
            <a:r>
              <a:rPr lang="es-ES" sz="2400" dirty="0"/>
              <a:t>Permite la simplicidad, flexibilidad y robustez es muy demandado en el desarrollo web y utilizado por varios desarrolladores freelance.</a:t>
            </a:r>
          </a:p>
          <a:p>
            <a:r>
              <a:rPr lang="es-ES" sz="2400" dirty="0"/>
              <a:t>Ventajas</a:t>
            </a:r>
          </a:p>
          <a:p>
            <a:pPr lvl="1"/>
            <a:r>
              <a:rPr lang="es-ES" sz="2200" dirty="0"/>
              <a:t>Reducción de costos, mantenimiento y tiempos de desarrollo.</a:t>
            </a:r>
          </a:p>
          <a:p>
            <a:pPr lvl="1"/>
            <a:r>
              <a:rPr lang="es-ES" sz="2200" dirty="0"/>
              <a:t>Curva de aprendizaje relativamente baja.</a:t>
            </a:r>
          </a:p>
          <a:p>
            <a:pPr lvl="1"/>
            <a:r>
              <a:rPr lang="es-ES" sz="2200" dirty="0"/>
              <a:t>Flexible y adaptable no solo a MVC tradicional y para reducir código propone </a:t>
            </a:r>
            <a:r>
              <a:rPr lang="es-ES" sz="2200" dirty="0" err="1"/>
              <a:t>Routes</a:t>
            </a:r>
            <a:r>
              <a:rPr lang="es-ES" sz="2200" dirty="0"/>
              <a:t> </a:t>
            </a:r>
            <a:r>
              <a:rPr lang="es-ES" sz="2200" dirty="0" err="1"/>
              <a:t>with</a:t>
            </a:r>
            <a:r>
              <a:rPr lang="es-ES" sz="2200" dirty="0"/>
              <a:t> </a:t>
            </a:r>
            <a:r>
              <a:rPr lang="es-ES" sz="2200" dirty="0" err="1"/>
              <a:t>clousures</a:t>
            </a:r>
            <a:endParaRPr lang="es-ES" sz="2200" dirty="0"/>
          </a:p>
          <a:p>
            <a:pPr lvl="1"/>
            <a:r>
              <a:rPr lang="es-ES" sz="2200" dirty="0"/>
              <a:t>Existe excelente documentación en el sitio oficial.</a:t>
            </a:r>
          </a:p>
          <a:p>
            <a:pPr lvl="1"/>
            <a:r>
              <a:rPr lang="es-ES" sz="2200" dirty="0"/>
              <a:t>Es modular y con amplios paquetes, drivers que permiten la funcionalidad de forma fácil, robusta y segura</a:t>
            </a:r>
          </a:p>
          <a:p>
            <a:pPr lvl="1"/>
            <a:r>
              <a:rPr lang="es-ES" sz="2200" dirty="0"/>
              <a:t>El manejo de los datos incorporando un ORM llamado </a:t>
            </a:r>
            <a:r>
              <a:rPr lang="es-ES" sz="2200" dirty="0" err="1"/>
              <a:t>Eloquent</a:t>
            </a:r>
            <a:r>
              <a:rPr lang="es-ES" sz="2200" dirty="0"/>
              <a:t>.</a:t>
            </a:r>
          </a:p>
          <a:p>
            <a:pPr lvl="1"/>
            <a:r>
              <a:rPr lang="es-ES" sz="2200" dirty="0"/>
              <a:t>Sistema de plantillas Blade 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2706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4586A-32E1-4723-B1AB-31D53C02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Node</a:t>
            </a:r>
            <a:r>
              <a:rPr lang="es-ES" dirty="0"/>
              <a:t> JS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92E4C7-EEAB-46F5-B9EF-E37DC069A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dirty="0"/>
              <a:t>Entorno de código abierto multiplataforma que ejecuta código JavaScript fuera de un navegador.</a:t>
            </a:r>
          </a:p>
          <a:p>
            <a:pPr algn="just"/>
            <a:r>
              <a:rPr lang="es-ES" sz="2400" dirty="0"/>
              <a:t>Se orienta a entornos asíncronos y permite crear aplicaciones escalables realizando múltiples conexiones simultaneas</a:t>
            </a:r>
          </a:p>
          <a:p>
            <a:pPr algn="just"/>
            <a:r>
              <a:rPr lang="es-ES" sz="2400" dirty="0"/>
              <a:t>Ventajas </a:t>
            </a:r>
          </a:p>
          <a:p>
            <a:pPr lvl="1" algn="just"/>
            <a:r>
              <a:rPr lang="es-ES" sz="2200" dirty="0"/>
              <a:t>Menor tiempo de ejecución</a:t>
            </a:r>
          </a:p>
          <a:p>
            <a:pPr lvl="1" algn="just"/>
            <a:r>
              <a:rPr lang="es-ES" sz="2200" dirty="0"/>
              <a:t>Escalabilidad</a:t>
            </a:r>
          </a:p>
          <a:p>
            <a:pPr lvl="1" algn="just"/>
            <a:r>
              <a:rPr lang="es-ES" sz="2200" dirty="0"/>
              <a:t>Tiene un gran comunidad de código abierto</a:t>
            </a:r>
          </a:p>
          <a:p>
            <a:pPr lvl="1" algn="just"/>
            <a:r>
              <a:rPr lang="es-ES" sz="2200" dirty="0"/>
              <a:t>Es amigable con el uso de dispositivos móviles</a:t>
            </a:r>
            <a:endParaRPr lang="es-MX" sz="2200" dirty="0"/>
          </a:p>
        </p:txBody>
      </p:sp>
    </p:spTree>
    <p:extLst>
      <p:ext uri="{BB962C8B-B14F-4D97-AF65-F5344CB8AC3E}">
        <p14:creationId xmlns:p14="http://schemas.microsoft.com/office/powerpoint/2010/main" val="80545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1A38B-E1A8-4554-B066-C7A0C16D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Spring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245F75-086F-47C1-839C-477ECC99E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Un conjunto de herramientas y librerías que facilitan el desarrollo de una aplicación, ideal para el desarrollo mediante el lenguaje de programación Java.</a:t>
            </a:r>
          </a:p>
          <a:p>
            <a:r>
              <a:rPr lang="es-ES" sz="2400" dirty="0"/>
              <a:t>Es ideal para la creación de aplicaciones web modernas y dinámicas.</a:t>
            </a:r>
          </a:p>
          <a:p>
            <a:pPr lvl="1"/>
            <a:r>
              <a:rPr lang="es-ES" sz="2200" dirty="0"/>
              <a:t>Permite crear rutas dinámicas para la vista y para los entornos que lo requieran</a:t>
            </a:r>
          </a:p>
          <a:p>
            <a:pPr lvl="1"/>
            <a:r>
              <a:rPr lang="es-ES" sz="2200" dirty="0"/>
              <a:t>Trabaja perfectamente con el paradigma MVC</a:t>
            </a:r>
          </a:p>
          <a:p>
            <a:pPr lvl="1"/>
            <a:r>
              <a:rPr lang="es-ES" sz="2200" dirty="0"/>
              <a:t>Soporte para desarrollo de aplicaciones Reactivas con Spring </a:t>
            </a:r>
            <a:r>
              <a:rPr lang="es-ES" sz="2200" dirty="0" err="1"/>
              <a:t>WebFlux</a:t>
            </a:r>
            <a:r>
              <a:rPr lang="es-ES" sz="2200" dirty="0"/>
              <a:t> y para la creación y consumo de </a:t>
            </a:r>
            <a:r>
              <a:rPr lang="es-ES" sz="2200" dirty="0" err="1"/>
              <a:t>APIs</a:t>
            </a:r>
            <a:r>
              <a:rPr lang="es-ES" sz="2200" dirty="0"/>
              <a:t> desde dispositivos </a:t>
            </a:r>
            <a:r>
              <a:rPr lang="es-ES" sz="2200" dirty="0" err="1"/>
              <a:t>moviles</a:t>
            </a:r>
            <a:r>
              <a:rPr lang="es-ES" sz="2200" dirty="0"/>
              <a:t>, </a:t>
            </a:r>
            <a:r>
              <a:rPr lang="es-ES" sz="2200" dirty="0" err="1"/>
              <a:t>smar</a:t>
            </a:r>
            <a:r>
              <a:rPr lang="es-ES" sz="2200" dirty="0"/>
              <a:t> TV, etc.</a:t>
            </a:r>
            <a:endParaRPr lang="es-MX" sz="2200" dirty="0"/>
          </a:p>
        </p:txBody>
      </p:sp>
    </p:spTree>
    <p:extLst>
      <p:ext uri="{BB962C8B-B14F-4D97-AF65-F5344CB8AC3E}">
        <p14:creationId xmlns:p14="http://schemas.microsoft.com/office/powerpoint/2010/main" val="514895814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77</TotalTime>
  <Words>521</Words>
  <Application>Microsoft Office PowerPoint</Application>
  <PresentationFormat>Panorámica</PresentationFormat>
  <Paragraphs>52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 2</vt:lpstr>
      <vt:lpstr>Marco</vt:lpstr>
      <vt:lpstr>Frameworks de desarrollo.</vt:lpstr>
      <vt:lpstr>¿Qué es un Framework?</vt:lpstr>
      <vt:lpstr>Ventajas de los Framewoks</vt:lpstr>
      <vt:lpstr>Frameworks de desarrollo actuales</vt:lpstr>
      <vt:lpstr>Angular JS</vt:lpstr>
      <vt:lpstr>Laravel</vt:lpstr>
      <vt:lpstr>Node JS</vt:lpstr>
      <vt:lpstr>Spring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Frameworks de desarrollo.</dc:title>
  <dc:creator>PC 2</dc:creator>
  <cp:lastModifiedBy>PC 2</cp:lastModifiedBy>
  <cp:revision>9</cp:revision>
  <dcterms:created xsi:type="dcterms:W3CDTF">2022-01-24T13:23:16Z</dcterms:created>
  <dcterms:modified xsi:type="dcterms:W3CDTF">2022-01-24T14:40:51Z</dcterms:modified>
</cp:coreProperties>
</file>