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8T19:04:40.7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1,'978'0,"-960"0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8T19:04:59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0,'1000'0,"-982"0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8T19:05:03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45,'47'-10,"-7"1,29-3,-45 7,0 1,0 2,9 0,401 3,-415-1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8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36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5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653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435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257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95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620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1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4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1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2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810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76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7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65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04C762-C6A5-4EF7-8155-512894A0A591}" type="datetimeFigureOut">
              <a:rPr lang="sv-SE" smtClean="0"/>
              <a:t>2018-03-18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ECE7ED-5611-46AE-8545-96238953D7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1121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undby/weChat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-chat-43a4a.firebaseapp.com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ello.com/b/UYqLD6jV/chat-appl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439BB6-F573-4984-B193-B16BF1B01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8800" dirty="0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F6555B2-11C4-4C09-8E96-1CC0F471A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”Give us your money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”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353E7AFE-74B6-46D0-9C06-5C9D3CC6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0" y="253019"/>
            <a:ext cx="4718837" cy="2431674"/>
          </a:xfr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5623C82B-BC36-4D4F-806E-B80E5619FD9E}"/>
              </a:ext>
            </a:extLst>
          </p:cNvPr>
          <p:cNvSpPr txBox="1"/>
          <p:nvPr/>
        </p:nvSpPr>
        <p:spPr>
          <a:xfrm>
            <a:off x="4190861" y="2794234"/>
            <a:ext cx="381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https://github.com/rlundby/weChat</a:t>
            </a:r>
            <a:endParaRPr lang="sv-S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71EB6E40-919C-421B-A635-FE97D11AF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90" y="3293029"/>
            <a:ext cx="5192783" cy="2512151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6A56CDCF-4A77-4354-BA31-B1AD8845C65A}"/>
              </a:ext>
            </a:extLst>
          </p:cNvPr>
          <p:cNvSpPr txBox="1"/>
          <p:nvPr/>
        </p:nvSpPr>
        <p:spPr>
          <a:xfrm>
            <a:off x="3977469" y="593464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https://we-chat-43a4a.firebaseapp.com/</a:t>
            </a:r>
            <a:endParaRPr lang="sv-S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5604072-821F-480B-B8CC-297849040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91" y="1413183"/>
            <a:ext cx="5778692" cy="4906580"/>
          </a:xfr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4B0F7D44-A052-4A1E-ADC7-2FFA24C4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17714"/>
            <a:ext cx="10353762" cy="970450"/>
          </a:xfrm>
        </p:spPr>
        <p:txBody>
          <a:bodyPr/>
          <a:lstStyle/>
          <a:p>
            <a:r>
              <a:rPr lang="sv-SE" dirty="0"/>
              <a:t>Prototype/Wireframe</a:t>
            </a:r>
          </a:p>
        </p:txBody>
      </p:sp>
    </p:spTree>
    <p:extLst>
      <p:ext uri="{BB962C8B-B14F-4D97-AF65-F5344CB8AC3E}">
        <p14:creationId xmlns:p14="http://schemas.microsoft.com/office/powerpoint/2010/main" val="13432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365B85-5BED-40A0-8953-963EA8B0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17714"/>
            <a:ext cx="10353762" cy="970450"/>
          </a:xfrm>
        </p:spPr>
        <p:txBody>
          <a:bodyPr/>
          <a:lstStyle/>
          <a:p>
            <a:r>
              <a:rPr lang="sv-SE" dirty="0"/>
              <a:t>Prototype/Wireframe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EAE9185-CDA1-4227-8E6D-83F377A4C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8" y="913537"/>
            <a:ext cx="9827757" cy="6003186"/>
          </a:xfrm>
        </p:spPr>
      </p:pic>
    </p:spTree>
    <p:extLst>
      <p:ext uri="{BB962C8B-B14F-4D97-AF65-F5344CB8AC3E}">
        <p14:creationId xmlns:p14="http://schemas.microsoft.com/office/powerpoint/2010/main" val="145938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A145EB-FF49-4261-9C5B-63E12497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50304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3600" dirty="0">
                <a:hlinkClick r:id="rId2"/>
              </a:rPr>
              <a:t>https://trello.com/b/UYqLD6jV/chat-application</a:t>
            </a:r>
            <a:endParaRPr lang="sv-SE" sz="3600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FD0FBD1D-605F-4A53-9E72-5F65E653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3" y="700332"/>
            <a:ext cx="7752976" cy="4059237"/>
          </a:xfrm>
        </p:spPr>
      </p:pic>
    </p:spTree>
    <p:extLst>
      <p:ext uri="{BB962C8B-B14F-4D97-AF65-F5344CB8AC3E}">
        <p14:creationId xmlns:p14="http://schemas.microsoft.com/office/powerpoint/2010/main" val="191359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DF3AF8CF-38F1-4BFC-9499-8EE9C09D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50" y="363895"/>
            <a:ext cx="11321499" cy="59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69518BF-0455-41FE-999A-139D93E9D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3" y="1041496"/>
            <a:ext cx="8118474" cy="4059237"/>
          </a:xfrm>
        </p:spPr>
      </p:pic>
    </p:spTree>
    <p:extLst>
      <p:ext uri="{BB962C8B-B14F-4D97-AF65-F5344CB8AC3E}">
        <p14:creationId xmlns:p14="http://schemas.microsoft.com/office/powerpoint/2010/main" val="242641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BD5DED02-0CE5-4EEF-83ED-47AABB319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" y="85632"/>
            <a:ext cx="10226351" cy="6686736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EE3AFAF9-9364-4E70-BAA0-2EFEC864EA48}"/>
              </a:ext>
            </a:extLst>
          </p:cNvPr>
          <p:cNvSpPr txBox="1"/>
          <p:nvPr/>
        </p:nvSpPr>
        <p:spPr>
          <a:xfrm>
            <a:off x="7972410" y="500184"/>
            <a:ext cx="339897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Groups:  Chat rooms</a:t>
            </a:r>
          </a:p>
          <a:p>
            <a:endParaRPr lang="sv-S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Presence:  Online indicator</a:t>
            </a:r>
          </a:p>
          <a:p>
            <a:endParaRPr lang="sv-SE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Users: Registered users</a:t>
            </a:r>
          </a:p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User Id</a:t>
            </a:r>
          </a:p>
          <a:p>
            <a:r>
              <a:rPr lang="sv-S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email, name, username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Pennanteckning 7">
                <a:extLst>
                  <a:ext uri="{FF2B5EF4-FFF2-40B4-BE49-F238E27FC236}">
                    <a16:creationId xmlns:a16="http://schemas.microsoft.com/office/drawing/2014/main" id="{C662B2BF-FCDD-4467-AAAA-0128063DF902}"/>
                  </a:ext>
                </a:extLst>
              </p14:cNvPr>
              <p14:cNvContentPartPr/>
              <p14:nvPr/>
            </p14:nvContentPartPr>
            <p14:xfrm>
              <a:off x="3071394" y="1625403"/>
              <a:ext cx="358920" cy="360"/>
            </p14:xfrm>
          </p:contentPart>
        </mc:Choice>
        <mc:Fallback>
          <p:pic>
            <p:nvPicPr>
              <p:cNvPr id="8" name="Pennanteckning 7">
                <a:extLst>
                  <a:ext uri="{FF2B5EF4-FFF2-40B4-BE49-F238E27FC236}">
                    <a16:creationId xmlns:a16="http://schemas.microsoft.com/office/drawing/2014/main" id="{C662B2BF-FCDD-4467-AAAA-0128063DF9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394" y="1616763"/>
                <a:ext cx="376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Pennanteckning 11">
                <a:extLst>
                  <a:ext uri="{FF2B5EF4-FFF2-40B4-BE49-F238E27FC236}">
                    <a16:creationId xmlns:a16="http://schemas.microsoft.com/office/drawing/2014/main" id="{7C4E4B9E-7AB3-4C38-897E-02B4263A7FD3}"/>
                  </a:ext>
                </a:extLst>
              </p14:cNvPr>
              <p14:cNvContentPartPr/>
              <p14:nvPr/>
            </p14:nvContentPartPr>
            <p14:xfrm>
              <a:off x="3172914" y="3805923"/>
              <a:ext cx="366840" cy="360"/>
            </p14:xfrm>
          </p:contentPart>
        </mc:Choice>
        <mc:Fallback>
          <p:pic>
            <p:nvPicPr>
              <p:cNvPr id="12" name="Pennanteckning 11">
                <a:extLst>
                  <a:ext uri="{FF2B5EF4-FFF2-40B4-BE49-F238E27FC236}">
                    <a16:creationId xmlns:a16="http://schemas.microsoft.com/office/drawing/2014/main" id="{7C4E4B9E-7AB3-4C38-897E-02B4263A7F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3914" y="3796923"/>
                <a:ext cx="38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Pennanteckning 12">
                <a:extLst>
                  <a:ext uri="{FF2B5EF4-FFF2-40B4-BE49-F238E27FC236}">
                    <a16:creationId xmlns:a16="http://schemas.microsoft.com/office/drawing/2014/main" id="{7DCBEFE5-2931-474C-8E0D-255D12A237A0}"/>
                  </a:ext>
                </a:extLst>
              </p14:cNvPr>
              <p14:cNvContentPartPr/>
              <p14:nvPr/>
            </p14:nvContentPartPr>
            <p14:xfrm>
              <a:off x="3126114" y="4204083"/>
              <a:ext cx="257400" cy="16200"/>
            </p14:xfrm>
          </p:contentPart>
        </mc:Choice>
        <mc:Fallback>
          <p:pic>
            <p:nvPicPr>
              <p:cNvPr id="13" name="Pennanteckning 12">
                <a:extLst>
                  <a:ext uri="{FF2B5EF4-FFF2-40B4-BE49-F238E27FC236}">
                    <a16:creationId xmlns:a16="http://schemas.microsoft.com/office/drawing/2014/main" id="{7DCBEFE5-2931-474C-8E0D-255D12A23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7114" y="4195443"/>
                <a:ext cx="27504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8991F2F-43F3-49EA-981F-38A21F5D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4" y="1350606"/>
            <a:ext cx="2847975" cy="37719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C1CCB58-F527-45CE-878C-88A8F9CC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750142"/>
            <a:ext cx="4791075" cy="318135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E074DDBE-62FB-4311-9E12-A329A504B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796" y="4499229"/>
            <a:ext cx="3676650" cy="1924050"/>
          </a:xfrm>
          <a:prstGeom prst="rect">
            <a:avLst/>
          </a:prstGeom>
        </p:spPr>
      </p:pic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EB0096E-B789-40C1-AC91-4A7C4D35C2C2}"/>
              </a:ext>
            </a:extLst>
          </p:cNvPr>
          <p:cNvCxnSpPr>
            <a:cxnSpLocks/>
          </p:cNvCxnSpPr>
          <p:nvPr/>
        </p:nvCxnSpPr>
        <p:spPr>
          <a:xfrm flipV="1">
            <a:off x="2516697" y="1520890"/>
            <a:ext cx="1640965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865BFDAD-7CB2-4F89-8CC8-1D7A2F8A8B50}"/>
              </a:ext>
            </a:extLst>
          </p:cNvPr>
          <p:cNvCxnSpPr>
            <a:cxnSpLocks/>
          </p:cNvCxnSpPr>
          <p:nvPr/>
        </p:nvCxnSpPr>
        <p:spPr>
          <a:xfrm>
            <a:off x="2425959" y="2550253"/>
            <a:ext cx="2045373" cy="194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611716E-73D3-430D-B33F-757E197A4E14}"/>
              </a:ext>
            </a:extLst>
          </p:cNvPr>
          <p:cNvSpPr txBox="1"/>
          <p:nvPr/>
        </p:nvSpPr>
        <p:spPr>
          <a:xfrm>
            <a:off x="6146058" y="411615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FB04B66-D80A-4718-85BC-F22F7A766BE4}"/>
              </a:ext>
            </a:extLst>
          </p:cNvPr>
          <p:cNvSpPr txBox="1"/>
          <p:nvPr/>
        </p:nvSpPr>
        <p:spPr>
          <a:xfrm>
            <a:off x="5998582" y="3808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4806CE50-97CE-48C2-8452-7C0D516F5165}"/>
              </a:ext>
            </a:extLst>
          </p:cNvPr>
          <p:cNvSpPr txBox="1"/>
          <p:nvPr/>
        </p:nvSpPr>
        <p:spPr>
          <a:xfrm>
            <a:off x="1575414" y="95503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5953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3CC8D3AC-4568-490F-B494-2B32A4356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4" y="1448398"/>
            <a:ext cx="11450581" cy="4615543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AFB61886-7658-44D4-A7A5-9DEFC9C54005}"/>
              </a:ext>
            </a:extLst>
          </p:cNvPr>
          <p:cNvSpPr txBox="1"/>
          <p:nvPr/>
        </p:nvSpPr>
        <p:spPr>
          <a:xfrm>
            <a:off x="2811709" y="378560"/>
            <a:ext cx="6568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7263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fer">
  <a:themeElements>
    <a:clrScheme name="Skif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TM04033929[[fn=Skiffer]]</Template>
  <TotalTime>154</TotalTime>
  <Words>59</Words>
  <Application>Microsoft Office PowerPoint</Application>
  <PresentationFormat>Bredbild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Trebuchet MS</vt:lpstr>
      <vt:lpstr>Wingdings</vt:lpstr>
      <vt:lpstr>Wingdings 2</vt:lpstr>
      <vt:lpstr>Skiffer</vt:lpstr>
      <vt:lpstr>WeChat</vt:lpstr>
      <vt:lpstr>Prototype/Wireframe</vt:lpstr>
      <vt:lpstr>Prototype/Wireframe</vt:lpstr>
      <vt:lpstr>https://trello.com/b/UYqLD6jV/chat-application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WeChat</dc:title>
  <dc:creator>Rickard Lundby</dc:creator>
  <cp:lastModifiedBy>Rickard Lundby</cp:lastModifiedBy>
  <cp:revision>7</cp:revision>
  <dcterms:created xsi:type="dcterms:W3CDTF">2018-03-18T18:47:45Z</dcterms:created>
  <dcterms:modified xsi:type="dcterms:W3CDTF">2018-03-18T21:21:55Z</dcterms:modified>
</cp:coreProperties>
</file>