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4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4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7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3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25FD-0DAB-4268-B9E1-D690AEC92E6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3DE5-42C8-444C-8ED2-A73D20B22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0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 기술적 분석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1164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볼린저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밴드</a:t>
            </a:r>
            <a:r>
              <a: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(Bollinger Band)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1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39" y="1719942"/>
            <a:ext cx="3188481" cy="3456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5028" y="2121940"/>
            <a:ext cx="66947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존 </a:t>
            </a:r>
            <a:r>
              <a:rPr lang="ko-KR" altLang="en-US" dirty="0" err="1" smtClean="0"/>
              <a:t>볼린저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미국의 재무분석가로 </a:t>
            </a:r>
            <a:r>
              <a:rPr lang="en-US" altLang="ko-KR" dirty="0" smtClean="0"/>
              <a:t>1983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이동평균선을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  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상하한</a:t>
            </a:r>
            <a:r>
              <a:rPr lang="ko-KR" altLang="en-US" dirty="0" smtClean="0"/>
              <a:t> 밴드를 그려 주가 위치를 측정할 </a:t>
            </a:r>
            <a:r>
              <a:rPr lang="en-US" altLang="ko-KR" dirty="0" smtClean="0"/>
              <a:t>		    </a:t>
            </a:r>
            <a:r>
              <a:rPr lang="ko-KR" altLang="en-US" dirty="0" smtClean="0"/>
              <a:t>수 있는 </a:t>
            </a:r>
            <a:r>
              <a:rPr lang="ko-KR" altLang="en-US" dirty="0" err="1" smtClean="0"/>
              <a:t>볼린저</a:t>
            </a:r>
            <a:r>
              <a:rPr lang="ko-KR" altLang="en-US" dirty="0" smtClean="0"/>
              <a:t> 밴드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01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0" y="904523"/>
            <a:ext cx="9717912" cy="2524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45771" y="3886200"/>
                <a:ext cx="5481052" cy="1840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볼린저밴드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이동평균선</a:t>
                </a:r>
                <a:r>
                  <a:rPr lang="en-US" altLang="ko-KR" dirty="0" smtClean="0"/>
                  <a:t>(MA20)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2∗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준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편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차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상한선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상단밴드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MA20 +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∗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준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편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차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중심선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MA20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하한선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하단밴드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20 −2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준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편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차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71" y="3886200"/>
                <a:ext cx="5481052" cy="1840056"/>
              </a:xfrm>
              <a:prstGeom prst="rect">
                <a:avLst/>
              </a:prstGeom>
              <a:blipFill>
                <a:blip r:embed="rId3"/>
                <a:stretch>
                  <a:fillRect l="-1001" t="-1993" b="-4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0" y="1228928"/>
            <a:ext cx="8074479" cy="47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0" y="1473417"/>
            <a:ext cx="4996542" cy="341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5856" y="1730829"/>
            <a:ext cx="474841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밴드의 폭이 넓어지고 주가가 중심선을 돌파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→ 매수 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56" y="173082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하한 이탈로 </a:t>
            </a:r>
            <a:r>
              <a:rPr lang="ko-KR" altLang="en-US" dirty="0" err="1" smtClean="0"/>
              <a:t>과매도라</a:t>
            </a:r>
            <a:r>
              <a:rPr lang="ko-KR" altLang="en-US" dirty="0" smtClean="0"/>
              <a:t> 판단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→ 매수 신호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1" y="1510165"/>
            <a:ext cx="499654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56" y="173082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상한 이탈로 </a:t>
            </a:r>
            <a:r>
              <a:rPr lang="ko-KR" altLang="en-US" dirty="0" err="1" smtClean="0"/>
              <a:t>과매수라</a:t>
            </a:r>
            <a:r>
              <a:rPr lang="ko-KR" altLang="en-US" dirty="0" smtClean="0"/>
              <a:t> 판단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→ 매도 신호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3" y="1528550"/>
            <a:ext cx="4998384" cy="32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주식 기술적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기술적 분석</dc:title>
  <dc:creator>MJH</dc:creator>
  <cp:lastModifiedBy>MJH</cp:lastModifiedBy>
  <cp:revision>3</cp:revision>
  <dcterms:created xsi:type="dcterms:W3CDTF">2020-08-06T09:14:47Z</dcterms:created>
  <dcterms:modified xsi:type="dcterms:W3CDTF">2020-08-06T09:29:11Z</dcterms:modified>
</cp:coreProperties>
</file>