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6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5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D743372-A477-4FE7-9A51-01DB0CF69DF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C9A3F99-94F1-492F-B516-FCC8CEC945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59F2-509E-4F16-860E-4DF108B0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ETL MLB Weather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9661-8245-4EEF-B9AF-F394B346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04360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Jie</a:t>
            </a:r>
            <a:r>
              <a:rPr lang="en-US" sz="2000" dirty="0">
                <a:solidFill>
                  <a:srgbClr val="080808"/>
                </a:solidFill>
              </a:rPr>
              <a:t> Feng</a:t>
            </a:r>
          </a:p>
          <a:p>
            <a:r>
              <a:rPr lang="en-US" sz="2000" dirty="0">
                <a:solidFill>
                  <a:srgbClr val="080808"/>
                </a:solidFill>
              </a:rPr>
              <a:t>Riley Williamson</a:t>
            </a:r>
          </a:p>
          <a:p>
            <a:r>
              <a:rPr lang="en-US" sz="2000" dirty="0">
                <a:solidFill>
                  <a:srgbClr val="080808"/>
                </a:solidFill>
              </a:rPr>
              <a:t>Nick </a:t>
            </a:r>
            <a:r>
              <a:rPr lang="en-US" sz="2000" dirty="0" err="1">
                <a:solidFill>
                  <a:srgbClr val="080808"/>
                </a:solidFill>
              </a:rPr>
              <a:t>Ayvazian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 err="1">
                <a:solidFill>
                  <a:srgbClr val="080808"/>
                </a:solidFill>
              </a:rPr>
              <a:t>Chiidozie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Nwagbo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Wei Wu</a:t>
            </a:r>
          </a:p>
          <a:p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520B-B296-47EB-99B1-5F76420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2C0523-7B08-4DC2-A4E8-2A0BD6118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550" y="3110584"/>
            <a:ext cx="4245746" cy="32425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26143-A3B6-45C9-94DD-0FE677B7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extracted the MLB Game Data from Kaggle from 2010 to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extracted the data as a CSV file and were able to read it into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weather data came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a JSON format.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732BB-8D24-4EE2-BCF9-B557E866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2030642"/>
            <a:ext cx="4245746" cy="9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1226-690D-41C2-A0A5-B9DECF3E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D7225-7CBF-4D2A-81EF-67EF82580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2290845"/>
            <a:ext cx="5678488" cy="22477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41E3B-2673-41D3-B6E6-1124CFC7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cleaned the MLB data fir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st. We filtered the home team column data to only show games in Atlanta and to remove any data from Preseason games.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Next, we added a time to every game: 7pm for weekday games and 1pm for weekend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2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341F-B43D-4936-97D8-98DDD4A2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8754F0-E4EC-45D4-9302-5DD78764E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3786766"/>
            <a:ext cx="4894262" cy="25946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FEF8-75F1-423C-AD20-827F7FA53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4" y="2057400"/>
            <a:ext cx="3932237" cy="3811588"/>
          </a:xfrm>
        </p:spPr>
        <p:txBody>
          <a:bodyPr/>
          <a:lstStyle/>
          <a:p>
            <a:r>
              <a:rPr lang="en-US" sz="16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converted game times to timestamps and added a timestamp column. </a:t>
            </a:r>
          </a:p>
          <a:p>
            <a:r>
              <a:rPr lang="en-US" sz="16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Next, we worked on transforming the weather data. From this JSON, we pulled data from the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 timestamps and created 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final step in transforming was to combine the two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based on the shared timestamps.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EACF19-716D-4CDE-8B82-41E6DFC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1668622"/>
            <a:ext cx="4619355" cy="20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96BD-34CB-4E8E-AA34-D0341F25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12D10-82ED-4195-80EA-1EF0FB88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63463"/>
            <a:ext cx="5678488" cy="3902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8488-93FF-4FF7-BD8F-5FAAD52F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that we used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lchemy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create an engine. We then loaded the data to a SQL final production database.</a:t>
            </a:r>
            <a:r>
              <a:rPr lang="en-US" sz="1800" b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combined table went into the database with the following columns: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Away_Team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Away_Team_Score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Home_Team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Home_Team_Score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Game_ID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Time, Timestamp, Temperature, Humidity, Cloudiness, Weather,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Wind_Speed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chose to use a </a:t>
            </a:r>
            <a:r>
              <a:rPr lang="en-US" sz="180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18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because it was more organized and easier to edit.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256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Tw Cen MT</vt:lpstr>
      <vt:lpstr>Tw Cen MT Condensed</vt:lpstr>
      <vt:lpstr>Wingdings 3</vt:lpstr>
      <vt:lpstr>Integral</vt:lpstr>
      <vt:lpstr>ETL MLB Weather Project</vt:lpstr>
      <vt:lpstr>Extract:</vt:lpstr>
      <vt:lpstr>Transform</vt:lpstr>
      <vt:lpstr>Transform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MLB Weather Project</dc:title>
  <dc:creator>David W</dc:creator>
  <cp:lastModifiedBy>David W</cp:lastModifiedBy>
  <cp:revision>6</cp:revision>
  <dcterms:created xsi:type="dcterms:W3CDTF">2021-06-08T19:34:33Z</dcterms:created>
  <dcterms:modified xsi:type="dcterms:W3CDTF">2021-06-08T23:18:51Z</dcterms:modified>
</cp:coreProperties>
</file>