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56"/>
    <p:restoredTop sz="94720"/>
  </p:normalViewPr>
  <p:slideViewPr>
    <p:cSldViewPr snapToGrid="0">
      <p:cViewPr varScale="1">
        <p:scale>
          <a:sx n="262" d="100"/>
          <a:sy n="262" d="100"/>
        </p:scale>
        <p:origin x="192" y="4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526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1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1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1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6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393850" y="1869591"/>
            <a:ext cx="4870500" cy="14604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sz="900"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393654" y="252536"/>
            <a:ext cx="4870500" cy="139688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sz="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506687" y="784721"/>
            <a:ext cx="936525" cy="1446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75" tIns="18275" rIns="18275" bIns="18275" anchor="t" anchorCtr="0">
            <a:spAutoFit/>
          </a:bodyPr>
          <a:lstStyle/>
          <a:p>
            <a:r>
              <a:rPr lang="en" sz="700">
                <a:latin typeface="Verdana"/>
                <a:ea typeface="Verdana"/>
                <a:cs typeface="Verdana"/>
                <a:sym typeface="Verdana"/>
              </a:rPr>
              <a:t>BEADLTaskSchema</a:t>
            </a:r>
            <a:endParaRPr sz="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506687" y="588108"/>
            <a:ext cx="936525" cy="1446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75" tIns="18275" rIns="18275" bIns="18275" anchor="t" anchorCtr="0">
            <a:spAutoFit/>
          </a:bodyPr>
          <a:lstStyle/>
          <a:p>
            <a:r>
              <a:rPr lang="en" sz="700">
                <a:latin typeface="Verdana"/>
                <a:ea typeface="Verdana"/>
                <a:cs typeface="Verdana"/>
                <a:sym typeface="Verdana"/>
              </a:rPr>
              <a:t>BEADLTaskProgram</a:t>
            </a:r>
            <a:endParaRPr sz="7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58" name="Google Shape;58;p13"/>
          <p:cNvGrpSpPr/>
          <p:nvPr/>
        </p:nvGrpSpPr>
        <p:grpSpPr>
          <a:xfrm>
            <a:off x="5811814" y="495950"/>
            <a:ext cx="817245" cy="1036753"/>
            <a:chOff x="1003913" y="1040500"/>
            <a:chExt cx="817245" cy="1036753"/>
          </a:xfrm>
        </p:grpSpPr>
        <p:pic>
          <p:nvPicPr>
            <p:cNvPr id="59" name="Google Shape;59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03913" y="1157138"/>
              <a:ext cx="817245" cy="9201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60" name="Google Shape;60;p13"/>
            <p:cNvSpPr txBox="1"/>
            <p:nvPr/>
          </p:nvSpPr>
          <p:spPr>
            <a:xfrm>
              <a:off x="1003925" y="1040500"/>
              <a:ext cx="817233" cy="1077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r>
                <a:rPr lang="en" sz="700" dirty="0" err="1">
                  <a:latin typeface="Verdana"/>
                  <a:ea typeface="Verdana"/>
                  <a:cs typeface="Verdana"/>
                  <a:sym typeface="Verdana"/>
                </a:rPr>
                <a:t>EventTypesTable</a:t>
              </a:r>
              <a:endParaRPr sz="700" dirty="0"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61" name="Google Shape;61;p13"/>
          <p:cNvGrpSpPr/>
          <p:nvPr/>
        </p:nvGrpSpPr>
        <p:grpSpPr>
          <a:xfrm>
            <a:off x="7292075" y="749299"/>
            <a:ext cx="828675" cy="758415"/>
            <a:chOff x="998198" y="2190750"/>
            <a:chExt cx="828675" cy="758415"/>
          </a:xfrm>
        </p:grpSpPr>
        <p:pic>
          <p:nvPicPr>
            <p:cNvPr id="62" name="Google Shape;62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8198" y="2314800"/>
              <a:ext cx="828675" cy="63436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63" name="Google Shape;63;p13"/>
            <p:cNvSpPr txBox="1"/>
            <p:nvPr/>
          </p:nvSpPr>
          <p:spPr>
            <a:xfrm>
              <a:off x="1003925" y="2190750"/>
              <a:ext cx="822948" cy="1077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r>
                <a:rPr lang="en" sz="700" dirty="0" err="1">
                  <a:latin typeface="Verdana"/>
                  <a:ea typeface="Verdana"/>
                  <a:cs typeface="Verdana"/>
                  <a:sym typeface="Verdana"/>
                </a:rPr>
                <a:t>ActionTypesTable</a:t>
              </a:r>
              <a:endParaRPr sz="700" dirty="0"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64" name="Google Shape;64;p13"/>
          <p:cNvGrpSpPr/>
          <p:nvPr/>
        </p:nvGrpSpPr>
        <p:grpSpPr>
          <a:xfrm>
            <a:off x="4839055" y="334763"/>
            <a:ext cx="793555" cy="1201806"/>
            <a:chOff x="998198" y="3070774"/>
            <a:chExt cx="793555" cy="1201806"/>
          </a:xfrm>
        </p:grpSpPr>
        <p:pic>
          <p:nvPicPr>
            <p:cNvPr id="65" name="Google Shape;65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98198" y="3186730"/>
              <a:ext cx="674370" cy="108585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66" name="Google Shape;66;p13"/>
            <p:cNvSpPr txBox="1"/>
            <p:nvPr/>
          </p:nvSpPr>
          <p:spPr>
            <a:xfrm>
              <a:off x="1003925" y="3070774"/>
              <a:ext cx="787828" cy="1077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r>
                <a:rPr lang="en" sz="700" dirty="0" err="1">
                  <a:latin typeface="Verdana"/>
                  <a:ea typeface="Verdana"/>
                  <a:cs typeface="Verdana"/>
                  <a:sym typeface="Verdana"/>
                </a:rPr>
                <a:t>StateTypesTable</a:t>
              </a:r>
              <a:endParaRPr sz="700" dirty="0"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67" name="Google Shape;67;p13"/>
          <p:cNvSpPr txBox="1"/>
          <p:nvPr/>
        </p:nvSpPr>
        <p:spPr>
          <a:xfrm>
            <a:off x="3393654" y="82424"/>
            <a:ext cx="11622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" sz="900" b="1" dirty="0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/general</a:t>
            </a:r>
            <a:endParaRPr sz="900" b="1" dirty="0">
              <a:solidFill>
                <a:srgbClr val="CC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3393850" y="1711533"/>
            <a:ext cx="11622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" sz="900" b="1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/acquisition</a:t>
            </a:r>
            <a:endParaRPr sz="900" b="1">
              <a:solidFill>
                <a:srgbClr val="CC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69" name="Google Shape;69;p13"/>
          <p:cNvCxnSpPr>
            <a:cxnSpLocks/>
            <a:endCxn id="59" idx="2"/>
          </p:cNvCxnSpPr>
          <p:nvPr/>
        </p:nvCxnSpPr>
        <p:spPr>
          <a:xfrm flipV="1">
            <a:off x="6220437" y="1532703"/>
            <a:ext cx="0" cy="465805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71" name="Google Shape;71;p13"/>
          <p:cNvGrpSpPr/>
          <p:nvPr/>
        </p:nvGrpSpPr>
        <p:grpSpPr>
          <a:xfrm>
            <a:off x="5114047" y="1868933"/>
            <a:ext cx="1508760" cy="1366912"/>
            <a:chOff x="2975048" y="381925"/>
            <a:chExt cx="1508760" cy="1366912"/>
          </a:xfrm>
        </p:grpSpPr>
        <p:pic>
          <p:nvPicPr>
            <p:cNvPr id="72" name="Google Shape;72;p13"/>
            <p:cNvPicPr preferRelativeResize="0"/>
            <p:nvPr/>
          </p:nvPicPr>
          <p:blipFill rotWithShape="1">
            <a:blip r:embed="rId6">
              <a:alphaModFix/>
            </a:blip>
            <a:srcRect b="38141"/>
            <a:stretch/>
          </p:blipFill>
          <p:spPr>
            <a:xfrm>
              <a:off x="2975048" y="511500"/>
              <a:ext cx="1508760" cy="1237337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73" name="Google Shape;73;p13"/>
            <p:cNvSpPr txBox="1"/>
            <p:nvPr/>
          </p:nvSpPr>
          <p:spPr>
            <a:xfrm>
              <a:off x="2975050" y="381925"/>
              <a:ext cx="1162200" cy="10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r>
                <a:rPr lang="en" sz="700">
                  <a:latin typeface="Verdana"/>
                  <a:ea typeface="Verdana"/>
                  <a:cs typeface="Verdana"/>
                  <a:sym typeface="Verdana"/>
                </a:rPr>
                <a:t>EventsTable</a:t>
              </a:r>
              <a:endParaRPr sz="700"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619988" y="511500"/>
              <a:ext cx="88500" cy="9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74" name="Google Shape;74;p13"/>
          <p:cNvGrpSpPr/>
          <p:nvPr/>
        </p:nvGrpSpPr>
        <p:grpSpPr>
          <a:xfrm>
            <a:off x="6710975" y="1868933"/>
            <a:ext cx="1443356" cy="1366912"/>
            <a:chOff x="4720175" y="381925"/>
            <a:chExt cx="1443356" cy="1366912"/>
          </a:xfrm>
        </p:grpSpPr>
        <p:pic>
          <p:nvPicPr>
            <p:cNvPr id="75" name="Google Shape;75;p13"/>
            <p:cNvPicPr preferRelativeResize="0"/>
            <p:nvPr/>
          </p:nvPicPr>
          <p:blipFill rotWithShape="1">
            <a:blip r:embed="rId7">
              <a:alphaModFix/>
            </a:blip>
            <a:srcRect b="38141"/>
            <a:stretch/>
          </p:blipFill>
          <p:spPr>
            <a:xfrm>
              <a:off x="4720175" y="511500"/>
              <a:ext cx="1443356" cy="1237337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76" name="Google Shape;76;p13"/>
            <p:cNvSpPr txBox="1"/>
            <p:nvPr/>
          </p:nvSpPr>
          <p:spPr>
            <a:xfrm>
              <a:off x="4720175" y="381925"/>
              <a:ext cx="1162200" cy="10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r>
                <a:rPr lang="en" sz="700">
                  <a:latin typeface="Verdana"/>
                  <a:ea typeface="Verdana"/>
                  <a:cs typeface="Verdana"/>
                  <a:sym typeface="Verdana"/>
                </a:rPr>
                <a:t>ActionsTable</a:t>
              </a:r>
              <a:endParaRPr sz="700"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337725" y="511500"/>
              <a:ext cx="88500" cy="9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78" name="Google Shape;78;p13"/>
          <p:cNvCxnSpPr>
            <a:cxnSpLocks/>
            <a:endCxn id="62" idx="2"/>
          </p:cNvCxnSpPr>
          <p:nvPr/>
        </p:nvCxnSpPr>
        <p:spPr>
          <a:xfrm flipV="1">
            <a:off x="7706413" y="1507714"/>
            <a:ext cx="0" cy="490794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79" name="Google Shape;79;p13"/>
          <p:cNvGrpSpPr/>
          <p:nvPr/>
        </p:nvGrpSpPr>
        <p:grpSpPr>
          <a:xfrm>
            <a:off x="3488950" y="1876571"/>
            <a:ext cx="1536918" cy="1359274"/>
            <a:chOff x="6357800" y="389563"/>
            <a:chExt cx="1536918" cy="1359274"/>
          </a:xfrm>
        </p:grpSpPr>
        <p:pic>
          <p:nvPicPr>
            <p:cNvPr id="80" name="Google Shape;80;p13"/>
            <p:cNvPicPr preferRelativeResize="0"/>
            <p:nvPr/>
          </p:nvPicPr>
          <p:blipFill rotWithShape="1">
            <a:blip r:embed="rId8">
              <a:alphaModFix/>
            </a:blip>
            <a:srcRect b="38141"/>
            <a:stretch/>
          </p:blipFill>
          <p:spPr>
            <a:xfrm>
              <a:off x="6357800" y="511500"/>
              <a:ext cx="1536918" cy="1237337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81" name="Google Shape;81;p13"/>
            <p:cNvSpPr txBox="1"/>
            <p:nvPr/>
          </p:nvSpPr>
          <p:spPr>
            <a:xfrm>
              <a:off x="6357800" y="389563"/>
              <a:ext cx="1162200" cy="10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r>
                <a:rPr lang="en" sz="700">
                  <a:latin typeface="Verdana"/>
                  <a:ea typeface="Verdana"/>
                  <a:cs typeface="Verdana"/>
                  <a:sym typeface="Verdana"/>
                </a:rPr>
                <a:t>StatesTable</a:t>
              </a:r>
              <a:endParaRPr sz="700"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7768325" y="511500"/>
              <a:ext cx="88500" cy="9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83" name="Google Shape;83;p13"/>
          <p:cNvCxnSpPr>
            <a:cxnSpLocks/>
            <a:endCxn id="65" idx="2"/>
          </p:cNvCxnSpPr>
          <p:nvPr/>
        </p:nvCxnSpPr>
        <p:spPr>
          <a:xfrm flipV="1">
            <a:off x="4854439" y="1536569"/>
            <a:ext cx="321801" cy="447702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84" name="Google Shape;84;p13"/>
          <p:cNvGrpSpPr/>
          <p:nvPr/>
        </p:nvGrpSpPr>
        <p:grpSpPr>
          <a:xfrm>
            <a:off x="3393850" y="3410085"/>
            <a:ext cx="4131000" cy="1635632"/>
            <a:chOff x="2784250" y="2613938"/>
            <a:chExt cx="4131000" cy="1635632"/>
          </a:xfrm>
        </p:grpSpPr>
        <p:sp>
          <p:nvSpPr>
            <p:cNvPr id="85" name="Google Shape;85;p13"/>
            <p:cNvSpPr/>
            <p:nvPr/>
          </p:nvSpPr>
          <p:spPr>
            <a:xfrm>
              <a:off x="2784250" y="2761550"/>
              <a:ext cx="4131000" cy="148802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endParaRPr sz="900" b="1">
                <a:latin typeface="Verdana"/>
                <a:ea typeface="Verdana"/>
                <a:cs typeface="Verdana"/>
                <a:sym typeface="Verdana"/>
              </a:endParaRPr>
            </a:p>
          </p:txBody>
        </p:sp>
        <p:pic>
          <p:nvPicPr>
            <p:cNvPr id="86" name="Google Shape;86;p13"/>
            <p:cNvPicPr preferRelativeResize="0"/>
            <p:nvPr/>
          </p:nvPicPr>
          <p:blipFill rotWithShape="1">
            <a:blip r:embed="rId9">
              <a:alphaModFix/>
            </a:blip>
            <a:srcRect b="37605"/>
            <a:stretch/>
          </p:blipFill>
          <p:spPr>
            <a:xfrm>
              <a:off x="2879353" y="2932270"/>
              <a:ext cx="3949065" cy="1255183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87" name="Google Shape;87;p13"/>
            <p:cNvSpPr txBox="1"/>
            <p:nvPr/>
          </p:nvSpPr>
          <p:spPr>
            <a:xfrm>
              <a:off x="2879350" y="2824575"/>
              <a:ext cx="1625100" cy="10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r>
                <a:rPr lang="en" sz="700">
                  <a:latin typeface="Verdana"/>
                  <a:ea typeface="Verdana"/>
                  <a:cs typeface="Verdana"/>
                  <a:sym typeface="Verdana"/>
                </a:rPr>
                <a:t>TrialsTable (TimeIntervals)</a:t>
              </a:r>
              <a:endParaRPr sz="700"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8" name="Google Shape;88;p13"/>
            <p:cNvSpPr txBox="1"/>
            <p:nvPr/>
          </p:nvSpPr>
          <p:spPr>
            <a:xfrm>
              <a:off x="2784250" y="2613938"/>
              <a:ext cx="11622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r>
                <a:rPr lang="en" sz="900" b="1">
                  <a:solidFill>
                    <a:srgbClr val="CC0000"/>
                  </a:solidFill>
                  <a:latin typeface="Verdana"/>
                  <a:ea typeface="Verdana"/>
                  <a:cs typeface="Verdana"/>
                  <a:sym typeface="Verdana"/>
                </a:rPr>
                <a:t>/intervals</a:t>
              </a:r>
              <a:endParaRPr sz="900" b="1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89" name="Google Shape;89;p13"/>
          <p:cNvSpPr txBox="1"/>
          <p:nvPr/>
        </p:nvSpPr>
        <p:spPr>
          <a:xfrm>
            <a:off x="3424392" y="295156"/>
            <a:ext cx="11622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" sz="700">
                <a:latin typeface="Verdana"/>
                <a:ea typeface="Verdana"/>
                <a:cs typeface="Verdana"/>
                <a:sym typeface="Verdana"/>
              </a:rPr>
              <a:t>Task</a:t>
            </a:r>
            <a:endParaRPr sz="70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90" name="Google Shape;90;p13"/>
          <p:cNvCxnSpPr>
            <a:cxnSpLocks/>
            <a:endCxn id="80" idx="2"/>
          </p:cNvCxnSpPr>
          <p:nvPr/>
        </p:nvCxnSpPr>
        <p:spPr>
          <a:xfrm flipH="1" flipV="1">
            <a:off x="4257411" y="3235847"/>
            <a:ext cx="898255" cy="514453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1" name="Google Shape;91;p13"/>
          <p:cNvCxnSpPr>
            <a:cxnSpLocks/>
            <a:endCxn id="72" idx="2"/>
          </p:cNvCxnSpPr>
          <p:nvPr/>
        </p:nvCxnSpPr>
        <p:spPr>
          <a:xfrm flipH="1" flipV="1">
            <a:off x="5868427" y="3235847"/>
            <a:ext cx="842548" cy="572531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2" name="Google Shape;92;p13"/>
          <p:cNvCxnSpPr>
            <a:cxnSpLocks/>
            <a:endCxn id="75" idx="2"/>
          </p:cNvCxnSpPr>
          <p:nvPr/>
        </p:nvCxnSpPr>
        <p:spPr>
          <a:xfrm flipV="1">
            <a:off x="7237379" y="3235847"/>
            <a:ext cx="195274" cy="514449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3" name="Google Shape;93;p13"/>
          <p:cNvSpPr txBox="1">
            <a:spLocks noGrp="1"/>
          </p:cNvSpPr>
          <p:nvPr>
            <p:ph type="title" idx="4294967295"/>
          </p:nvPr>
        </p:nvSpPr>
        <p:spPr>
          <a:xfrm>
            <a:off x="91450" y="84025"/>
            <a:ext cx="150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990"/>
            </a:pPr>
            <a:r>
              <a:rPr lang="en" sz="2020" b="1"/>
              <a:t>ndx-beadl</a:t>
            </a:r>
            <a:endParaRPr sz="2020" b="1"/>
          </a:p>
          <a:p>
            <a:pPr>
              <a:buSzPts val="990"/>
            </a:pPr>
            <a:endParaRPr sz="1520"/>
          </a:p>
        </p:txBody>
      </p:sp>
    </p:spTree>
    <p:extLst>
      <p:ext uri="{BB962C8B-B14F-4D97-AF65-F5344CB8AC3E}">
        <p14:creationId xmlns:p14="http://schemas.microsoft.com/office/powerpoint/2010/main" val="64412893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Macintosh PowerPoint</Application>
  <PresentationFormat>On-screen Show (16:9)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Verdana</vt:lpstr>
      <vt:lpstr>Simple Light</vt:lpstr>
      <vt:lpstr>ndx-beadl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ndx-beadl </dc:title>
  <cp:lastModifiedBy>Oliver Ruebel</cp:lastModifiedBy>
  <cp:revision>1</cp:revision>
  <dcterms:modified xsi:type="dcterms:W3CDTF">2022-07-23T05:57:45Z</dcterms:modified>
</cp:coreProperties>
</file>