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A1DE1-4DB0-484B-BED6-5DA5A010507D}" type="datetimeFigureOut">
              <a:rPr lang="ru-RU" smtClean="0"/>
              <a:t>31.07.2020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385FE-5A62-498C-A90C-301F5E9B60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6203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A1DE1-4DB0-484B-BED6-5DA5A010507D}" type="datetimeFigureOut">
              <a:rPr lang="ru-RU" smtClean="0"/>
              <a:t>31.07.2020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385FE-5A62-498C-A90C-301F5E9B60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9542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A1DE1-4DB0-484B-BED6-5DA5A010507D}" type="datetimeFigureOut">
              <a:rPr lang="ru-RU" smtClean="0"/>
              <a:t>31.07.2020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385FE-5A62-498C-A90C-301F5E9B6049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52214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A1DE1-4DB0-484B-BED6-5DA5A010507D}" type="datetimeFigureOut">
              <a:rPr lang="ru-RU" smtClean="0"/>
              <a:t>31.07.2020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385FE-5A62-498C-A90C-301F5E9B60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89226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A1DE1-4DB0-484B-BED6-5DA5A010507D}" type="datetimeFigureOut">
              <a:rPr lang="ru-RU" smtClean="0"/>
              <a:t>31.07.2020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385FE-5A62-498C-A90C-301F5E9B6049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271479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A1DE1-4DB0-484B-BED6-5DA5A010507D}" type="datetimeFigureOut">
              <a:rPr lang="ru-RU" smtClean="0"/>
              <a:t>31.07.2020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385FE-5A62-498C-A90C-301F5E9B60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82794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A1DE1-4DB0-484B-BED6-5DA5A010507D}" type="datetimeFigureOut">
              <a:rPr lang="ru-RU" smtClean="0"/>
              <a:t>31.07.2020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385FE-5A62-498C-A90C-301F5E9B60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2486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A1DE1-4DB0-484B-BED6-5DA5A010507D}" type="datetimeFigureOut">
              <a:rPr lang="ru-RU" smtClean="0"/>
              <a:t>31.07.2020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385FE-5A62-498C-A90C-301F5E9B60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2230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A1DE1-4DB0-484B-BED6-5DA5A010507D}" type="datetimeFigureOut">
              <a:rPr lang="ru-RU" smtClean="0"/>
              <a:t>31.07.2020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385FE-5A62-498C-A90C-301F5E9B60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1390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A1DE1-4DB0-484B-BED6-5DA5A010507D}" type="datetimeFigureOut">
              <a:rPr lang="ru-RU" smtClean="0"/>
              <a:t>31.07.2020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385FE-5A62-498C-A90C-301F5E9B60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7622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A1DE1-4DB0-484B-BED6-5DA5A010507D}" type="datetimeFigureOut">
              <a:rPr lang="ru-RU" smtClean="0"/>
              <a:t>31.07.2020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385FE-5A62-498C-A90C-301F5E9B60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0410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A1DE1-4DB0-484B-BED6-5DA5A010507D}" type="datetimeFigureOut">
              <a:rPr lang="ru-RU" smtClean="0"/>
              <a:t>31.07.2020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385FE-5A62-498C-A90C-301F5E9B60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7273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A1DE1-4DB0-484B-BED6-5DA5A010507D}" type="datetimeFigureOut">
              <a:rPr lang="ru-RU" smtClean="0"/>
              <a:t>31.07.2020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385FE-5A62-498C-A90C-301F5E9B60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4646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A1DE1-4DB0-484B-BED6-5DA5A010507D}" type="datetimeFigureOut">
              <a:rPr lang="ru-RU" smtClean="0"/>
              <a:t>31.07.2020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385FE-5A62-498C-A90C-301F5E9B60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7088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A1DE1-4DB0-484B-BED6-5DA5A010507D}" type="datetimeFigureOut">
              <a:rPr lang="ru-RU" smtClean="0"/>
              <a:t>31.07.2020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385FE-5A62-498C-A90C-301F5E9B60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9878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A1DE1-4DB0-484B-BED6-5DA5A010507D}" type="datetimeFigureOut">
              <a:rPr lang="ru-RU" smtClean="0"/>
              <a:t>31.07.2020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385FE-5A62-498C-A90C-301F5E9B60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0841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DA1DE1-4DB0-484B-BED6-5DA5A010507D}" type="datetimeFigureOut">
              <a:rPr lang="ru-RU" smtClean="0"/>
              <a:t>31.07.2020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87385FE-5A62-498C-A90C-301F5E9B60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5734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cityofnewyork.us/" TargetMode="External"/><Relationship Id="rId2" Type="http://schemas.openxmlformats.org/officeDocument/2006/relationships/hyperlink" Target="https://opendata.cityofnewyork.us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Opening grocer’s shop in NYC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8776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NYC </a:t>
            </a:r>
            <a:r>
              <a:rPr lang="en-US" b="1" dirty="0"/>
              <a:t>Background</a:t>
            </a:r>
            <a:br>
              <a:rPr lang="en-US" b="1" dirty="0"/>
            </a:b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York City (NYC) is the most populous city in the United States. </a:t>
            </a:r>
            <a:endParaRPr lang="en-US" dirty="0" smtClean="0"/>
          </a:p>
          <a:p>
            <a:r>
              <a:rPr lang="en-US" dirty="0" smtClean="0"/>
              <a:t>Estimated </a:t>
            </a:r>
            <a:r>
              <a:rPr lang="en-US" dirty="0"/>
              <a:t>2019 population of 8,336,817 distributed over about 302.6 square miles (784 km2</a:t>
            </a:r>
            <a:r>
              <a:rPr lang="en-US" dirty="0" smtClean="0"/>
              <a:t>) makes NYC the </a:t>
            </a:r>
            <a:r>
              <a:rPr lang="en-US" dirty="0"/>
              <a:t>most densely populated major city in the United States.</a:t>
            </a:r>
          </a:p>
          <a:p>
            <a:r>
              <a:rPr lang="en-US" dirty="0"/>
              <a:t>New York City is composed of five boroughs: Brooklyn, Queens, Manhattan, the Bronx, and Staten Island.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6999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Target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opportunities to open new grocery shop in NYC</a:t>
            </a:r>
          </a:p>
          <a:p>
            <a:pPr lvl="1"/>
            <a:r>
              <a:rPr lang="en-US" dirty="0" smtClean="0"/>
              <a:t>Absence </a:t>
            </a:r>
            <a:r>
              <a:rPr lang="en-US" dirty="0"/>
              <a:t>of grocery stores in </a:t>
            </a:r>
            <a:r>
              <a:rPr lang="en-US" dirty="0" smtClean="0"/>
              <a:t>area</a:t>
            </a:r>
          </a:p>
          <a:p>
            <a:pPr lvl="1"/>
            <a:r>
              <a:rPr lang="en-US" dirty="0"/>
              <a:t>Low </a:t>
            </a:r>
            <a:r>
              <a:rPr lang="en-US" dirty="0" smtClean="0"/>
              <a:t>criminal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0975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Description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Requirements</a:t>
            </a:r>
          </a:p>
          <a:p>
            <a:pPr lvl="1"/>
            <a:r>
              <a:rPr lang="en-US" dirty="0"/>
              <a:t>NYC </a:t>
            </a:r>
            <a:r>
              <a:rPr lang="en-US" dirty="0" smtClean="0"/>
              <a:t>neighborhoods</a:t>
            </a:r>
          </a:p>
          <a:p>
            <a:pPr lvl="1"/>
            <a:r>
              <a:rPr lang="en-US" dirty="0"/>
              <a:t>List of </a:t>
            </a:r>
            <a:r>
              <a:rPr lang="en-US" dirty="0" smtClean="0"/>
              <a:t>venues</a:t>
            </a:r>
          </a:p>
          <a:p>
            <a:pPr lvl="1"/>
            <a:r>
              <a:rPr lang="en-US" dirty="0"/>
              <a:t>Official crime information for </a:t>
            </a:r>
            <a:r>
              <a:rPr lang="en-US" dirty="0" smtClean="0"/>
              <a:t>NYC</a:t>
            </a:r>
          </a:p>
          <a:p>
            <a:r>
              <a:rPr lang="en-US" dirty="0" smtClean="0"/>
              <a:t>Sources</a:t>
            </a:r>
          </a:p>
          <a:p>
            <a:pPr lvl="1"/>
            <a:r>
              <a:rPr lang="en-US" b="1" dirty="0"/>
              <a:t>Foursquare API</a:t>
            </a:r>
          </a:p>
          <a:p>
            <a:pPr lvl="1"/>
            <a:r>
              <a:rPr lang="en-US" b="1" dirty="0"/>
              <a:t>NYC </a:t>
            </a:r>
            <a:r>
              <a:rPr lang="en-US" b="1" dirty="0" err="1" smtClean="0"/>
              <a:t>Neighborhhods</a:t>
            </a:r>
            <a:r>
              <a:rPr lang="en-US" b="1" dirty="0" smtClean="0"/>
              <a:t> (</a:t>
            </a:r>
            <a:r>
              <a:rPr lang="en-US" u="sng" dirty="0">
                <a:hlinkClick r:id="rId2"/>
              </a:rPr>
              <a:t>https://opendata.cityofnewyork.us</a:t>
            </a:r>
            <a:r>
              <a:rPr lang="en-US" u="sng" dirty="0" smtClean="0">
                <a:hlinkClick r:id="rId2"/>
              </a:rPr>
              <a:t>/</a:t>
            </a:r>
            <a:r>
              <a:rPr lang="en-US" u="sng" dirty="0" smtClean="0"/>
              <a:t>)</a:t>
            </a:r>
          </a:p>
          <a:p>
            <a:pPr lvl="1"/>
            <a:r>
              <a:rPr lang="en-US" b="1" dirty="0"/>
              <a:t>Crime </a:t>
            </a:r>
            <a:r>
              <a:rPr lang="en-US" b="1" dirty="0" smtClean="0"/>
              <a:t>dataset (</a:t>
            </a:r>
            <a:r>
              <a:rPr lang="en-US" u="sng" dirty="0" smtClean="0">
                <a:hlinkClick r:id="rId3"/>
              </a:rPr>
              <a:t>https</a:t>
            </a:r>
            <a:r>
              <a:rPr lang="en-US" u="sng" dirty="0">
                <a:hlinkClick r:id="rId3"/>
              </a:rPr>
              <a:t>://</a:t>
            </a:r>
            <a:r>
              <a:rPr lang="en-US" u="sng" dirty="0" smtClean="0">
                <a:hlinkClick r:id="rId3"/>
              </a:rPr>
              <a:t>data.cityofnewyork.us</a:t>
            </a:r>
            <a:r>
              <a:rPr lang="en-US" u="sng" dirty="0" smtClean="0"/>
              <a:t>)</a:t>
            </a:r>
            <a:endParaRPr lang="en-US" b="1" dirty="0"/>
          </a:p>
          <a:p>
            <a:pPr lvl="1"/>
            <a:endParaRPr lang="en-US" b="1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04432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Cleaned Data</a:t>
            </a:r>
            <a:endParaRPr lang="ru-RU" dirty="0"/>
          </a:p>
        </p:txBody>
      </p:sp>
      <p:pic>
        <p:nvPicPr>
          <p:cNvPr id="1030" name="Picture 6" descr="Main datas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466" y="2522681"/>
            <a:ext cx="93345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8143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of Opportunities</a:t>
            </a:r>
            <a:endParaRPr lang="ru-RU" dirty="0"/>
          </a:p>
        </p:txBody>
      </p:sp>
      <p:pic>
        <p:nvPicPr>
          <p:cNvPr id="2050" name="Picture 2" descr="Main datas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722" y="1782618"/>
            <a:ext cx="7750752" cy="4668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7238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future directions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results may be interesting for investors who are going to create a new business in NYC</a:t>
            </a:r>
            <a:endParaRPr lang="en-US" dirty="0" smtClean="0"/>
          </a:p>
          <a:p>
            <a:r>
              <a:rPr lang="en-US" dirty="0" smtClean="0"/>
              <a:t>Discovered useful information about grocery opportunities in NYC</a:t>
            </a:r>
          </a:p>
          <a:p>
            <a:r>
              <a:rPr lang="en-US" dirty="0" smtClean="0"/>
              <a:t>Visualized and easy to use results</a:t>
            </a:r>
          </a:p>
          <a:p>
            <a:r>
              <a:rPr lang="en-US" dirty="0" smtClean="0"/>
              <a:t>Future steps should contain more precise and smaller areas investigations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574514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</TotalTime>
  <Words>173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Opening grocer’s shop in NYC</vt:lpstr>
      <vt:lpstr>NYC Background </vt:lpstr>
      <vt:lpstr>Our Target</vt:lpstr>
      <vt:lpstr>Data Description</vt:lpstr>
      <vt:lpstr>Cleaned Data</vt:lpstr>
      <vt:lpstr>Map of Opportunities</vt:lpstr>
      <vt:lpstr>Conclusion and future directions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Opening grocer’s shop in NYC</dc:title>
  <dc:creator>Roman Lyalchenko</dc:creator>
  <cp:lastModifiedBy>Roman Lyalchenko</cp:lastModifiedBy>
  <cp:revision>6</cp:revision>
  <dcterms:created xsi:type="dcterms:W3CDTF">2020-07-31T12:46:42Z</dcterms:created>
  <dcterms:modified xsi:type="dcterms:W3CDTF">2020-07-31T12:58:47Z</dcterms:modified>
</cp:coreProperties>
</file>