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4E4B1E-0C6C-4719-8D6E-E4276B9FB9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1FBC3-F655-492D-8A16-FC0683CDF2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086CE5-9392-4709-A6D1-337FF6BDA0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80302A-CFC6-4E22-BCDE-EC387BC9E4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46AF5D-3EAC-4D31-BA07-7A35F4FF10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F48915-3F87-491E-95BA-3E43A2B17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5B5DD7-2428-4965-B5AE-76E541C4B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DF45DA-E93F-4240-9BB8-B2C3AE3DF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234124-6F16-463C-8F31-211F413864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2AFB98-AA54-4913-809C-87E2B91B2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41C54D-382C-4D73-8F2E-FC5606D4E9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0475F2-F36A-4D84-8E5B-D8019D2548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830865-464B-4530-967D-5542812A66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F57153-FD2A-4811-8F99-8840A914E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DFDD57-570B-46CE-BB6A-27C59A0528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4198B-51E7-4327-8F52-7568B5A092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AEF1DB-70EA-4807-BF9B-C2C62A1C6C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6D2F37-4A83-4FFB-AEB3-9172FDB2C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7E364-53C1-46BC-B228-8587EE22E7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70E7D7-0252-48E0-9548-6B6265E1F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EA996-259A-4563-905F-C878EF223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08E68-F529-496F-86F0-45941D8306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7BCD4-F71D-4DD5-B9A3-272A3A0CF9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217A7-B314-435D-A0C7-CCCBDA5639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5920" y="516384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448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478AAE-94DA-4F3B-AD16-7029FE759B6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364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5920" y="516384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448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0F1C4B-E9D1-4003-B448-1D3F5E7652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3640" y="5163840"/>
            <a:ext cx="23464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home/sander/school/programming/project-1/documentatie/Plan%20van%20aanpak.docx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file:///home/sander/school/programming/project-1/documentatie/sitemap.drawio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localhost/test/project-1/website/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1567800" y="977760"/>
            <a:ext cx="8314560" cy="467676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Portofolio Website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-142920" y="4953600"/>
            <a:ext cx="2944440" cy="56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Door Sander Dijkstra 2023-11-06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Inleiding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732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Plan van eissen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Plan van aanpak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Wireframe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Sitemap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Vragen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 van eissen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8" name="Picture 86" descr=""/>
          <p:cNvPicPr/>
          <p:nvPr/>
        </p:nvPicPr>
        <p:blipFill>
          <a:blip r:embed="rId1"/>
          <a:stretch/>
        </p:blipFill>
        <p:spPr>
          <a:xfrm>
            <a:off x="1495800" y="1220400"/>
            <a:ext cx="4609080" cy="444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 van aanpak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4"/>
          <p:cNvSpPr/>
          <p:nvPr/>
        </p:nvSpPr>
        <p:spPr>
          <a:xfrm>
            <a:off x="503640" y="132660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ea typeface="DejaVu Sans"/>
                <a:hlinkClick r:id="rId1"/>
              </a:rPr>
              <a:t>Plan van aanpak.docx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029200" y="1243440"/>
            <a:ext cx="4838760" cy="42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720" y="9468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Wireframe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3" name="Picture 90" descr=""/>
          <p:cNvPicPr/>
          <p:nvPr/>
        </p:nvPicPr>
        <p:blipFill>
          <a:blip r:embed="rId1"/>
          <a:stretch/>
        </p:blipFill>
        <p:spPr>
          <a:xfrm>
            <a:off x="2173320" y="1040400"/>
            <a:ext cx="5616360" cy="448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Sitemap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5" name="Picture 92" descr=""/>
          <p:cNvPicPr/>
          <p:nvPr/>
        </p:nvPicPr>
        <p:blipFill>
          <a:blip r:embed="rId1"/>
          <a:stretch/>
        </p:blipFill>
        <p:spPr>
          <a:xfrm>
            <a:off x="57240" y="1400400"/>
            <a:ext cx="9947160" cy="38930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5"/>
          <p:cNvSpPr/>
          <p:nvPr/>
        </p:nvSpPr>
        <p:spPr>
          <a:xfrm>
            <a:off x="0" y="37080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ea typeface="DejaVu Sans"/>
                <a:hlinkClick r:id="rId2"/>
              </a:rPr>
              <a:t>sitemap.drawio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8" name="Picture 94" descr=""/>
          <p:cNvPicPr/>
          <p:nvPr/>
        </p:nvPicPr>
        <p:blipFill>
          <a:blip r:embed="rId1"/>
          <a:stretch/>
        </p:blipFill>
        <p:spPr>
          <a:xfrm>
            <a:off x="167040" y="1004040"/>
            <a:ext cx="9693000" cy="46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Website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3"/>
          <p:cNvSpPr/>
          <p:nvPr/>
        </p:nvSpPr>
        <p:spPr>
          <a:xfrm>
            <a:off x="503640" y="1326600"/>
            <a:ext cx="906732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ea typeface="DejaVu Sans"/>
                <a:hlinkClick r:id="rId1"/>
              </a:rPr>
              <a:t>webiste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4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ae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6"/>
          <p:cNvSpPr txBox="1"/>
          <p:nvPr/>
        </p:nvSpPr>
        <p:spPr>
          <a:xfrm>
            <a:off x="504000" y="225720"/>
            <a:ext cx="906732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Vragen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30280" y="1415160"/>
            <a:ext cx="3813120" cy="40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LibreOffice/7.6.2.1$Linux_X86_64 LibreOffice_project/60$Build-1</Application>
  <AppVersion>15.0000</AppVersion>
  <Words>33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2023-10-27T09:36:56Z</dcterms:created>
  <dc:creator/>
  <dc:description/>
  <dc:language>en-US</dc:language>
  <cp:lastModifiedBy/>
  <dcterms:modified xsi:type="dcterms:W3CDTF">2023-11-06T09:28:04Z</dcterms:modified>
  <cp:revision>20</cp:revision>
  <dc:subject/>
  <dc:title>Portofolio Website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8</vt:i4>
  </property>
</Properties>
</file>