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58" r:id="rId3"/>
    <p:sldId id="260" r:id="rId4"/>
    <p:sldId id="261" r:id="rId5"/>
    <p:sldId id="262" r:id="rId6"/>
    <p:sldId id="266" r:id="rId7"/>
    <p:sldId id="267" r:id="rId8"/>
    <p:sldId id="264" r:id="rId9"/>
    <p:sldId id="265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A6E8AD-92F1-46F1-922A-AF5A746E116C}" v="236" dt="2024-01-25T08:13:33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FE986-AFCF-441F-A498-0E6F08B295E0}" type="datetimeFigureOut">
              <a:rPr lang="nl-NL" smtClean="0"/>
              <a:t>25-1-2024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0AC5D-4066-4E79-ADF0-D6609D203B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41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94F5B-E78A-7D4A-F1EB-854A1029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105D28F-FFCE-6630-495C-2CCC761BD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23923C-9125-C5CA-CAD7-1CD265EF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E29A-8FCB-4A27-9320-E68E1A9F7C2A}" type="datetime1">
              <a:rPr lang="nl-NL" smtClean="0"/>
              <a:t>25-1-2024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36150D-7F2D-49AF-E8A2-B2BD289F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AFC3BA-6423-7055-2046-50154B86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09E-A39E-42DE-88EA-4517D478A5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667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3A262-4655-E0C1-88D0-5551989D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A486E5A-9831-ECAB-09B5-B80A31C94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9A39DDF-1ED8-E0DD-9ECD-827199E7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0C75-3143-47B6-A090-7D858CDC6CCB}" type="datetime1">
              <a:rPr lang="nl-NL" smtClean="0"/>
              <a:t>25-1-2024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5EE6860-800B-9EDC-D61B-C1C22121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163488-1B9F-1914-B7CD-640ACC52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09E-A39E-42DE-88EA-4517D478A5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96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6D9EC95-0964-9B43-8AF0-FD6EABA25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B4D2173-7DCE-00DF-2E51-EC2E38A41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10D5AB-6CAD-42E3-6429-AE958915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366A-0F71-427B-8D04-54CAA34DEAB4}" type="datetime1">
              <a:rPr lang="nl-NL" smtClean="0"/>
              <a:t>25-1-2024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BD4C80-449C-3FC3-0F8B-D64034FA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1BCFEF-1ECC-AA7F-CE56-19F65497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09E-A39E-42DE-88EA-4517D478A5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239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92374-0E57-9348-33B2-8D10D61A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E92764-A2B7-BF1D-D3A9-B247320C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B456A9-9FF9-CF34-F7B9-FAB2041B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2DFA-E476-45D5-8C67-8A0CED67E2EB}" type="datetime1">
              <a:rPr lang="nl-NL" smtClean="0"/>
              <a:t>25-1-2024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F5A677-E4F2-9016-A388-750EA042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DB5FE2-D26A-0C15-84EA-52509C7B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09E-A39E-42DE-88EA-4517D478A5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203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CF227-6A38-F33D-533C-5B0DE43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FA9287-EBC8-F5B5-E36E-97B90CB1F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0D0C0B-7702-2427-E675-19E220BB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F3B3-219F-4C39-BCFE-DDC936CBDED3}" type="datetime1">
              <a:rPr lang="nl-NL" smtClean="0"/>
              <a:t>25-1-2024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CF8A08-EA62-64E3-3229-AD7CBAB3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83F14F-3451-365D-D327-D2D6BEDF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09E-A39E-42DE-88EA-4517D478A5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25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A0343-6E04-4F16-D564-9327F380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0CB533-AA4F-6C45-935E-98B29E1FE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EE37D04-0E0E-2FC9-AB6B-50B57FB8D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EACA802-E101-C7BA-A70A-4501C20E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772-6F66-450C-AF39-9C6E46DBBE78}" type="datetime1">
              <a:rPr lang="nl-NL" smtClean="0"/>
              <a:t>25-1-2024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5BC094-C4EB-AB4F-CA7F-3DA97201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F99078D-CA39-9104-E211-B0E61A97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09E-A39E-42DE-88EA-4517D478A5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033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D330D-3DAC-4E2F-176B-E2514F33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E7846A-935A-3790-0406-809E38405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3C560E6-15E3-6ED3-34F9-843500B70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21CA2A6-57E0-F34F-3D80-BB07099E8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40FFCDB-9BEF-63D0-50D1-007834B0D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646F670-14C2-E500-9D87-602F8747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BAD0-8594-45AC-9C50-16559F7211E6}" type="datetime1">
              <a:rPr lang="nl-NL" smtClean="0"/>
              <a:t>25-1-2024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6AD0D62-7B88-2205-C7AC-BE74FE34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202DE4D-E78D-8E1C-D7FA-53BAF8EA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09E-A39E-42DE-88EA-4517D478A5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46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71EE6-6F20-691C-49A7-E78F8C39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F20DE7A-FAE3-B994-E307-B259E541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C565-B644-4DFE-8FB3-DC3ACF4CF6EC}" type="datetime1">
              <a:rPr lang="nl-NL" smtClean="0"/>
              <a:t>25-1-2024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294B341-F5AD-1B94-AE66-E4D01E95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46647B5-896C-523B-D385-93255FB7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09E-A39E-42DE-88EA-4517D478A5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934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6E3DBFE-52E4-6A95-FE89-001F789B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C787-4360-481F-96DF-B54997C9239A}" type="datetime1">
              <a:rPr lang="nl-NL" smtClean="0"/>
              <a:t>25-1-2024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95F9B69-96E1-E12E-3AE6-0D06A7FC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02A3F4-B4A8-623B-F9CB-61DE712E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09E-A39E-42DE-88EA-4517D478A5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030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90C30-CDB4-93FC-33A1-2D04BACB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AEF315-7CAF-33B3-14F0-F44A7261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4EC30E9-206F-0F15-E7C7-23C989B6D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D26FDCC-F576-1AC4-89EB-854A9B60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C64C-1393-4088-B88F-BAEFB2764DDB}" type="datetime1">
              <a:rPr lang="nl-NL" smtClean="0"/>
              <a:t>25-1-2024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F28C0DB-F940-5203-B0C1-0F895FC6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F1703EF-819D-0D17-8357-9E7D223D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09E-A39E-42DE-88EA-4517D478A5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063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39734-0ED6-C117-3BC7-0586CD77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B187D3D-2516-F71E-9314-8C216FC84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DA3C752-EF5E-900A-5A6C-4D1177DA2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4B8D342-6091-6CD2-371C-70DAA1FB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3B79-BB68-4B70-8BD0-DAA27FD1915D}" type="datetime1">
              <a:rPr lang="nl-NL" smtClean="0"/>
              <a:t>25-1-2024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0ED4FBC-B503-F3C3-A2BA-3B46B0D0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7D5BB67-681E-AA71-9C79-74A48DBB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09E-A39E-42DE-88EA-4517D478A5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23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AD01012-1D35-4476-C15A-2644D05D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7B3B7D-29D4-C43C-7286-2FA76DEB0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2CE306-2C84-BA2A-2E77-45CE177B0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976BB-D19D-409C-BE1E-37375A2618EC}" type="datetime1">
              <a:rPr lang="nl-NL" smtClean="0"/>
              <a:t>25-1-2024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0A7A34-960D-9E45-10C1-040C8B18D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54D2EC-FA17-FD98-5F62-CCACC1C61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1209E-A39E-42DE-88EA-4517D478A5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506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2C8DA76-1347-4A48-2BB8-EFC3C9261A19}"/>
              </a:ext>
            </a:extLst>
          </p:cNvPr>
          <p:cNvSpPr/>
          <p:nvPr/>
        </p:nvSpPr>
        <p:spPr>
          <a:xfrm>
            <a:off x="395284" y="462550"/>
            <a:ext cx="1343025" cy="485775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89BFAD8-6A7E-4992-2830-23DD36FB0F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284" y="462550"/>
            <a:ext cx="1343025" cy="485775"/>
          </a:xfrm>
          <a:prstGeom prst="rect">
            <a:avLst/>
          </a:prstGeom>
        </p:spPr>
      </p:pic>
      <p:sp>
        <p:nvSpPr>
          <p:cNvPr id="6" name="Ondertitel 5">
            <a:extLst>
              <a:ext uri="{FF2B5EF4-FFF2-40B4-BE49-F238E27FC236}">
                <a16:creationId xmlns:a16="http://schemas.microsoft.com/office/drawing/2014/main" id="{FA5F96B3-92F7-6B3F-1EB4-4BB143DCA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61" y="5320468"/>
            <a:ext cx="4211515" cy="1074982"/>
          </a:xfrm>
        </p:spPr>
        <p:txBody>
          <a:bodyPr>
            <a:normAutofit fontScale="92500" lnSpcReduction="1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spcBef>
                <a:spcPct val="0"/>
              </a:spcBef>
            </a:pPr>
            <a:r>
              <a:rPr lang="nl-NL" sz="4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Chaymae Boutakhrit </a:t>
            </a:r>
          </a:p>
          <a:p>
            <a:pPr>
              <a:spcBef>
                <a:spcPct val="0"/>
              </a:spcBef>
            </a:pPr>
            <a:r>
              <a:rPr lang="nl-NL" sz="4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Sander Dijkstra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234E4FD8-A9C1-9DDD-9BD5-F7F6F5B0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09E-A39E-42DE-88EA-4517D478A5F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790362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77E24C-E15A-8D69-C229-FF0960ED0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004" y="2812211"/>
            <a:ext cx="7573992" cy="3088256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>
            <a:normAutofit fontScale="92500" lnSpcReduction="10000"/>
          </a:bodyPr>
          <a:lstStyle/>
          <a:p>
            <a:pPr>
              <a:buClr>
                <a:srgbClr val="FFFF00"/>
              </a:buClr>
            </a:pPr>
            <a:endParaRPr lang="nl-NL" sz="2000" dirty="0">
              <a:solidFill>
                <a:schemeClr val="bg1">
                  <a:lumMod val="7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Clr>
                <a:srgbClr val="FFFF00"/>
              </a:buClr>
            </a:pPr>
            <a:r>
              <a:rPr lang="nl-NL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Defenition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of </a:t>
            </a:r>
            <a:r>
              <a:rPr lang="nl-NL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done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</a:p>
          <a:p>
            <a:pPr>
              <a:buClr>
                <a:srgbClr val="FFFF00"/>
              </a:buClr>
            </a:pPr>
            <a:r>
              <a:rPr lang="nl-NL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Wireframes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. </a:t>
            </a:r>
          </a:p>
          <a:p>
            <a:pPr>
              <a:buClr>
                <a:srgbClr val="FFFF00"/>
              </a:buClr>
            </a:pPr>
            <a:r>
              <a:rPr lang="nl-NL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Use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case diagram.</a:t>
            </a:r>
          </a:p>
          <a:p>
            <a:pPr>
              <a:buClr>
                <a:srgbClr val="FFFF00"/>
              </a:buClr>
            </a:pPr>
            <a:r>
              <a:rPr lang="nl-NL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Trello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. </a:t>
            </a:r>
          </a:p>
          <a:p>
            <a:pPr>
              <a:buClr>
                <a:srgbClr val="FFFF00"/>
              </a:buClr>
            </a:pPr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Web Site. </a:t>
            </a:r>
          </a:p>
          <a:p>
            <a:pPr>
              <a:buClr>
                <a:srgbClr val="FFFF00"/>
              </a:buClr>
            </a:pPr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Triggers </a:t>
            </a:r>
            <a:r>
              <a:rPr lang="nl-NL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&amp; Greetings.</a:t>
            </a:r>
            <a:endParaRPr lang="nl-NL" dirty="0">
              <a:solidFill>
                <a:schemeClr val="bg1">
                  <a:lumMod val="7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Clr>
                <a:srgbClr val="FFFF00"/>
              </a:buClr>
            </a:pPr>
            <a:endParaRPr lang="nl-NL" dirty="0">
              <a:solidFill>
                <a:schemeClr val="bg1">
                  <a:lumMod val="7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Clr>
                <a:srgbClr val="FFFF00"/>
              </a:buClr>
            </a:pPr>
            <a:endParaRPr lang="nl-NL" dirty="0">
              <a:solidFill>
                <a:schemeClr val="bg1">
                  <a:lumMod val="7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Clr>
                <a:srgbClr val="FFFF00"/>
              </a:buClr>
            </a:pPr>
            <a:endParaRPr lang="nl-NL" dirty="0">
              <a:solidFill>
                <a:schemeClr val="bg1">
                  <a:lumMod val="7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Clr>
                <a:srgbClr val="FFFF00"/>
              </a:buClr>
            </a:pPr>
            <a:endParaRPr lang="nl-NL" sz="2000" dirty="0">
              <a:solidFill>
                <a:schemeClr val="bg1">
                  <a:lumMod val="7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nl-NL" dirty="0"/>
          </a:p>
        </p:txBody>
      </p:sp>
      <p:sp>
        <p:nvSpPr>
          <p:cNvPr id="2" name="Titel 10">
            <a:extLst>
              <a:ext uri="{FF2B5EF4-FFF2-40B4-BE49-F238E27FC236}">
                <a16:creationId xmlns:a16="http://schemas.microsoft.com/office/drawing/2014/main" id="{01511D04-9802-B881-B00E-18A139A0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11" y="641170"/>
            <a:ext cx="10515600" cy="1325563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nl-NL" sz="4800" b="1" dirty="0">
                <a:ln/>
                <a:solidFill>
                  <a:srgbClr val="FFFF00"/>
                </a:solidFill>
                <a:latin typeface="Aparajita" panose="02020603050405020304" pitchFamily="18" charset="0"/>
                <a:ea typeface="+mn-ea"/>
                <a:cs typeface="Aparajita" panose="02020603050405020304" pitchFamily="18" charset="0"/>
              </a:rPr>
              <a:t>Inhoud:</a:t>
            </a:r>
            <a:endParaRPr lang="nl-NL" sz="4800" b="1" dirty="0">
              <a:ln/>
              <a:solidFill>
                <a:srgbClr val="FFFF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55C3A11-4B90-AF10-C878-A29B5E25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09E-A39E-42DE-88EA-4517D478A5F9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1819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506B14-958E-2961-D1E5-F1641F94D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84" y="1733909"/>
            <a:ext cx="10107385" cy="5063706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>
            <a:normAutofit fontScale="25000" lnSpcReduction="20000"/>
          </a:bodyPr>
          <a:lstStyle/>
          <a:p>
            <a:pPr marL="0" indent="0">
              <a:spcAft>
                <a:spcPts val="600"/>
              </a:spcAft>
              <a:buClr>
                <a:srgbClr val="FFFF00"/>
              </a:buClr>
              <a:buNone/>
            </a:pPr>
            <a:r>
              <a:rPr lang="en-US" sz="7200" b="1" dirty="0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1. </a:t>
            </a:r>
            <a:r>
              <a:rPr lang="en-US" sz="7200" b="1" dirty="0" err="1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Afspraken</a:t>
            </a:r>
            <a:r>
              <a:rPr lang="en-US" sz="7200" b="1" dirty="0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met </a:t>
            </a:r>
            <a:r>
              <a:rPr lang="en-US" sz="7200" b="1" dirty="0" err="1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betrekking</a:t>
            </a:r>
            <a:r>
              <a:rPr lang="en-US" sz="7200" b="1" dirty="0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tot </a:t>
            </a:r>
            <a:r>
              <a:rPr lang="en-US" sz="7200" b="1" dirty="0" err="1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userstories</a:t>
            </a:r>
            <a:r>
              <a:rPr lang="en-US" sz="7200" b="1" dirty="0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:</a:t>
            </a:r>
            <a:endParaRPr lang="nl-NL" sz="7200" b="1" dirty="0">
              <a:solidFill>
                <a:srgbClr val="FFFF0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Clr>
                <a:srgbClr val="FFFF00"/>
              </a:buClr>
            </a:pP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Alle must have’s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zijn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er</a:t>
            </a:r>
            <a:endParaRPr lang="nl-NL" sz="7200" b="1" dirty="0">
              <a:solidFill>
                <a:schemeClr val="bg1">
                  <a:lumMod val="7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Clr>
                <a:srgbClr val="FFFF00"/>
              </a:buClr>
            </a:pP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er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zijn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een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paar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should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en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would have’s</a:t>
            </a:r>
            <a:endParaRPr lang="nl-NL" sz="7200" b="1" dirty="0">
              <a:solidFill>
                <a:schemeClr val="bg1">
                  <a:lumMod val="7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Clr>
                <a:srgbClr val="FFFF00"/>
              </a:buClr>
            </a:pP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er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zijn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geen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won’t have’s</a:t>
            </a:r>
            <a:endParaRPr lang="nl-NL" sz="7200" b="1" dirty="0">
              <a:solidFill>
                <a:schemeClr val="bg1">
                  <a:lumMod val="7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spcAft>
                <a:spcPts val="600"/>
              </a:spcAft>
              <a:buClr>
                <a:srgbClr val="FFFF00"/>
              </a:buClr>
              <a:buNone/>
            </a:pPr>
            <a:r>
              <a:rPr lang="en-US" sz="7200" b="1" dirty="0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2. </a:t>
            </a:r>
            <a:r>
              <a:rPr lang="en-US" sz="7200" b="1" dirty="0" err="1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Afspraken</a:t>
            </a:r>
            <a:r>
              <a:rPr lang="en-US" sz="7200" b="1" dirty="0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met </a:t>
            </a:r>
            <a:r>
              <a:rPr lang="en-US" sz="7200" b="1" dirty="0" err="1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betrekking</a:t>
            </a:r>
            <a:r>
              <a:rPr lang="en-US" sz="7200" b="1" dirty="0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tot </a:t>
            </a:r>
            <a:r>
              <a:rPr lang="en-US" sz="7200" b="1" dirty="0" err="1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opleveren</a:t>
            </a:r>
            <a:r>
              <a:rPr lang="en-US" sz="7200" b="1" dirty="0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van code :</a:t>
            </a:r>
            <a:endParaRPr lang="nl-NL" sz="7200" b="1" dirty="0">
              <a:solidFill>
                <a:srgbClr val="FFFF0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spcAft>
                <a:spcPts val="700"/>
              </a:spcAft>
              <a:buClr>
                <a:srgbClr val="FFFF00"/>
              </a:buClr>
            </a:pP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Basis van JavaScript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toepassen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op de website, in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overeenstemming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met de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lesdoelen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van het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vak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'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programmeren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'.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Dit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omvat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onder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andere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 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variabelen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, arrays,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GetElementByID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, if/else, switch.</a:t>
            </a:r>
            <a:endParaRPr lang="nl-NL" sz="7200" b="1" dirty="0">
              <a:solidFill>
                <a:schemeClr val="bg1">
                  <a:lumMod val="7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spcAft>
                <a:spcPts val="700"/>
              </a:spcAft>
              <a:buClr>
                <a:srgbClr val="FFFF00"/>
              </a:buClr>
            </a:pP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code is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gevalideerd</a:t>
            </a:r>
            <a:endParaRPr lang="nl-NL" sz="7200" b="1" dirty="0">
              <a:solidFill>
                <a:schemeClr val="bg1">
                  <a:lumMod val="7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spcAft>
                <a:spcPts val="700"/>
              </a:spcAft>
              <a:buClr>
                <a:srgbClr val="FFFF00"/>
              </a:buClr>
            </a:pP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 code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bestaat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alleen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uit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html,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css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en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javascript</a:t>
            </a:r>
            <a:endParaRPr lang="nl-NL" sz="7200" b="1" dirty="0">
              <a:solidFill>
                <a:schemeClr val="bg1">
                  <a:lumMod val="7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spcAft>
                <a:spcPts val="600"/>
              </a:spcAft>
              <a:buClr>
                <a:srgbClr val="FFFF00"/>
              </a:buClr>
              <a:buNone/>
            </a:pPr>
            <a:r>
              <a:rPr lang="en-US" sz="7200" b="1" dirty="0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3. </a:t>
            </a:r>
            <a:r>
              <a:rPr lang="en-US" sz="7200" b="1" dirty="0" err="1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Afspraken</a:t>
            </a:r>
            <a:r>
              <a:rPr lang="en-US" sz="7200" b="1" dirty="0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over het </a:t>
            </a:r>
            <a:r>
              <a:rPr lang="en-US" sz="7200" b="1" dirty="0" err="1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testen</a:t>
            </a:r>
            <a:r>
              <a:rPr lang="en-US" sz="7200" b="1" dirty="0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:</a:t>
            </a:r>
            <a:endParaRPr lang="nl-NL" sz="7200" b="1" dirty="0">
              <a:solidFill>
                <a:srgbClr val="FFFF0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Clr>
                <a:srgbClr val="FFFF00"/>
              </a:buClr>
            </a:pP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Elke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gemaakte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functie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uittesten</a:t>
            </a:r>
            <a:endParaRPr lang="nl-NL" sz="7200" b="1" dirty="0">
              <a:solidFill>
                <a:schemeClr val="bg1">
                  <a:lumMod val="7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Clr>
                <a:srgbClr val="FFFF00"/>
              </a:buClr>
            </a:pP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Bij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onverwachte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activiteit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of bugs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verbeteren</a:t>
            </a:r>
            <a:endParaRPr lang="nl-NL" sz="7200" b="1" dirty="0">
              <a:solidFill>
                <a:schemeClr val="bg1">
                  <a:lumMod val="7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spcAft>
                <a:spcPts val="600"/>
              </a:spcAft>
              <a:buClr>
                <a:srgbClr val="FFFF00"/>
              </a:buClr>
              <a:buNone/>
            </a:pPr>
            <a:r>
              <a:rPr lang="en-US" sz="7200" b="1" dirty="0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4. </a:t>
            </a:r>
            <a:r>
              <a:rPr lang="en-US" sz="7200" b="1" dirty="0" err="1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afspraken</a:t>
            </a:r>
            <a:r>
              <a:rPr lang="en-US" sz="7200" b="1" dirty="0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over het </a:t>
            </a:r>
            <a:r>
              <a:rPr lang="en-US" sz="7200" b="1" dirty="0" err="1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opleveren</a:t>
            </a:r>
            <a:r>
              <a:rPr lang="en-US" sz="7200" b="1" dirty="0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van de </a:t>
            </a:r>
            <a:r>
              <a:rPr lang="en-US" sz="7200" b="1" dirty="0" err="1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documentatie</a:t>
            </a:r>
            <a:r>
              <a:rPr lang="en-US" sz="7200" b="1" dirty="0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:</a:t>
            </a:r>
            <a:endParaRPr lang="nl-NL" sz="7200" b="1" dirty="0">
              <a:solidFill>
                <a:srgbClr val="FFFF0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Clr>
                <a:srgbClr val="FFFF00"/>
              </a:buClr>
            </a:pP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 wireframe,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github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repo,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trello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(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scrumboard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),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defenition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of done,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usecase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diagram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worden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samen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met het product </a:t>
            </a:r>
            <a:r>
              <a:rPr lang="en-US" sz="7200" b="1" dirty="0" err="1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ingeleverd</a:t>
            </a:r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</a:p>
          <a:p>
            <a:endParaRPr lang="nl-NL" sz="1800" kern="150" dirty="0">
              <a:effectLst/>
              <a:latin typeface="Liberation Serif"/>
              <a:ea typeface="Noto Serif CJK SC"/>
              <a:cs typeface="FreeSans"/>
            </a:endParaRPr>
          </a:p>
        </p:txBody>
      </p:sp>
      <p:sp>
        <p:nvSpPr>
          <p:cNvPr id="7" name="Titel 10">
            <a:extLst>
              <a:ext uri="{FF2B5EF4-FFF2-40B4-BE49-F238E27FC236}">
                <a16:creationId xmlns:a16="http://schemas.microsoft.com/office/drawing/2014/main" id="{262C8E9C-3ED9-A7F2-09D2-CA06FCE0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176" y="227104"/>
            <a:ext cx="10515600" cy="1325563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br>
              <a:rPr lang="nl-NL" sz="3600" b="1" dirty="0">
                <a:ln/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nl-NL" sz="5400" b="1" dirty="0" err="1">
                <a:ln/>
                <a:solidFill>
                  <a:srgbClr val="FFFF00"/>
                </a:solidFill>
                <a:latin typeface="Aparajita" panose="02020603050405020304" pitchFamily="18" charset="0"/>
                <a:ea typeface="+mn-ea"/>
                <a:cs typeface="Aparajita" panose="02020603050405020304" pitchFamily="18" charset="0"/>
              </a:rPr>
              <a:t>Defenition</a:t>
            </a:r>
            <a:r>
              <a:rPr lang="nl-NL" sz="5400" b="1" dirty="0">
                <a:ln/>
                <a:solidFill>
                  <a:srgbClr val="FFFF00"/>
                </a:solidFill>
                <a:latin typeface="Aparajita" panose="02020603050405020304" pitchFamily="18" charset="0"/>
                <a:ea typeface="+mn-ea"/>
                <a:cs typeface="Aparajita" panose="02020603050405020304" pitchFamily="18" charset="0"/>
              </a:rPr>
              <a:t> of </a:t>
            </a:r>
            <a:r>
              <a:rPr lang="nl-NL" sz="5400" b="1" dirty="0" err="1">
                <a:ln/>
                <a:solidFill>
                  <a:srgbClr val="FFFF00"/>
                </a:solidFill>
                <a:latin typeface="Aparajita" panose="02020603050405020304" pitchFamily="18" charset="0"/>
                <a:ea typeface="+mn-ea"/>
                <a:cs typeface="Aparajita" panose="02020603050405020304" pitchFamily="18" charset="0"/>
              </a:rPr>
              <a:t>done</a:t>
            </a:r>
            <a:r>
              <a:rPr lang="nl-NL" sz="5400" b="1" dirty="0">
                <a:ln/>
                <a:solidFill>
                  <a:srgbClr val="FFFF00"/>
                </a:solidFill>
                <a:latin typeface="Aparajita" panose="02020603050405020304" pitchFamily="18" charset="0"/>
                <a:ea typeface="+mn-ea"/>
                <a:cs typeface="Aparajita" panose="02020603050405020304" pitchFamily="18" charset="0"/>
              </a:rPr>
              <a:t>:</a:t>
            </a:r>
            <a:br>
              <a:rPr lang="nl-NL" sz="3600" b="1" dirty="0">
                <a:ln/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nl-NL" sz="3600" b="1" dirty="0">
              <a:ln/>
              <a:solidFill>
                <a:srgbClr val="FFFF00"/>
              </a:solidFill>
            </a:endParaRP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8A726356-F7E2-7325-8823-2E383E4F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09E-A39E-42DE-88EA-4517D478A5F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6744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0897E84-D57C-8DEB-976A-F5729440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11" y="641170"/>
            <a:ext cx="10515600" cy="1325563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br>
              <a:rPr lang="nl-NL" sz="4800" b="1" dirty="0">
                <a:ln/>
                <a:solidFill>
                  <a:srgbClr val="FFFF00"/>
                </a:solidFill>
                <a:latin typeface="Aparajita" panose="02020603050405020304" pitchFamily="18" charset="0"/>
                <a:ea typeface="+mn-ea"/>
                <a:cs typeface="Aparajita" panose="02020603050405020304" pitchFamily="18" charset="0"/>
              </a:rPr>
            </a:br>
            <a:r>
              <a:rPr lang="nl-NL" sz="4800" b="1" dirty="0" err="1">
                <a:ln/>
                <a:solidFill>
                  <a:srgbClr val="FFFF00"/>
                </a:solidFill>
                <a:latin typeface="Aparajita" panose="02020603050405020304" pitchFamily="18" charset="0"/>
                <a:ea typeface="+mn-ea"/>
                <a:cs typeface="Aparajita" panose="02020603050405020304" pitchFamily="18" charset="0"/>
              </a:rPr>
              <a:t>Wireframe</a:t>
            </a:r>
            <a:r>
              <a:rPr lang="nl-NL" sz="5400" b="1" dirty="0" err="1">
                <a:ln/>
                <a:solidFill>
                  <a:srgbClr val="FFFF00"/>
                </a:solidFill>
                <a:latin typeface="Aparajita" panose="02020603050405020304" pitchFamily="18" charset="0"/>
                <a:ea typeface="+mn-ea"/>
                <a:cs typeface="Aparajita" panose="02020603050405020304" pitchFamily="18" charset="0"/>
              </a:rPr>
              <a:t>s</a:t>
            </a:r>
            <a:r>
              <a:rPr lang="nl-NL" sz="5400" b="1" dirty="0">
                <a:ln/>
                <a:solidFill>
                  <a:srgbClr val="FFFF00"/>
                </a:solidFill>
                <a:latin typeface="Aparajita" panose="02020603050405020304" pitchFamily="18" charset="0"/>
                <a:ea typeface="+mn-ea"/>
                <a:cs typeface="Aparajita" panose="02020603050405020304" pitchFamily="18" charset="0"/>
              </a:rPr>
              <a:t>:</a:t>
            </a:r>
            <a:br>
              <a:rPr lang="nl-NL" sz="5400" b="1" dirty="0">
                <a:ln/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nl-NL" sz="5400" b="1" dirty="0">
              <a:ln/>
              <a:solidFill>
                <a:srgbClr val="FFFF00"/>
              </a:solidFill>
            </a:endParaRPr>
          </a:p>
        </p:txBody>
      </p:sp>
      <p:pic>
        <p:nvPicPr>
          <p:cNvPr id="14" name="Tijdelijke aanduiding voor inhoud 13">
            <a:extLst>
              <a:ext uri="{FF2B5EF4-FFF2-40B4-BE49-F238E27FC236}">
                <a16:creationId xmlns:a16="http://schemas.microsoft.com/office/drawing/2014/main" id="{4FEF0042-FFA6-7CDD-8538-FBF6A6C83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1453" y="2394878"/>
            <a:ext cx="3459193" cy="4097997"/>
          </a:xfr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816BBF0B-A8CA-E766-EADB-3FBB3CC9A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515" y="2394877"/>
            <a:ext cx="3459193" cy="4097998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401A29D4-6788-DAA4-FA88-C7846B88B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577" y="2394877"/>
            <a:ext cx="3459193" cy="4097998"/>
          </a:xfrm>
          <a:prstGeom prst="rect">
            <a:avLst/>
          </a:prstGeom>
        </p:spPr>
      </p:pic>
      <p:sp>
        <p:nvSpPr>
          <p:cNvPr id="19" name="Tijdelijke aanduiding voor dianummer 18">
            <a:extLst>
              <a:ext uri="{FF2B5EF4-FFF2-40B4-BE49-F238E27FC236}">
                <a16:creationId xmlns:a16="http://schemas.microsoft.com/office/drawing/2014/main" id="{EAA59828-1202-88B2-C8DD-C42F8618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09E-A39E-42DE-88EA-4517D478A5F9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52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F0C395E-0B7E-50EF-F9EE-F71B2C39EB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83" y="1963646"/>
            <a:ext cx="8945592" cy="473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0">
            <a:extLst>
              <a:ext uri="{FF2B5EF4-FFF2-40B4-BE49-F238E27FC236}">
                <a16:creationId xmlns:a16="http://schemas.microsoft.com/office/drawing/2014/main" id="{DA6C7937-DF95-4E82-8535-0F9D31E3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79" y="425510"/>
            <a:ext cx="10515600" cy="1325563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nl-NL" sz="4800" b="1" dirty="0" err="1">
                <a:ln/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Use</a:t>
            </a:r>
            <a:r>
              <a:rPr lang="nl-NL" sz="4800" b="1" dirty="0">
                <a:ln/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case diagram:</a:t>
            </a:r>
            <a:endParaRPr lang="nl-NL" sz="4800" b="1" dirty="0">
              <a:ln/>
              <a:solidFill>
                <a:srgbClr val="FFFF00"/>
              </a:solidFill>
            </a:endParaRP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54880C2-20B5-48C3-DD34-07D2CEE9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09E-A39E-42DE-88EA-4517D478A5F9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562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0">
            <a:extLst>
              <a:ext uri="{FF2B5EF4-FFF2-40B4-BE49-F238E27FC236}">
                <a16:creationId xmlns:a16="http://schemas.microsoft.com/office/drawing/2014/main" id="{0D503009-4276-8ABF-B12D-3ECBFF37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304"/>
            <a:ext cx="10515600" cy="1325563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nl-NL" sz="4800" b="1" dirty="0" err="1">
                <a:ln/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Trello</a:t>
            </a:r>
            <a:r>
              <a:rPr lang="nl-NL" sz="4800" b="1" dirty="0">
                <a:ln/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:</a:t>
            </a:r>
            <a:endParaRPr lang="nl-NL" sz="4800" b="1" dirty="0">
              <a:ln/>
              <a:solidFill>
                <a:srgbClr val="FFFF00"/>
              </a:solidFill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BBCF3D11-6B4B-2A40-62AF-09181D30F7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0313"/>
            <a:ext cx="10515600" cy="445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97F4CEBD-6985-49C6-C195-1A9C0530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09E-A39E-42DE-88EA-4517D478A5F9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147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0">
            <a:extLst>
              <a:ext uri="{FF2B5EF4-FFF2-40B4-BE49-F238E27FC236}">
                <a16:creationId xmlns:a16="http://schemas.microsoft.com/office/drawing/2014/main" id="{3CAF91F6-AABE-8D0E-D0B3-E4F9D4563AF7}"/>
              </a:ext>
            </a:extLst>
          </p:cNvPr>
          <p:cNvSpPr txBox="1">
            <a:spLocks/>
          </p:cNvSpPr>
          <p:nvPr/>
        </p:nvSpPr>
        <p:spPr>
          <a:xfrm>
            <a:off x="1002103" y="2766218"/>
            <a:ext cx="10515600" cy="13255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FF00"/>
              </a:buClr>
            </a:pPr>
            <a:r>
              <a:rPr lang="nl-NL" sz="6000" b="1" dirty="0">
                <a:ln/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Web Site. 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45A6ED5-664B-B32F-D563-3E87E499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09E-A39E-42DE-88EA-4517D478A5F9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810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0">
            <a:extLst>
              <a:ext uri="{FF2B5EF4-FFF2-40B4-BE49-F238E27FC236}">
                <a16:creationId xmlns:a16="http://schemas.microsoft.com/office/drawing/2014/main" id="{6BFDDC4B-A9C8-F522-388D-0AC4136605B6}"/>
              </a:ext>
            </a:extLst>
          </p:cNvPr>
          <p:cNvSpPr txBox="1">
            <a:spLocks/>
          </p:cNvSpPr>
          <p:nvPr/>
        </p:nvSpPr>
        <p:spPr>
          <a:xfrm>
            <a:off x="769189" y="421570"/>
            <a:ext cx="10515600" cy="13255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FF00"/>
              </a:buClr>
            </a:pPr>
            <a:r>
              <a:rPr lang="nl-NL" sz="6000" b="1" dirty="0">
                <a:ln/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Triggers &amp; Greetings :</a:t>
            </a:r>
          </a:p>
        </p:txBody>
      </p:sp>
      <p:pic>
        <p:nvPicPr>
          <p:cNvPr id="12" name="Tijdelijke aanduiding voor inhoud 11">
            <a:extLst>
              <a:ext uri="{FF2B5EF4-FFF2-40B4-BE49-F238E27FC236}">
                <a16:creationId xmlns:a16="http://schemas.microsoft.com/office/drawing/2014/main" id="{9783D501-30F0-0DF1-B6C8-E17BFB534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9188" y="1980900"/>
            <a:ext cx="10515599" cy="4540670"/>
          </a:xfrm>
        </p:spPr>
      </p:pic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9E613D00-EE3D-99AE-707B-A2B52543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09E-A39E-42DE-88EA-4517D478A5F9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422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E0334A1-3901-1215-C528-10E3B2DA9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643" y="1224951"/>
            <a:ext cx="10403456" cy="4873924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sz="6600" b="1" dirty="0" err="1">
                <a:ln/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Bedankt</a:t>
            </a:r>
            <a:r>
              <a:rPr lang="en-US" sz="6600" b="1" dirty="0">
                <a:ln/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6600" b="1" dirty="0" err="1">
                <a:ln/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voor</a:t>
            </a:r>
            <a:r>
              <a:rPr lang="en-US" sz="6600" b="1" dirty="0">
                <a:ln/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Julie </a:t>
            </a:r>
            <a:r>
              <a:rPr lang="en-US" sz="6600" b="1" dirty="0" err="1">
                <a:ln/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aandacht</a:t>
            </a:r>
            <a:r>
              <a:rPr lang="en-US" sz="6600" b="1" dirty="0">
                <a:ln/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  <a:br>
              <a:rPr lang="en-US" sz="6600" b="1" dirty="0">
                <a:ln/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US" sz="6600" b="1" dirty="0">
                <a:ln/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6600" b="1" dirty="0" err="1">
                <a:ln/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Zijn</a:t>
            </a:r>
            <a:r>
              <a:rPr lang="en-US" sz="6600" b="1" dirty="0">
                <a:ln/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er </a:t>
            </a:r>
            <a:r>
              <a:rPr lang="en-US" sz="6600" b="1" dirty="0" err="1">
                <a:ln/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nog</a:t>
            </a:r>
            <a:r>
              <a:rPr lang="en-US" sz="6600" b="1" dirty="0">
                <a:ln/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6600" b="1" dirty="0" err="1">
                <a:ln/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vragen</a:t>
            </a:r>
            <a:r>
              <a:rPr lang="en-US" sz="6600" b="1" dirty="0">
                <a:ln/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?</a:t>
            </a:r>
            <a:br>
              <a:rPr lang="en-US" b="1" dirty="0">
                <a:ln/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l-NL" b="1" dirty="0">
              <a:ln/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B8A947A-254B-0CD0-93EE-F8764555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09E-A39E-42DE-88EA-4517D478A5F9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0673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204</Words>
  <Application>Microsoft Office PowerPoint</Application>
  <PresentationFormat>Breedbeeld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Kantoorthema</vt:lpstr>
      <vt:lpstr>PowerPoint-presentatie</vt:lpstr>
      <vt:lpstr>Inhoud:</vt:lpstr>
      <vt:lpstr> Defenition of done: </vt:lpstr>
      <vt:lpstr> Wireframes: </vt:lpstr>
      <vt:lpstr>Use case diagram:</vt:lpstr>
      <vt:lpstr>Trello:</vt:lpstr>
      <vt:lpstr>PowerPoint-presentatie</vt:lpstr>
      <vt:lpstr>PowerPoint-presentatie</vt:lpstr>
      <vt:lpstr>Bedankt voor Julie aandacht.  Zijn er nog vragen?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Chaymae Boutakhrit</dc:creator>
  <cp:lastModifiedBy>Chaymae Boutakhrit</cp:lastModifiedBy>
  <cp:revision>2</cp:revision>
  <dcterms:created xsi:type="dcterms:W3CDTF">2024-01-22T09:46:14Z</dcterms:created>
  <dcterms:modified xsi:type="dcterms:W3CDTF">2024-01-25T08:16:22Z</dcterms:modified>
</cp:coreProperties>
</file>