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801600" cy="9601200" type="A3"/>
  <p:notesSz cx="6858000" cy="9144000"/>
  <p:defaultTextStyle>
    <a:defPPr>
      <a:defRPr lang="nl-B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84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1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99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8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261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3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84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A936-FA71-4AF1-AB00-EB5092280C9D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5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Hola</a:t>
            </a:r>
            <a:r>
              <a:rPr lang="en-US" dirty="0" smtClean="0"/>
              <a:t> Android App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49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758005" y="4006340"/>
            <a:ext cx="8448675" cy="51857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devicesetup</a:t>
            </a:r>
            <a:endParaRPr lang="nl-BE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8005" y="464906"/>
            <a:ext cx="8448675" cy="32956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accountsetup</a:t>
            </a:r>
            <a:endParaRPr lang="nl-BE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12446" y="889314"/>
            <a:ext cx="20847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Login_Activity</a:t>
            </a:r>
            <a:endParaRPr lang="nl-BE" dirty="0"/>
          </a:p>
        </p:txBody>
      </p:sp>
      <p:sp>
        <p:nvSpPr>
          <p:cNvPr id="5" name="Rounded Rectangle 4"/>
          <p:cNvSpPr/>
          <p:nvPr/>
        </p:nvSpPr>
        <p:spPr>
          <a:xfrm>
            <a:off x="6970067" y="889314"/>
            <a:ext cx="28356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CreateAccountActivity</a:t>
            </a:r>
            <a:endParaRPr lang="nl-BE" dirty="0"/>
          </a:p>
        </p:txBody>
      </p:sp>
      <p:sp>
        <p:nvSpPr>
          <p:cNvPr id="6" name="Rounded Rectangle 5"/>
          <p:cNvSpPr/>
          <p:nvPr/>
        </p:nvSpPr>
        <p:spPr>
          <a:xfrm>
            <a:off x="2616603" y="2421750"/>
            <a:ext cx="296191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PasswordResetActivity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4994619" y="1035948"/>
            <a:ext cx="197544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don’t have an account</a:t>
            </a:r>
            <a:endParaRPr lang="nl-BE" dirty="0"/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4497163" y="1346514"/>
            <a:ext cx="247290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6" idx="0"/>
          </p:cNvCxnSpPr>
          <p:nvPr/>
        </p:nvCxnSpPr>
        <p:spPr>
          <a:xfrm rot="16200000" flipH="1">
            <a:off x="3590360" y="1914549"/>
            <a:ext cx="618036" cy="396365"/>
          </a:xfrm>
          <a:prstGeom prst="curvedConnector3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2841" y="1928065"/>
            <a:ext cx="2375678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</a:t>
            </a:r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2616603" y="4378594"/>
            <a:ext cx="27254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OnlineDeviceActivity</a:t>
            </a:r>
            <a:endParaRPr lang="nl-BE" dirty="0"/>
          </a:p>
        </p:txBody>
      </p:sp>
      <p:sp>
        <p:nvSpPr>
          <p:cNvPr id="21" name="Rounded Rectangle 20"/>
          <p:cNvSpPr/>
          <p:nvPr/>
        </p:nvSpPr>
        <p:spPr>
          <a:xfrm>
            <a:off x="2604035" y="5642359"/>
            <a:ext cx="29978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DiscoverDeviceActivity</a:t>
            </a:r>
            <a:endParaRPr lang="nl-BE" dirty="0"/>
          </a:p>
        </p:txBody>
      </p:sp>
      <p:sp>
        <p:nvSpPr>
          <p:cNvPr id="22" name="Rounded Rectangle 21"/>
          <p:cNvSpPr/>
          <p:nvPr/>
        </p:nvSpPr>
        <p:spPr>
          <a:xfrm>
            <a:off x="2580702" y="6897750"/>
            <a:ext cx="29276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SelectNetworkActivity</a:t>
            </a:r>
            <a:endParaRPr lang="nl-BE" dirty="0"/>
          </a:p>
        </p:txBody>
      </p:sp>
      <p:sp>
        <p:nvSpPr>
          <p:cNvPr id="23" name="Rounded Rectangle 22"/>
          <p:cNvSpPr/>
          <p:nvPr/>
        </p:nvSpPr>
        <p:spPr>
          <a:xfrm>
            <a:off x="7190328" y="4383153"/>
            <a:ext cx="2618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DeviceDetailActivity</a:t>
            </a:r>
            <a:endParaRPr lang="nl-BE" dirty="0"/>
          </a:p>
        </p:txBody>
      </p:sp>
      <p:sp>
        <p:nvSpPr>
          <p:cNvPr id="24" name="Rounded Rectangle 23"/>
          <p:cNvSpPr/>
          <p:nvPr/>
        </p:nvSpPr>
        <p:spPr>
          <a:xfrm>
            <a:off x="6970067" y="5581764"/>
            <a:ext cx="2618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SuccessActivity</a:t>
            </a:r>
            <a:endParaRPr lang="nl-BE" dirty="0"/>
          </a:p>
        </p:txBody>
      </p:sp>
      <p:sp>
        <p:nvSpPr>
          <p:cNvPr id="25" name="Rounded Rectangle 24"/>
          <p:cNvSpPr/>
          <p:nvPr/>
        </p:nvSpPr>
        <p:spPr>
          <a:xfrm>
            <a:off x="6817422" y="6780376"/>
            <a:ext cx="28920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PasswordEntryActivity</a:t>
            </a:r>
            <a:endParaRPr lang="nl-BE" dirty="0"/>
          </a:p>
        </p:txBody>
      </p:sp>
      <p:cxnSp>
        <p:nvCxnSpPr>
          <p:cNvPr id="36" name="Curved Connector 35"/>
          <p:cNvCxnSpPr>
            <a:stCxn id="20" idx="2"/>
            <a:endCxn id="21" idx="0"/>
          </p:cNvCxnSpPr>
          <p:nvPr/>
        </p:nvCxnSpPr>
        <p:spPr>
          <a:xfrm rot="16200000" flipH="1">
            <a:off x="3866445" y="5405861"/>
            <a:ext cx="349365" cy="1236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4006" y="5235566"/>
            <a:ext cx="195771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/>
              <a:t>new </a:t>
            </a:r>
            <a:r>
              <a:rPr lang="en-US" smtClean="0"/>
              <a:t>device</a:t>
            </a:r>
            <a:endParaRPr lang="nl-BE" dirty="0"/>
          </a:p>
        </p:txBody>
      </p:sp>
      <p:cxnSp>
        <p:nvCxnSpPr>
          <p:cNvPr id="39" name="Curved Connector 38"/>
          <p:cNvCxnSpPr>
            <a:stCxn id="21" idx="1"/>
            <a:endCxn id="20" idx="1"/>
          </p:cNvCxnSpPr>
          <p:nvPr/>
        </p:nvCxnSpPr>
        <p:spPr>
          <a:xfrm rot="10800000" flipH="1">
            <a:off x="2604035" y="4835795"/>
            <a:ext cx="12568" cy="1263765"/>
          </a:xfrm>
          <a:prstGeom prst="curvedConnector3">
            <a:avLst>
              <a:gd name="adj1" fmla="val -181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0" idx="3"/>
            <a:endCxn id="23" idx="1"/>
          </p:cNvCxnSpPr>
          <p:nvPr/>
        </p:nvCxnSpPr>
        <p:spPr>
          <a:xfrm>
            <a:off x="5342020" y="4835794"/>
            <a:ext cx="1848308" cy="45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3" idx="0"/>
            <a:endCxn id="20" idx="0"/>
          </p:cNvCxnSpPr>
          <p:nvPr/>
        </p:nvCxnSpPr>
        <p:spPr>
          <a:xfrm rot="16200000" flipV="1">
            <a:off x="6237060" y="2120847"/>
            <a:ext cx="4559" cy="4520053"/>
          </a:xfrm>
          <a:prstGeom prst="curvedConnector3">
            <a:avLst>
              <a:gd name="adj1" fmla="val 5114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1" idx="2"/>
            <a:endCxn id="22" idx="0"/>
          </p:cNvCxnSpPr>
          <p:nvPr/>
        </p:nvCxnSpPr>
        <p:spPr>
          <a:xfrm rot="5400000">
            <a:off x="3903248" y="6698055"/>
            <a:ext cx="340991" cy="58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2" idx="3"/>
            <a:endCxn id="25" idx="1"/>
          </p:cNvCxnSpPr>
          <p:nvPr/>
        </p:nvCxnSpPr>
        <p:spPr>
          <a:xfrm flipV="1">
            <a:off x="5508386" y="7237576"/>
            <a:ext cx="1309036" cy="117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" idx="0"/>
            <a:endCxn id="24" idx="2"/>
          </p:cNvCxnSpPr>
          <p:nvPr/>
        </p:nvCxnSpPr>
        <p:spPr>
          <a:xfrm rot="5400000" flipH="1" flipV="1">
            <a:off x="8129172" y="6630445"/>
            <a:ext cx="284212" cy="156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1"/>
            <a:endCxn id="20" idx="0"/>
          </p:cNvCxnSpPr>
          <p:nvPr/>
        </p:nvCxnSpPr>
        <p:spPr>
          <a:xfrm rot="10800000">
            <a:off x="3979313" y="4378594"/>
            <a:ext cx="2990755" cy="1660370"/>
          </a:xfrm>
          <a:prstGeom prst="curvedConnector4">
            <a:avLst>
              <a:gd name="adj1" fmla="val 27218"/>
              <a:gd name="adj2" fmla="val 113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" idx="1"/>
            <a:endCxn id="20" idx="0"/>
          </p:cNvCxnSpPr>
          <p:nvPr/>
        </p:nvCxnSpPr>
        <p:spPr>
          <a:xfrm rot="10800000" flipH="1" flipV="1">
            <a:off x="2412446" y="1346514"/>
            <a:ext cx="1566866" cy="3032080"/>
          </a:xfrm>
          <a:prstGeom prst="curvedConnector4">
            <a:avLst>
              <a:gd name="adj1" fmla="val -14590"/>
              <a:gd name="adj2" fmla="val 7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20" idx="1"/>
            <a:endCxn id="4" idx="1"/>
          </p:cNvCxnSpPr>
          <p:nvPr/>
        </p:nvCxnSpPr>
        <p:spPr>
          <a:xfrm rot="10800000">
            <a:off x="2412447" y="1346514"/>
            <a:ext cx="204157" cy="3489280"/>
          </a:xfrm>
          <a:prstGeom prst="curvedConnector3">
            <a:avLst>
              <a:gd name="adj1" fmla="val 211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01989" y="3862137"/>
            <a:ext cx="89293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5342020" y="8085221"/>
            <a:ext cx="1475402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HolaDeviceData</a:t>
            </a:r>
            <a:endParaRPr lang="nl-BE" dirty="0"/>
          </a:p>
        </p:txBody>
      </p:sp>
      <p:cxnSp>
        <p:nvCxnSpPr>
          <p:cNvPr id="10" name="Elbow Connector 9"/>
          <p:cNvCxnSpPr>
            <a:endCxn id="2" idx="0"/>
          </p:cNvCxnSpPr>
          <p:nvPr/>
        </p:nvCxnSpPr>
        <p:spPr>
          <a:xfrm rot="16200000" flipH="1">
            <a:off x="4086156" y="6091656"/>
            <a:ext cx="3249428" cy="737701"/>
          </a:xfrm>
          <a:prstGeom prst="curvedConnector3">
            <a:avLst>
              <a:gd name="adj1" fmla="val 148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2" idx="0"/>
          </p:cNvCxnSpPr>
          <p:nvPr/>
        </p:nvCxnSpPr>
        <p:spPr>
          <a:xfrm rot="5400000">
            <a:off x="5010313" y="5905203"/>
            <a:ext cx="3249427" cy="1110609"/>
          </a:xfrm>
          <a:prstGeom prst="curvedConnector3">
            <a:avLst>
              <a:gd name="adj1" fmla="val 151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OnlineDeviceActivity</a:t>
            </a:r>
            <a:r>
              <a:rPr lang="en-US" dirty="0" smtClean="0"/>
              <a:t> and </a:t>
            </a:r>
            <a:r>
              <a:rPr lang="en-US" dirty="0" err="1" smtClean="0"/>
              <a:t>DeviceDetailActivity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bulk of the ‘</a:t>
            </a:r>
            <a:r>
              <a:rPr lang="en-US" dirty="0" err="1" smtClean="0"/>
              <a:t>Hola</a:t>
            </a:r>
            <a:r>
              <a:rPr lang="en-US" dirty="0" smtClean="0"/>
              <a:t>’ specific logic is concentrated in following two activities:</a:t>
            </a:r>
          </a:p>
          <a:p>
            <a:r>
              <a:rPr lang="en-US" dirty="0" err="1" smtClean="0"/>
              <a:t>OnlineDeviceActivity</a:t>
            </a:r>
            <a:r>
              <a:rPr lang="en-US" dirty="0" smtClean="0"/>
              <a:t> lists available devices and shows their online/offline status</a:t>
            </a:r>
          </a:p>
          <a:p>
            <a:r>
              <a:rPr lang="en-US" dirty="0" err="1" smtClean="0"/>
              <a:t>DeviceDetailActivity</a:t>
            </a:r>
            <a:r>
              <a:rPr lang="en-US" dirty="0" smtClean="0"/>
              <a:t>, as the name implies, shows device details: its buddies, </a:t>
            </a:r>
            <a:r>
              <a:rPr lang="en-US" dirty="0" err="1" smtClean="0"/>
              <a:t>batteryStatus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other activities are either unmodified or with minor tweaks compared to the original spark-setup-android code base.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70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HolaDeviceData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HolaDeviceData</a:t>
            </a:r>
            <a:r>
              <a:rPr lang="en-US" dirty="0" smtClean="0"/>
              <a:t> represents one intercom device. The class handles </a:t>
            </a:r>
            <a:r>
              <a:rPr lang="en-US" dirty="0" smtClean="0"/>
              <a:t>all interaction with the device’s cloud </a:t>
            </a:r>
            <a:r>
              <a:rPr lang="en-US" dirty="0" smtClean="0"/>
              <a:t>API and does the necessary AWS </a:t>
            </a:r>
            <a:r>
              <a:rPr lang="en-US" dirty="0" err="1" smtClean="0"/>
              <a:t>DynamoDB</a:t>
            </a:r>
            <a:r>
              <a:rPr lang="en-US" dirty="0" smtClean="0"/>
              <a:t> database lookups to map </a:t>
            </a:r>
            <a:r>
              <a:rPr lang="en-US" dirty="0" err="1" smtClean="0"/>
              <a:t>intercom_id</a:t>
            </a:r>
            <a:r>
              <a:rPr lang="en-US" dirty="0" smtClean="0"/>
              <a:t> to </a:t>
            </a:r>
            <a:r>
              <a:rPr lang="en-US" dirty="0" err="1" smtClean="0"/>
              <a:t>intercom_name</a:t>
            </a:r>
            <a:r>
              <a:rPr lang="en-US" dirty="0" smtClean="0"/>
              <a:t> or vice versa.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HolaDeviceData</a:t>
            </a:r>
            <a:r>
              <a:rPr lang="en-US" dirty="0" smtClean="0"/>
              <a:t> is used by </a:t>
            </a:r>
            <a:r>
              <a:rPr lang="en-US" dirty="0" err="1" smtClean="0"/>
              <a:t>OnlineDeviceActivity</a:t>
            </a:r>
            <a:r>
              <a:rPr lang="en-US" dirty="0" smtClean="0"/>
              <a:t> and </a:t>
            </a:r>
            <a:r>
              <a:rPr lang="en-US" dirty="0" err="1" smtClean="0"/>
              <a:t>DeviceDetailActivity</a:t>
            </a:r>
            <a:r>
              <a:rPr lang="en-US" dirty="0" smtClean="0"/>
              <a:t>. </a:t>
            </a:r>
            <a:r>
              <a:rPr lang="en-US" dirty="0" err="1" smtClean="0"/>
              <a:t>OnlineDeviceActivity</a:t>
            </a:r>
            <a:r>
              <a:rPr lang="en-US" dirty="0" smtClean="0"/>
              <a:t> instantiates </a:t>
            </a:r>
            <a:r>
              <a:rPr lang="en-US" dirty="0" err="1" smtClean="0"/>
              <a:t>HolaDeviceData</a:t>
            </a:r>
            <a:r>
              <a:rPr lang="en-US" dirty="0" smtClean="0"/>
              <a:t> objects and passes them to the </a:t>
            </a:r>
            <a:r>
              <a:rPr lang="en-US" dirty="0" err="1" smtClean="0"/>
              <a:t>DeviceDetailActivity</a:t>
            </a:r>
            <a:r>
              <a:rPr lang="en-US" dirty="0" smtClean="0"/>
              <a:t> via an Intent.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77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DynamoDB</a:t>
            </a:r>
            <a:r>
              <a:rPr lang="en-US" dirty="0" smtClean="0"/>
              <a:t>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dirty="0" err="1" smtClean="0"/>
              <a:t>OnlineDeviceActivity</a:t>
            </a:r>
            <a:r>
              <a:rPr lang="en-US" dirty="0" smtClean="0"/>
              <a:t> and </a:t>
            </a:r>
            <a:r>
              <a:rPr lang="en-US" dirty="0" err="1" smtClean="0"/>
              <a:t>DeviceDetailActivity</a:t>
            </a:r>
            <a:r>
              <a:rPr lang="en-US" dirty="0" smtClean="0"/>
              <a:t> initialize access to the </a:t>
            </a:r>
            <a:r>
              <a:rPr lang="en-US" dirty="0" err="1" smtClean="0"/>
              <a:t>DynamoDB</a:t>
            </a:r>
            <a:r>
              <a:rPr lang="en-US" dirty="0" smtClean="0"/>
              <a:t> </a:t>
            </a:r>
            <a:r>
              <a:rPr lang="en-US" dirty="0" err="1" smtClean="0"/>
              <a:t>intercom_table</a:t>
            </a:r>
            <a:r>
              <a:rPr lang="en-US" dirty="0" smtClean="0"/>
              <a:t> in their </a:t>
            </a:r>
            <a:r>
              <a:rPr lang="en-US" dirty="0" err="1" smtClean="0"/>
              <a:t>onCreate</a:t>
            </a:r>
            <a:r>
              <a:rPr lang="en-US" dirty="0" smtClean="0"/>
              <a:t>() method. The </a:t>
            </a:r>
            <a:r>
              <a:rPr lang="nl-BE" dirty="0" smtClean="0"/>
              <a:t>AmazonDynamoDBClient object is then passed in to the HolaDeviceDataObject so it can do its database lookups and queries as necessary.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478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dirty="0"/>
              <a:t>https</a:t>
            </a:r>
            <a:r>
              <a:rPr lang="nl-BE" dirty="0" smtClean="0"/>
              <a:t>://github.com/rlysens/spark-setup-android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366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193</Words>
  <Application>Microsoft Office PowerPoint</Application>
  <PresentationFormat>A3 Paper (297x420 mm)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Hola Android App Design</vt:lpstr>
      <vt:lpstr>PowerPoint Presentation</vt:lpstr>
      <vt:lpstr>OnlineDeviceActivity and DeviceDetailActivity</vt:lpstr>
      <vt:lpstr>HolaDeviceData</vt:lpstr>
      <vt:lpstr>AWS DynamoDB Access</vt:lpstr>
      <vt:lpstr>Version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Lysens</dc:creator>
  <cp:lastModifiedBy>Ruben Lysens</cp:lastModifiedBy>
  <cp:revision>17</cp:revision>
  <dcterms:created xsi:type="dcterms:W3CDTF">2017-08-16T03:00:30Z</dcterms:created>
  <dcterms:modified xsi:type="dcterms:W3CDTF">2018-05-03T15:49:54Z</dcterms:modified>
</cp:coreProperties>
</file>